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5" r:id="rId2"/>
    <p:sldId id="366" r:id="rId3"/>
    <p:sldId id="367" r:id="rId4"/>
    <p:sldId id="368" r:id="rId5"/>
    <p:sldId id="369" r:id="rId6"/>
    <p:sldId id="370" r:id="rId7"/>
    <p:sldId id="371" r:id="rId8"/>
    <p:sldId id="372" r:id="rId9"/>
    <p:sldId id="373" r:id="rId10"/>
    <p:sldId id="374" r:id="rId11"/>
    <p:sldId id="375" r:id="rId12"/>
    <p:sldId id="376" r:id="rId13"/>
    <p:sldId id="377" r:id="rId14"/>
    <p:sldId id="37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488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3042-B79A-475C-A7E5-9E13FCEB927C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76400"/>
            <a:ext cx="7086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4724400"/>
            <a:ext cx="279533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762000" y="609600"/>
            <a:ext cx="6019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 &lt;title&gt; Strings  &lt;/title&gt;&lt;/head&gt;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&lt;h1 align=center&gt;&lt;u&gt; String Functions &lt;/u&gt;&lt;/h1&gt;</a:t>
            </a:r>
          </a:p>
          <a:p>
            <a:r>
              <a:rPr lang="en-US" dirty="0" smtClean="0"/>
              <a:t>&lt;script language="JavaScript"&gt;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a = </a:t>
            </a:r>
            <a:r>
              <a:rPr lang="en-US" dirty="0" err="1" smtClean="0"/>
              <a:t>window.prompt</a:t>
            </a:r>
            <a:r>
              <a:rPr lang="en-US" dirty="0" smtClean="0"/>
              <a:t>(" Enter any string ");</a:t>
            </a:r>
          </a:p>
          <a:p>
            <a:r>
              <a:rPr lang="en-US" dirty="0" err="1" smtClean="0"/>
              <a:t>document.writeln</a:t>
            </a:r>
            <a:r>
              <a:rPr lang="en-US" dirty="0" smtClean="0"/>
              <a:t>(" The given string is : ",a);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c = </a:t>
            </a:r>
            <a:r>
              <a:rPr lang="en-US" dirty="0" err="1" smtClean="0"/>
              <a:t>a.substring</a:t>
            </a:r>
            <a:r>
              <a:rPr lang="en-US" dirty="0" smtClean="0"/>
              <a:t>(1,3);</a:t>
            </a:r>
          </a:p>
          <a:p>
            <a:r>
              <a:rPr lang="en-US" dirty="0" err="1" smtClean="0"/>
              <a:t>document.writeln</a:t>
            </a:r>
            <a:r>
              <a:rPr lang="en-US" dirty="0" smtClean="0"/>
              <a:t>(" &lt;</a:t>
            </a:r>
            <a:r>
              <a:rPr lang="en-US" dirty="0" err="1" smtClean="0"/>
              <a:t>br</a:t>
            </a:r>
            <a:r>
              <a:rPr lang="en-US" dirty="0" smtClean="0"/>
              <a:t>&gt; The sub string is  : ",c);</a:t>
            </a:r>
          </a:p>
          <a:p>
            <a:r>
              <a:rPr lang="en-US" dirty="0" smtClean="0"/>
              <a:t>&lt;/script&gt;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bdoy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981200"/>
            <a:ext cx="6019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4419600"/>
            <a:ext cx="2934133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762000" y="609600"/>
            <a:ext cx="6629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 &lt;title&gt; Strings  &lt;/title&gt;&lt;/head&gt;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&lt;h1 align=center&gt;&lt;u&gt; String Functions &lt;/u&gt;&lt;/h1&gt;</a:t>
            </a:r>
          </a:p>
          <a:p>
            <a:r>
              <a:rPr lang="en-US" dirty="0" smtClean="0"/>
              <a:t>&lt;script language="JavaScript"&gt;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a = </a:t>
            </a:r>
            <a:r>
              <a:rPr lang="en-US" dirty="0" err="1" smtClean="0"/>
              <a:t>window.prompt</a:t>
            </a:r>
            <a:r>
              <a:rPr lang="en-US" dirty="0" smtClean="0"/>
              <a:t>(" Enter any string ");</a:t>
            </a:r>
          </a:p>
          <a:p>
            <a:r>
              <a:rPr lang="en-US" dirty="0" err="1" smtClean="0"/>
              <a:t>document.writeln</a:t>
            </a:r>
            <a:r>
              <a:rPr lang="en-US" dirty="0" smtClean="0"/>
              <a:t>(" The given string is : ",a);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c = </a:t>
            </a:r>
            <a:r>
              <a:rPr lang="en-US" dirty="0" err="1" smtClean="0"/>
              <a:t>a.length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document.writeln</a:t>
            </a:r>
            <a:r>
              <a:rPr lang="en-US" dirty="0" smtClean="0"/>
              <a:t>(" &lt;</a:t>
            </a:r>
            <a:r>
              <a:rPr lang="en-US" dirty="0" err="1" smtClean="0"/>
              <a:t>br</a:t>
            </a:r>
            <a:r>
              <a:rPr lang="en-US" dirty="0" smtClean="0"/>
              <a:t>&gt; The string length is  : ",c);</a:t>
            </a:r>
          </a:p>
          <a:p>
            <a:r>
              <a:rPr lang="en-US" dirty="0" smtClean="0"/>
              <a:t>&lt;/script&gt;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bdoy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0"/>
            <a:ext cx="798195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4572000"/>
            <a:ext cx="4090901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838200" y="685800"/>
            <a:ext cx="6324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 &lt;title&gt; Strings  &lt;/title&gt;&lt;/head&gt;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&lt;h1 align=center&gt;&lt;u&gt; String Functions &lt;/u&gt;&lt;/h1&gt;</a:t>
            </a:r>
          </a:p>
          <a:p>
            <a:r>
              <a:rPr lang="en-US" dirty="0" smtClean="0"/>
              <a:t>&lt;script language="JavaScript"&gt;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a = </a:t>
            </a:r>
            <a:r>
              <a:rPr lang="en-US" dirty="0" err="1" smtClean="0"/>
              <a:t>window.prompt</a:t>
            </a:r>
            <a:r>
              <a:rPr lang="en-US" dirty="0" smtClean="0"/>
              <a:t>(" Enter any string ");</a:t>
            </a:r>
          </a:p>
          <a:p>
            <a:r>
              <a:rPr lang="en-US" dirty="0" err="1" smtClean="0"/>
              <a:t>document.writeln</a:t>
            </a:r>
            <a:r>
              <a:rPr lang="en-US" dirty="0" smtClean="0"/>
              <a:t>(" The given string is : ",a);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c = </a:t>
            </a:r>
            <a:r>
              <a:rPr lang="en-US" dirty="0" err="1" smtClean="0"/>
              <a:t>a.replace</a:t>
            </a:r>
            <a:r>
              <a:rPr lang="en-US" dirty="0" smtClean="0"/>
              <a:t>("</a:t>
            </a:r>
            <a:r>
              <a:rPr lang="en-US" dirty="0" err="1" smtClean="0"/>
              <a:t>java","html</a:t>
            </a:r>
            <a:r>
              <a:rPr lang="en-US" dirty="0" smtClean="0"/>
              <a:t>");</a:t>
            </a:r>
          </a:p>
          <a:p>
            <a:r>
              <a:rPr lang="en-US" dirty="0" err="1" smtClean="0"/>
              <a:t>document.writeln</a:t>
            </a:r>
            <a:r>
              <a:rPr lang="en-US" dirty="0" smtClean="0"/>
              <a:t>(" &lt;</a:t>
            </a:r>
            <a:r>
              <a:rPr lang="en-US" dirty="0" err="1" smtClean="0"/>
              <a:t>br</a:t>
            </a:r>
            <a:r>
              <a:rPr lang="en-US" dirty="0" smtClean="0"/>
              <a:t>&gt; The string after change  : ",c);</a:t>
            </a:r>
          </a:p>
          <a:p>
            <a:r>
              <a:rPr lang="en-US" dirty="0" smtClean="0"/>
              <a:t>&lt;/script&gt;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bdoy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81000"/>
            <a:ext cx="7467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 &lt;title&gt; Strings  &lt;/title&gt;&lt;/head&gt;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&lt;h1 align=center&gt;&lt;u&gt; String Functions &lt;/u&gt;&lt;/h1&gt;</a:t>
            </a:r>
          </a:p>
          <a:p>
            <a:r>
              <a:rPr lang="en-US" dirty="0" smtClean="0"/>
              <a:t>&lt;script language="JavaScript"&gt;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a = </a:t>
            </a:r>
            <a:r>
              <a:rPr lang="en-US" dirty="0" err="1" smtClean="0"/>
              <a:t>window.prompt</a:t>
            </a:r>
            <a:r>
              <a:rPr lang="en-US" dirty="0" smtClean="0"/>
              <a:t>(" </a:t>
            </a:r>
            <a:r>
              <a:rPr lang="en-US" dirty="0" err="1" smtClean="0"/>
              <a:t>Entet</a:t>
            </a:r>
            <a:r>
              <a:rPr lang="en-US" dirty="0" smtClean="0"/>
              <a:t> any string");</a:t>
            </a:r>
          </a:p>
          <a:p>
            <a:r>
              <a:rPr lang="en-US" dirty="0" err="1" smtClean="0"/>
              <a:t>document.writeln</a:t>
            </a:r>
            <a:r>
              <a:rPr lang="en-US" dirty="0" smtClean="0"/>
              <a:t>(" The given string is : ",a);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b = </a:t>
            </a:r>
            <a:r>
              <a:rPr lang="en-US" dirty="0" err="1" smtClean="0"/>
              <a:t>window.prompt</a:t>
            </a:r>
            <a:r>
              <a:rPr lang="en-US" dirty="0" smtClean="0"/>
              <a:t>(" </a:t>
            </a:r>
            <a:r>
              <a:rPr lang="en-US" dirty="0" err="1" smtClean="0"/>
              <a:t>Entet</a:t>
            </a:r>
            <a:r>
              <a:rPr lang="en-US" dirty="0" smtClean="0"/>
              <a:t> any string");</a:t>
            </a:r>
          </a:p>
          <a:p>
            <a:r>
              <a:rPr lang="en-US" dirty="0" err="1" smtClean="0"/>
              <a:t>document.writeln</a:t>
            </a:r>
            <a:r>
              <a:rPr lang="en-US" dirty="0" smtClean="0"/>
              <a:t>(" &lt;</a:t>
            </a:r>
            <a:r>
              <a:rPr lang="en-US" dirty="0" err="1" smtClean="0"/>
              <a:t>br</a:t>
            </a:r>
            <a:r>
              <a:rPr lang="en-US" dirty="0" smtClean="0"/>
              <a:t>&gt; The given string is : ",b);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c = </a:t>
            </a:r>
            <a:r>
              <a:rPr lang="en-US" dirty="0" err="1" smtClean="0"/>
              <a:t>a.concat</a:t>
            </a:r>
            <a:r>
              <a:rPr lang="en-US" dirty="0" smtClean="0"/>
              <a:t>(b);</a:t>
            </a:r>
          </a:p>
          <a:p>
            <a:r>
              <a:rPr lang="en-US" dirty="0" err="1" smtClean="0"/>
              <a:t>document.writeln</a:t>
            </a:r>
            <a:r>
              <a:rPr lang="en-US" dirty="0" smtClean="0"/>
              <a:t>(" &lt;</a:t>
            </a:r>
            <a:r>
              <a:rPr lang="en-US" dirty="0" err="1" smtClean="0"/>
              <a:t>br</a:t>
            </a:r>
            <a:r>
              <a:rPr lang="en-US" dirty="0" smtClean="0"/>
              <a:t>&gt; After </a:t>
            </a:r>
            <a:r>
              <a:rPr lang="en-US" dirty="0" err="1" smtClean="0"/>
              <a:t>concatination</a:t>
            </a:r>
            <a:r>
              <a:rPr lang="en-US" dirty="0" smtClean="0"/>
              <a:t> string is : ",c);</a:t>
            </a:r>
          </a:p>
          <a:p>
            <a:r>
              <a:rPr lang="en-US" dirty="0" smtClean="0"/>
              <a:t>&lt;/script&gt;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bdoy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4267200"/>
            <a:ext cx="4343400" cy="1758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78676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81000"/>
            <a:ext cx="7086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 &lt;title&gt; Strings  &lt;/title&gt;&lt;/head&gt;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&lt;h1 align=center&gt;&lt;u&gt; String Functions &lt;/u&gt;&lt;/h1&gt;</a:t>
            </a:r>
          </a:p>
          <a:p>
            <a:r>
              <a:rPr lang="en-US" dirty="0" smtClean="0"/>
              <a:t>&lt;script language="JavaScript"&gt;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a = </a:t>
            </a:r>
            <a:r>
              <a:rPr lang="en-US" dirty="0" err="1" smtClean="0"/>
              <a:t>window.prompt</a:t>
            </a:r>
            <a:r>
              <a:rPr lang="en-US" dirty="0" smtClean="0"/>
              <a:t>(" Enter any string");</a:t>
            </a:r>
          </a:p>
          <a:p>
            <a:r>
              <a:rPr lang="en-US" dirty="0" err="1" smtClean="0"/>
              <a:t>document.writeln</a:t>
            </a:r>
            <a:r>
              <a:rPr lang="en-US" dirty="0" smtClean="0"/>
              <a:t>(" The given string is : ",a);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b = </a:t>
            </a:r>
            <a:r>
              <a:rPr lang="en-US" dirty="0" err="1" smtClean="0"/>
              <a:t>window.prompt</a:t>
            </a:r>
            <a:r>
              <a:rPr lang="en-US" dirty="0" smtClean="0"/>
              <a:t>(" Enter which string index you want ");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c = </a:t>
            </a:r>
            <a:r>
              <a:rPr lang="en-US" dirty="0" err="1" smtClean="0"/>
              <a:t>a.indexOf</a:t>
            </a:r>
            <a:r>
              <a:rPr lang="en-US" dirty="0" smtClean="0"/>
              <a:t>(b);</a:t>
            </a:r>
          </a:p>
          <a:p>
            <a:r>
              <a:rPr lang="en-US" dirty="0" err="1" smtClean="0"/>
              <a:t>document.writeln</a:t>
            </a:r>
            <a:r>
              <a:rPr lang="en-US" dirty="0" smtClean="0"/>
              <a:t>(" &lt;</a:t>
            </a:r>
            <a:r>
              <a:rPr lang="en-US" dirty="0" err="1" smtClean="0"/>
              <a:t>br</a:t>
            </a:r>
            <a:r>
              <a:rPr lang="en-US" dirty="0" smtClean="0"/>
              <a:t>&gt; The index value is  : ",c);</a:t>
            </a:r>
          </a:p>
          <a:p>
            <a:r>
              <a:rPr lang="en-US" dirty="0" smtClean="0"/>
              <a:t>&lt;/script&gt;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bdoy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4343400"/>
            <a:ext cx="31242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066800"/>
            <a:ext cx="7162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4876800"/>
            <a:ext cx="293761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762000" y="609600"/>
            <a:ext cx="6705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 &lt;title&gt; Strings  &lt;/title&gt;&lt;/head&gt;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&lt;h1 align=center&gt;&lt;u&gt; String Functions &lt;/u&gt;&lt;/h1&gt;</a:t>
            </a:r>
          </a:p>
          <a:p>
            <a:r>
              <a:rPr lang="en-US" dirty="0" smtClean="0"/>
              <a:t>&lt;script language="JavaScript"&gt;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a = </a:t>
            </a:r>
            <a:r>
              <a:rPr lang="en-US" dirty="0" err="1" smtClean="0"/>
              <a:t>window.prompt</a:t>
            </a:r>
            <a:r>
              <a:rPr lang="en-US" dirty="0" smtClean="0"/>
              <a:t>(" Enter any string in Capital letters ");</a:t>
            </a:r>
          </a:p>
          <a:p>
            <a:r>
              <a:rPr lang="en-US" dirty="0" err="1" smtClean="0"/>
              <a:t>document.writeln</a:t>
            </a:r>
            <a:r>
              <a:rPr lang="en-US" dirty="0" smtClean="0"/>
              <a:t>(" The given string is : ",a);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c = </a:t>
            </a:r>
            <a:r>
              <a:rPr lang="en-US" dirty="0" err="1" smtClean="0"/>
              <a:t>a.toLowerCase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document.writeln</a:t>
            </a:r>
            <a:r>
              <a:rPr lang="en-US" dirty="0" smtClean="0"/>
              <a:t>(" &lt;</a:t>
            </a:r>
            <a:r>
              <a:rPr lang="en-US" dirty="0" err="1" smtClean="0"/>
              <a:t>br</a:t>
            </a:r>
            <a:r>
              <a:rPr lang="en-US" dirty="0" smtClean="0"/>
              <a:t>&gt; After conversion the string is  : ",c);</a:t>
            </a:r>
          </a:p>
          <a:p>
            <a:r>
              <a:rPr lang="en-US" dirty="0" smtClean="0"/>
              <a:t>&lt;/script&gt;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bdoy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905000"/>
            <a:ext cx="65817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4800600"/>
            <a:ext cx="3567153" cy="138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533400" y="762000"/>
            <a:ext cx="6248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 &lt;title&gt; Strings  &lt;/title&gt;&lt;/head&gt;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&lt;h1 align=center&gt;&lt;u&gt; String Functions &lt;/u&gt;&lt;/h1&gt;</a:t>
            </a:r>
          </a:p>
          <a:p>
            <a:r>
              <a:rPr lang="en-US" dirty="0" smtClean="0"/>
              <a:t>&lt;script language="JavaScript"&gt;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a = </a:t>
            </a:r>
            <a:r>
              <a:rPr lang="en-US" dirty="0" err="1" smtClean="0"/>
              <a:t>window.prompt</a:t>
            </a:r>
            <a:r>
              <a:rPr lang="en-US" dirty="0" smtClean="0"/>
              <a:t>(" Enter any string in small letters ");</a:t>
            </a:r>
          </a:p>
          <a:p>
            <a:r>
              <a:rPr lang="en-US" dirty="0" err="1" smtClean="0"/>
              <a:t>document.writeln</a:t>
            </a:r>
            <a:r>
              <a:rPr lang="en-US" dirty="0" smtClean="0"/>
              <a:t>(" The given string is : ",a);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c = </a:t>
            </a:r>
            <a:r>
              <a:rPr lang="en-US" dirty="0" err="1" smtClean="0"/>
              <a:t>a.toUpperCase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document.writeln</a:t>
            </a:r>
            <a:r>
              <a:rPr lang="en-US" dirty="0" smtClean="0"/>
              <a:t>(" &lt;</a:t>
            </a:r>
            <a:r>
              <a:rPr lang="en-US" dirty="0" err="1" smtClean="0"/>
              <a:t>br</a:t>
            </a:r>
            <a:r>
              <a:rPr lang="en-US" dirty="0" smtClean="0"/>
              <a:t>&gt; After conversion the string is  : ",c);</a:t>
            </a:r>
          </a:p>
          <a:p>
            <a:r>
              <a:rPr lang="en-US" dirty="0" smtClean="0"/>
              <a:t>&lt;/script&gt;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bdoy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447800"/>
            <a:ext cx="7724775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786</TotalTime>
  <Words>627</Words>
  <Application>Microsoft Office PowerPoint</Application>
  <PresentationFormat>On-screen Show (4:3)</PresentationFormat>
  <Paragraphs>87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Laxmi</dc:creator>
  <cp:lastModifiedBy>ADITYA</cp:lastModifiedBy>
  <cp:revision>371</cp:revision>
  <dcterms:created xsi:type="dcterms:W3CDTF">2021-06-02T08:57:27Z</dcterms:created>
  <dcterms:modified xsi:type="dcterms:W3CDTF">2021-06-16T06:39:43Z</dcterms:modified>
</cp:coreProperties>
</file>