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1" d="100"/>
          <a:sy n="71" d="100"/>
        </p:scale>
        <p:origin x="-135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DFC914-1D99-4CC6-8400-453C9007E66B}" type="datetimeFigureOut">
              <a:rPr lang="en-SG" smtClean="0"/>
              <a:t>19/9/2020</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1D3AB-4B37-4F79-A951-52593A9F833F}" type="slidenum">
              <a:rPr lang="en-SG" smtClean="0"/>
              <a:t>‹#›</a:t>
            </a:fld>
            <a:endParaRPr lang="en-SG"/>
          </a:p>
        </p:txBody>
      </p:sp>
    </p:spTree>
    <p:extLst>
      <p:ext uri="{BB962C8B-B14F-4D97-AF65-F5344CB8AC3E}">
        <p14:creationId xmlns:p14="http://schemas.microsoft.com/office/powerpoint/2010/main" val="40236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011D3AB-4B37-4F79-A951-52593A9F833F}" type="slidenum">
              <a:rPr lang="en-SG" smtClean="0"/>
              <a:t>6</a:t>
            </a:fld>
            <a:endParaRPr lang="en-SG"/>
          </a:p>
        </p:txBody>
      </p:sp>
    </p:spTree>
    <p:extLst>
      <p:ext uri="{BB962C8B-B14F-4D97-AF65-F5344CB8AC3E}">
        <p14:creationId xmlns:p14="http://schemas.microsoft.com/office/powerpoint/2010/main" val="2514387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D00CE2-6D8F-424C-B991-964E3ED96DA0}" type="datetimeFigureOut">
              <a:rPr lang="en-SG" smtClean="0"/>
              <a:t>19/9/2020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EE044AC-EB88-4D47-9520-B465E44D22E5}" type="slidenum">
              <a:rPr lang="en-SG" smtClean="0"/>
              <a:t>‹#›</a:t>
            </a:fld>
            <a:endParaRPr lang="en-SG"/>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0CE2-6D8F-424C-B991-964E3ED96DA0}" type="datetimeFigureOut">
              <a:rPr lang="en-SG" smtClean="0"/>
              <a:t>19/9/2020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0CE2-6D8F-424C-B991-964E3ED96DA0}" type="datetimeFigureOut">
              <a:rPr lang="en-SG" smtClean="0"/>
              <a:t>19/9/2020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00CE2-6D8F-424C-B991-964E3ED96DA0}" type="datetimeFigureOut">
              <a:rPr lang="en-SG" smtClean="0"/>
              <a:t>19/9/2020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00CE2-6D8F-424C-B991-964E3ED96DA0}" type="datetimeFigureOut">
              <a:rPr lang="en-SG" smtClean="0"/>
              <a:t>19/9/2020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EE044AC-EB88-4D47-9520-B465E44D22E5}" type="slidenum">
              <a:rPr lang="en-SG" smtClean="0"/>
              <a:t>‹#›</a:t>
            </a:fld>
            <a:endParaRPr lang="en-SG"/>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D00CE2-6D8F-424C-B991-964E3ED96DA0}" type="datetimeFigureOut">
              <a:rPr lang="en-SG" smtClean="0"/>
              <a:t>19/9/2020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00CE2-6D8F-424C-B991-964E3ED96DA0}" type="datetimeFigureOut">
              <a:rPr lang="en-SG" smtClean="0"/>
              <a:t>19/9/2020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EE044AC-EB88-4D47-9520-B465E44D22E5}" type="slidenum">
              <a:rPr lang="en-SG" smtClean="0"/>
              <a:t>‹#›</a:t>
            </a:fld>
            <a:endParaRPr lang="en-SG"/>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D00CE2-6D8F-424C-B991-964E3ED96DA0}" type="datetimeFigureOut">
              <a:rPr lang="en-SG" smtClean="0"/>
              <a:t>19/9/2020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00CE2-6D8F-424C-B991-964E3ED96DA0}" type="datetimeFigureOut">
              <a:rPr lang="en-SG" smtClean="0"/>
              <a:t>19/9/2020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0CE2-6D8F-424C-B991-964E3ED96DA0}" type="datetimeFigureOut">
              <a:rPr lang="en-SG" smtClean="0"/>
              <a:t>19/9/2020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EE044AC-EB88-4D47-9520-B465E44D22E5}" type="slidenum">
              <a:rPr lang="en-SG" smtClean="0"/>
              <a:t>‹#›</a:t>
            </a:fld>
            <a:endParaRPr lang="en-SG"/>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00CE2-6D8F-424C-B991-964E3ED96DA0}" type="datetimeFigureOut">
              <a:rPr lang="en-SG" smtClean="0"/>
              <a:t>19/9/2020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EE044AC-EB88-4D47-9520-B465E44D22E5}" type="slidenum">
              <a:rPr lang="en-SG" smtClean="0"/>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BD00CE2-6D8F-424C-B991-964E3ED96DA0}" type="datetimeFigureOut">
              <a:rPr lang="en-SG" smtClean="0"/>
              <a:t>19/9/2020</a:t>
            </a:fld>
            <a:endParaRPr lang="en-SG"/>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SG"/>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EE044AC-EB88-4D47-9520-B465E44D22E5}" type="slidenum">
              <a:rPr lang="en-SG" smtClean="0"/>
              <a:t>‹#›</a:t>
            </a:fld>
            <a:endParaRPr lang="en-SG"/>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924944"/>
            <a:ext cx="7543800" cy="1656184"/>
          </a:xfrm>
        </p:spPr>
        <p:txBody>
          <a:bodyPr/>
          <a:lstStyle/>
          <a:p>
            <a:pPr fontAlgn="base"/>
            <a:r>
              <a:rPr lang="en-SG" sz="4800" b="1" cap="all" dirty="0"/>
              <a:t>FARM MANAGEMENT SYSTEM </a:t>
            </a:r>
          </a:p>
        </p:txBody>
      </p:sp>
      <p:sp>
        <p:nvSpPr>
          <p:cNvPr id="3" name="Subtitle 2"/>
          <p:cNvSpPr>
            <a:spLocks noGrp="1"/>
          </p:cNvSpPr>
          <p:nvPr>
            <p:ph type="subTitle" idx="1"/>
          </p:nvPr>
        </p:nvSpPr>
        <p:spPr>
          <a:xfrm>
            <a:off x="683568" y="4581128"/>
            <a:ext cx="6858000" cy="1656184"/>
          </a:xfrm>
        </p:spPr>
        <p:txBody>
          <a:bodyPr>
            <a:normAutofit/>
          </a:bodyPr>
          <a:lstStyle/>
          <a:p>
            <a:r>
              <a:rPr lang="en-US" dirty="0" smtClean="0"/>
              <a:t>Presented by-</a:t>
            </a:r>
          </a:p>
          <a:p>
            <a:r>
              <a:rPr lang="en-US" dirty="0" err="1" smtClean="0"/>
              <a:t>Nishat</a:t>
            </a:r>
            <a:r>
              <a:rPr lang="en-US" dirty="0" smtClean="0"/>
              <a:t> </a:t>
            </a:r>
            <a:r>
              <a:rPr lang="en-US" dirty="0" err="1" smtClean="0"/>
              <a:t>Shahrin</a:t>
            </a:r>
            <a:r>
              <a:rPr lang="en-US" dirty="0" smtClean="0"/>
              <a:t> (18201084)</a:t>
            </a:r>
          </a:p>
          <a:p>
            <a:r>
              <a:rPr lang="en-US" dirty="0" err="1" smtClean="0"/>
              <a:t>Mst</a:t>
            </a:r>
            <a:r>
              <a:rPr lang="en-US" dirty="0" smtClean="0"/>
              <a:t>. </a:t>
            </a:r>
            <a:r>
              <a:rPr lang="en-US" dirty="0" err="1" smtClean="0"/>
              <a:t>Nipa</a:t>
            </a:r>
            <a:r>
              <a:rPr lang="en-US" dirty="0" smtClean="0"/>
              <a:t> </a:t>
            </a:r>
            <a:r>
              <a:rPr lang="en-US" dirty="0" err="1" smtClean="0"/>
              <a:t>Khatun</a:t>
            </a:r>
            <a:r>
              <a:rPr lang="en-US" dirty="0" smtClean="0"/>
              <a:t> (18201091)</a:t>
            </a:r>
            <a:endParaRPr lang="en-SG" dirty="0"/>
          </a:p>
        </p:txBody>
      </p:sp>
    </p:spTree>
    <p:extLst>
      <p:ext uri="{BB962C8B-B14F-4D97-AF65-F5344CB8AC3E}">
        <p14:creationId xmlns:p14="http://schemas.microsoft.com/office/powerpoint/2010/main" val="379292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484784"/>
            <a:ext cx="7554416" cy="3960440"/>
          </a:xfrm>
        </p:spPr>
        <p:txBody>
          <a:bodyPr>
            <a:noAutofit/>
          </a:bodyPr>
          <a:lstStyle/>
          <a:p>
            <a:r>
              <a:rPr lang="en-SG" sz="2800" dirty="0">
                <a:latin typeface="+mn-lt"/>
              </a:rPr>
              <a:t> </a:t>
            </a:r>
            <a:r>
              <a:rPr lang="en-US" sz="2800" dirty="0">
                <a:latin typeface="+mn-lt"/>
              </a:rPr>
              <a:t>This project presents a farming management system that implements a conceptual framework for buying and selling the production system of agricultural products</a:t>
            </a:r>
            <a:r>
              <a:rPr lang="en-US" sz="2800" dirty="0" smtClean="0">
                <a:latin typeface="+mn-lt"/>
              </a:rPr>
              <a:t>.</a:t>
            </a:r>
            <a:br>
              <a:rPr lang="en-US" sz="2800" dirty="0" smtClean="0">
                <a:latin typeface="+mn-lt"/>
              </a:rPr>
            </a:br>
            <a:r>
              <a:rPr lang="en-US" sz="2800" dirty="0" smtClean="0">
                <a:latin typeface="+mn-lt"/>
              </a:rPr>
              <a:t> </a:t>
            </a:r>
            <a:r>
              <a:rPr lang="en-US" sz="2800" dirty="0">
                <a:latin typeface="+mn-lt"/>
              </a:rPr>
              <a:t/>
            </a:r>
            <a:br>
              <a:rPr lang="en-US" sz="2800" dirty="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2800" dirty="0" smtClean="0">
                <a:latin typeface="+mn-lt"/>
              </a:rPr>
              <a:t/>
            </a:r>
            <a:br>
              <a:rPr lang="en-US" sz="2800" dirty="0" smtClean="0">
                <a:latin typeface="+mn-lt"/>
              </a:rPr>
            </a:br>
            <a:endParaRPr lang="en-SG" sz="2800" dirty="0">
              <a:latin typeface="+mn-lt"/>
            </a:endParaRPr>
          </a:p>
        </p:txBody>
      </p:sp>
      <p:sp>
        <p:nvSpPr>
          <p:cNvPr id="3" name="Content Placeholder 2"/>
          <p:cNvSpPr>
            <a:spLocks noGrp="1"/>
          </p:cNvSpPr>
          <p:nvPr>
            <p:ph idx="1"/>
          </p:nvPr>
        </p:nvSpPr>
        <p:spPr>
          <a:xfrm>
            <a:off x="683568" y="332656"/>
            <a:ext cx="7543800" cy="1296144"/>
          </a:xfrm>
        </p:spPr>
        <p:txBody>
          <a:bodyPr/>
          <a:lstStyle/>
          <a:p>
            <a:pPr marL="0" indent="0">
              <a:buNone/>
            </a:pPr>
            <a:r>
              <a:rPr lang="en-SG" b="1" dirty="0" smtClean="0"/>
              <a:t>* Description -</a:t>
            </a:r>
          </a:p>
        </p:txBody>
      </p:sp>
    </p:spTree>
    <p:extLst>
      <p:ext uri="{BB962C8B-B14F-4D97-AF65-F5344CB8AC3E}">
        <p14:creationId xmlns:p14="http://schemas.microsoft.com/office/powerpoint/2010/main" val="110807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44824"/>
            <a:ext cx="6781800" cy="3816424"/>
          </a:xfrm>
        </p:spPr>
        <p:txBody>
          <a:bodyPr>
            <a:normAutofit fontScale="90000"/>
          </a:bodyPr>
          <a:lstStyle/>
          <a:p>
            <a:r>
              <a:rPr lang="en-US" sz="4000" dirty="0" smtClean="0">
                <a:latin typeface="+mn-lt"/>
              </a:rPr>
              <a:t>   Structure Query Language</a:t>
            </a:r>
            <a:br>
              <a:rPr lang="en-US" sz="4000" dirty="0" smtClean="0">
                <a:latin typeface="+mn-lt"/>
              </a:rPr>
            </a:br>
            <a:r>
              <a:rPr lang="en-US" sz="4000" dirty="0">
                <a:latin typeface="+mn-lt"/>
              </a:rPr>
              <a:t/>
            </a:r>
            <a:br>
              <a:rPr lang="en-US" sz="4000" dirty="0">
                <a:latin typeface="+mn-lt"/>
              </a:rPr>
            </a:br>
            <a:r>
              <a:rPr lang="en-US" sz="4000" b="1" dirty="0" smtClean="0">
                <a:latin typeface="+mn-lt"/>
              </a:rPr>
              <a:t>*Software -</a:t>
            </a:r>
            <a:br>
              <a:rPr lang="en-US" sz="4000" b="1" dirty="0" smtClean="0">
                <a:latin typeface="+mn-lt"/>
              </a:rPr>
            </a:br>
            <a:r>
              <a:rPr lang="en-US" sz="4000" dirty="0">
                <a:latin typeface="+mn-lt"/>
              </a:rPr>
              <a:t> </a:t>
            </a:r>
            <a:r>
              <a:rPr lang="en-US" sz="4000" dirty="0" smtClean="0">
                <a:latin typeface="+mn-lt"/>
              </a:rPr>
              <a:t>  MySQL</a:t>
            </a:r>
            <a:br>
              <a:rPr lang="en-US" sz="4000" dirty="0" smtClean="0">
                <a:latin typeface="+mn-lt"/>
              </a:rPr>
            </a:br>
            <a:r>
              <a:rPr lang="en-US" sz="4000" b="1" dirty="0">
                <a:latin typeface="+mn-lt"/>
              </a:rPr>
              <a:t/>
            </a:r>
            <a:br>
              <a:rPr lang="en-US" sz="4000" b="1" dirty="0">
                <a:latin typeface="+mn-lt"/>
              </a:rPr>
            </a:br>
            <a:r>
              <a:rPr lang="en-US" sz="4000" dirty="0" smtClean="0">
                <a:latin typeface="+mn-lt"/>
              </a:rPr>
              <a:t/>
            </a:r>
            <a:br>
              <a:rPr lang="en-US" sz="4000" dirty="0" smtClean="0">
                <a:latin typeface="+mn-lt"/>
              </a:rPr>
            </a:br>
            <a:endParaRPr lang="en-SG" sz="4000" dirty="0">
              <a:latin typeface="+mn-lt"/>
            </a:endParaRPr>
          </a:p>
        </p:txBody>
      </p:sp>
      <p:sp>
        <p:nvSpPr>
          <p:cNvPr id="3" name="Content Placeholder 2"/>
          <p:cNvSpPr>
            <a:spLocks noGrp="1"/>
          </p:cNvSpPr>
          <p:nvPr>
            <p:ph idx="1"/>
          </p:nvPr>
        </p:nvSpPr>
        <p:spPr>
          <a:xfrm>
            <a:off x="755576" y="980728"/>
            <a:ext cx="7543800" cy="726976"/>
          </a:xfrm>
        </p:spPr>
        <p:txBody>
          <a:bodyPr>
            <a:noAutofit/>
          </a:bodyPr>
          <a:lstStyle/>
          <a:p>
            <a:r>
              <a:rPr lang="en-US" sz="4000" b="1" dirty="0" smtClean="0"/>
              <a:t>Back-end Language –</a:t>
            </a:r>
          </a:p>
        </p:txBody>
      </p:sp>
    </p:spTree>
    <p:extLst>
      <p:ext uri="{BB962C8B-B14F-4D97-AF65-F5344CB8AC3E}">
        <p14:creationId xmlns:p14="http://schemas.microsoft.com/office/powerpoint/2010/main" val="407406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6781800" cy="4327376"/>
          </a:xfrm>
        </p:spPr>
        <p:txBody>
          <a:bodyPr>
            <a:noAutofit/>
          </a:bodyPr>
          <a:lstStyle/>
          <a:p>
            <a:r>
              <a:rPr lang="en-SG" sz="3600" b="1" dirty="0" smtClean="0">
                <a:latin typeface="+mn-lt"/>
              </a:rPr>
              <a:t>Diagram -</a:t>
            </a:r>
            <a:br>
              <a:rPr lang="en-SG" sz="3600" b="1" dirty="0" smtClean="0">
                <a:latin typeface="+mn-lt"/>
              </a:rPr>
            </a:br>
            <a:r>
              <a:rPr lang="en-SG" sz="2000" dirty="0">
                <a:latin typeface="+mn-lt"/>
              </a:rPr>
              <a:t/>
            </a:r>
            <a:br>
              <a:rPr lang="en-SG" sz="2000" dirty="0">
                <a:latin typeface="+mn-lt"/>
              </a:rPr>
            </a:br>
            <a:r>
              <a:rPr lang="en-SG" sz="2000" dirty="0" smtClean="0">
                <a:latin typeface="+mn-lt"/>
              </a:rPr>
              <a:t/>
            </a:r>
            <a:br>
              <a:rPr lang="en-SG" sz="2000" dirty="0" smtClean="0">
                <a:latin typeface="+mn-lt"/>
              </a:rPr>
            </a:br>
            <a:r>
              <a:rPr lang="en-SG" sz="2000" dirty="0">
                <a:latin typeface="+mn-lt"/>
              </a:rPr>
              <a:t/>
            </a:r>
            <a:br>
              <a:rPr lang="en-SG" sz="2000" dirty="0">
                <a:latin typeface="+mn-lt"/>
              </a:rPr>
            </a:br>
            <a:r>
              <a:rPr lang="en-SG" sz="2000" dirty="0" smtClean="0">
                <a:latin typeface="+mn-lt"/>
              </a:rPr>
              <a:t/>
            </a:r>
            <a:br>
              <a:rPr lang="en-SG" sz="2000" dirty="0" smtClean="0">
                <a:latin typeface="+mn-lt"/>
              </a:rPr>
            </a:br>
            <a:r>
              <a:rPr lang="en-SG" sz="2000" dirty="0">
                <a:latin typeface="+mn-lt"/>
              </a:rPr>
              <a:t/>
            </a:r>
            <a:br>
              <a:rPr lang="en-SG" sz="2000" dirty="0">
                <a:latin typeface="+mn-lt"/>
              </a:rPr>
            </a:br>
            <a:r>
              <a:rPr lang="en-SG" sz="2000" dirty="0" smtClean="0">
                <a:latin typeface="+mn-lt"/>
              </a:rPr>
              <a:t/>
            </a:r>
            <a:br>
              <a:rPr lang="en-SG" sz="2000" dirty="0" smtClean="0">
                <a:latin typeface="+mn-lt"/>
              </a:rPr>
            </a:br>
            <a:r>
              <a:rPr lang="en-SG" sz="2000" dirty="0">
                <a:latin typeface="+mn-lt"/>
              </a:rPr>
              <a:t/>
            </a:r>
            <a:br>
              <a:rPr lang="en-SG" sz="2000" dirty="0">
                <a:latin typeface="+mn-lt"/>
              </a:rPr>
            </a:br>
            <a:r>
              <a:rPr lang="en-SG" sz="2000" dirty="0" smtClean="0">
                <a:latin typeface="+mn-lt"/>
              </a:rPr>
              <a:t/>
            </a:r>
            <a:br>
              <a:rPr lang="en-SG" sz="2000" dirty="0" smtClean="0">
                <a:latin typeface="+mn-lt"/>
              </a:rPr>
            </a:br>
            <a:r>
              <a:rPr lang="en-SG" sz="2000" dirty="0">
                <a:latin typeface="+mn-lt"/>
              </a:rPr>
              <a:t/>
            </a:r>
            <a:br>
              <a:rPr lang="en-SG" sz="2000" dirty="0">
                <a:latin typeface="+mn-lt"/>
              </a:rPr>
            </a:br>
            <a:r>
              <a:rPr lang="en-SG" sz="2000" dirty="0" smtClean="0">
                <a:latin typeface="+mn-lt"/>
              </a:rPr>
              <a:t/>
            </a:r>
            <a:br>
              <a:rPr lang="en-SG" sz="2000" dirty="0" smtClean="0">
                <a:latin typeface="+mn-lt"/>
              </a:rPr>
            </a:br>
            <a:endParaRPr lang="en-SG" sz="2000" dirty="0">
              <a:latin typeface="+mn-lt"/>
            </a:endParaRPr>
          </a:p>
        </p:txBody>
      </p:sp>
      <p:sp>
        <p:nvSpPr>
          <p:cNvPr id="3" name="Content Placeholder 2"/>
          <p:cNvSpPr>
            <a:spLocks noGrp="1"/>
          </p:cNvSpPr>
          <p:nvPr>
            <p:ph idx="1"/>
          </p:nvPr>
        </p:nvSpPr>
        <p:spPr>
          <a:xfrm>
            <a:off x="395536" y="548680"/>
            <a:ext cx="7543800" cy="1087016"/>
          </a:xfrm>
        </p:spPr>
        <p:txBody>
          <a:bodyPr>
            <a:normAutofit/>
          </a:bodyPr>
          <a:lstStyle/>
          <a:p>
            <a:pPr marL="0" indent="0">
              <a:buNone/>
            </a:pPr>
            <a:r>
              <a:rPr lang="en-SG" sz="3200" b="1" dirty="0" smtClean="0"/>
              <a:t>.</a:t>
            </a:r>
          </a:p>
          <a:p>
            <a:pPr marL="0" indent="0">
              <a:buNone/>
            </a:pPr>
            <a:endParaRPr lang="en-SG" sz="3200" b="1" dirty="0"/>
          </a:p>
        </p:txBody>
      </p:sp>
      <p:graphicFrame>
        <p:nvGraphicFramePr>
          <p:cNvPr id="4" name="Table 3"/>
          <p:cNvGraphicFramePr>
            <a:graphicFrameLocks noGrp="1"/>
          </p:cNvGraphicFramePr>
          <p:nvPr>
            <p:extLst>
              <p:ext uri="{D42A27DB-BD31-4B8C-83A1-F6EECF244321}">
                <p14:modId xmlns:p14="http://schemas.microsoft.com/office/powerpoint/2010/main" val="3916890208"/>
              </p:ext>
            </p:extLst>
          </p:nvPr>
        </p:nvGraphicFramePr>
        <p:xfrm>
          <a:off x="611560" y="2204864"/>
          <a:ext cx="1584176" cy="2638320"/>
        </p:xfrm>
        <a:graphic>
          <a:graphicData uri="http://schemas.openxmlformats.org/drawingml/2006/table">
            <a:tbl>
              <a:tblPr firstRow="1" bandRow="1">
                <a:tableStyleId>{5C22544A-7EE6-4342-B048-85BDC9FD1C3A}</a:tableStyleId>
              </a:tblPr>
              <a:tblGrid>
                <a:gridCol w="1584176"/>
              </a:tblGrid>
              <a:tr h="0">
                <a:tc>
                  <a:txBody>
                    <a:bodyPr/>
                    <a:lstStyle/>
                    <a:p>
                      <a:r>
                        <a:rPr lang="en-SG" sz="1800" b="1" dirty="0" smtClean="0">
                          <a:latin typeface="+mn-lt"/>
                        </a:rPr>
                        <a:t>Farmer</a:t>
                      </a:r>
                      <a:endParaRPr lang="en-SG" dirty="0"/>
                    </a:p>
                  </a:txBody>
                  <a:tcPr/>
                </a:tc>
              </a:tr>
              <a:tr h="210304">
                <a:tc>
                  <a:txBody>
                    <a:bodyPr/>
                    <a:lstStyle/>
                    <a:p>
                      <a:r>
                        <a:rPr lang="en-SG" dirty="0" smtClean="0"/>
                        <a:t>F_ID</a:t>
                      </a:r>
                    </a:p>
                  </a:txBody>
                  <a:tcPr/>
                </a:tc>
              </a:tr>
              <a:tr h="381360">
                <a:tc>
                  <a:txBody>
                    <a:bodyPr/>
                    <a:lstStyle/>
                    <a:p>
                      <a:r>
                        <a:rPr lang="en-SG" dirty="0" smtClean="0"/>
                        <a:t>Name</a:t>
                      </a:r>
                      <a:endParaRPr lang="en-SG" dirty="0"/>
                    </a:p>
                  </a:txBody>
                  <a:tcPr/>
                </a:tc>
              </a:tr>
              <a:tr h="381360">
                <a:tc>
                  <a:txBody>
                    <a:bodyPr/>
                    <a:lstStyle/>
                    <a:p>
                      <a:r>
                        <a:rPr lang="en-SG" dirty="0" smtClean="0"/>
                        <a:t>Mobile no.</a:t>
                      </a:r>
                      <a:endParaRPr lang="en-SG" dirty="0"/>
                    </a:p>
                  </a:txBody>
                  <a:tcPr/>
                </a:tc>
              </a:tr>
              <a:tr h="381360">
                <a:tc>
                  <a:txBody>
                    <a:bodyPr/>
                    <a:lstStyle/>
                    <a:p>
                      <a:r>
                        <a:rPr lang="en-SG" dirty="0" smtClean="0"/>
                        <a:t>Address</a:t>
                      </a:r>
                      <a:endParaRPr lang="en-SG" dirty="0"/>
                    </a:p>
                  </a:txBody>
                  <a:tcPr/>
                </a:tc>
              </a:tr>
              <a:tr h="381360">
                <a:tc>
                  <a:txBody>
                    <a:bodyPr/>
                    <a:lstStyle/>
                    <a:p>
                      <a:r>
                        <a:rPr lang="en-SG" dirty="0" smtClean="0"/>
                        <a:t>Email</a:t>
                      </a:r>
                      <a:endParaRPr lang="en-SG" dirty="0"/>
                    </a:p>
                  </a:txBody>
                  <a:tcPr/>
                </a:tc>
              </a:tr>
              <a:tr h="381360">
                <a:tc>
                  <a:txBody>
                    <a:bodyPr/>
                    <a:lstStyle/>
                    <a:p>
                      <a:r>
                        <a:rPr lang="en-SG" dirty="0" smtClean="0"/>
                        <a:t>Rating</a:t>
                      </a:r>
                      <a:endParaRPr lang="en-SG"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9465382"/>
              </p:ext>
            </p:extLst>
          </p:nvPr>
        </p:nvGraphicFramePr>
        <p:xfrm>
          <a:off x="2699792" y="2276872"/>
          <a:ext cx="1728192" cy="2405985"/>
        </p:xfrm>
        <a:graphic>
          <a:graphicData uri="http://schemas.openxmlformats.org/drawingml/2006/table">
            <a:tbl>
              <a:tblPr firstRow="1" bandRow="1">
                <a:tableStyleId>{5C22544A-7EE6-4342-B048-85BDC9FD1C3A}</a:tableStyleId>
              </a:tblPr>
              <a:tblGrid>
                <a:gridCol w="1728192"/>
              </a:tblGrid>
              <a:tr h="408045">
                <a:tc>
                  <a:txBody>
                    <a:bodyPr/>
                    <a:lstStyle/>
                    <a:p>
                      <a:r>
                        <a:rPr lang="en-SG" sz="1800" b="1" dirty="0" smtClean="0">
                          <a:latin typeface="+mn-lt"/>
                        </a:rPr>
                        <a:t>Products</a:t>
                      </a:r>
                    </a:p>
                  </a:txBody>
                  <a:tcPr/>
                </a:tc>
              </a:tr>
              <a:tr h="240027">
                <a:tc>
                  <a:txBody>
                    <a:bodyPr/>
                    <a:lstStyle/>
                    <a:p>
                      <a:r>
                        <a:rPr lang="en-SG" dirty="0" smtClean="0"/>
                        <a:t>P_ID</a:t>
                      </a:r>
                      <a:endParaRPr lang="en-SG" dirty="0"/>
                    </a:p>
                  </a:txBody>
                  <a:tcPr/>
                </a:tc>
              </a:tr>
              <a:tr h="408045">
                <a:tc>
                  <a:txBody>
                    <a:bodyPr/>
                    <a:lstStyle/>
                    <a:p>
                      <a:r>
                        <a:rPr lang="en-SG" dirty="0" smtClean="0"/>
                        <a:t>Categories</a:t>
                      </a:r>
                      <a:endParaRPr lang="en-SG" dirty="0"/>
                    </a:p>
                  </a:txBody>
                  <a:tcPr/>
                </a:tc>
              </a:tr>
              <a:tr h="408045">
                <a:tc>
                  <a:txBody>
                    <a:bodyPr/>
                    <a:lstStyle/>
                    <a:p>
                      <a:r>
                        <a:rPr lang="en-SG" dirty="0" smtClean="0"/>
                        <a:t>Items</a:t>
                      </a:r>
                      <a:endParaRPr lang="en-SG" dirty="0"/>
                    </a:p>
                  </a:txBody>
                  <a:tcPr/>
                </a:tc>
              </a:tr>
              <a:tr h="408045">
                <a:tc>
                  <a:txBody>
                    <a:bodyPr/>
                    <a:lstStyle/>
                    <a:p>
                      <a:r>
                        <a:rPr lang="en-SG" dirty="0" smtClean="0"/>
                        <a:t>Price</a:t>
                      </a:r>
                      <a:endParaRPr lang="en-SG" dirty="0"/>
                    </a:p>
                  </a:txBody>
                  <a:tcPr/>
                </a:tc>
              </a:tr>
              <a:tr h="408045">
                <a:tc>
                  <a:txBody>
                    <a:bodyPr/>
                    <a:lstStyle/>
                    <a:p>
                      <a:r>
                        <a:rPr lang="en-SG" dirty="0" smtClean="0"/>
                        <a:t>Description</a:t>
                      </a:r>
                      <a:endParaRPr lang="en-SG"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4537681"/>
              </p:ext>
            </p:extLst>
          </p:nvPr>
        </p:nvGraphicFramePr>
        <p:xfrm>
          <a:off x="5004048" y="2132856"/>
          <a:ext cx="1440160" cy="2408854"/>
        </p:xfrm>
        <a:graphic>
          <a:graphicData uri="http://schemas.openxmlformats.org/drawingml/2006/table">
            <a:tbl>
              <a:tblPr firstRow="1" bandRow="1">
                <a:tableStyleId>{5C22544A-7EE6-4342-B048-85BDC9FD1C3A}</a:tableStyleId>
              </a:tblPr>
              <a:tblGrid>
                <a:gridCol w="1440160"/>
              </a:tblGrid>
              <a:tr h="380976">
                <a:tc>
                  <a:txBody>
                    <a:bodyPr/>
                    <a:lstStyle/>
                    <a:p>
                      <a:r>
                        <a:rPr lang="en-US" dirty="0" smtClean="0"/>
                        <a:t>Client</a:t>
                      </a:r>
                      <a:endParaRPr lang="en-SG" dirty="0"/>
                    </a:p>
                  </a:txBody>
                  <a:tcPr/>
                </a:tc>
              </a:tr>
              <a:tr h="365974">
                <a:tc>
                  <a:txBody>
                    <a:bodyPr/>
                    <a:lstStyle/>
                    <a:p>
                      <a:r>
                        <a:rPr lang="en-SG" dirty="0" smtClean="0"/>
                        <a:t>C_ID</a:t>
                      </a:r>
                      <a:endParaRPr lang="en-SG" dirty="0"/>
                    </a:p>
                  </a:txBody>
                  <a:tcPr/>
                </a:tc>
              </a:tr>
              <a:tr h="432048">
                <a:tc>
                  <a:txBody>
                    <a:bodyPr/>
                    <a:lstStyle/>
                    <a:p>
                      <a:r>
                        <a:rPr lang="en-SG" dirty="0" smtClean="0"/>
                        <a:t>Name</a:t>
                      </a:r>
                      <a:endParaRPr lang="en-SG" dirty="0"/>
                    </a:p>
                  </a:txBody>
                  <a:tcPr/>
                </a:tc>
              </a:tr>
              <a:tr h="432048">
                <a:tc>
                  <a:txBody>
                    <a:bodyPr/>
                    <a:lstStyle/>
                    <a:p>
                      <a:r>
                        <a:rPr lang="en-SG" dirty="0" smtClean="0"/>
                        <a:t>Mobile</a:t>
                      </a:r>
                      <a:r>
                        <a:rPr lang="en-SG" baseline="0" dirty="0" smtClean="0"/>
                        <a:t> no.</a:t>
                      </a:r>
                      <a:r>
                        <a:rPr lang="en-SG" dirty="0" smtClean="0"/>
                        <a:t> </a:t>
                      </a:r>
                      <a:endParaRPr lang="en-SG" dirty="0"/>
                    </a:p>
                  </a:txBody>
                  <a:tcPr/>
                </a:tc>
              </a:tr>
              <a:tr h="432048">
                <a:tc>
                  <a:txBody>
                    <a:bodyPr/>
                    <a:lstStyle/>
                    <a:p>
                      <a:r>
                        <a:rPr lang="en-SG" dirty="0" smtClean="0"/>
                        <a:t>Address</a:t>
                      </a:r>
                      <a:endParaRPr lang="en-SG" dirty="0"/>
                    </a:p>
                  </a:txBody>
                  <a:tcPr/>
                </a:tc>
              </a:tr>
              <a:tr h="213021">
                <a:tc>
                  <a:txBody>
                    <a:bodyPr/>
                    <a:lstStyle/>
                    <a:p>
                      <a:r>
                        <a:rPr lang="en-SG" dirty="0" smtClean="0"/>
                        <a:t>Email </a:t>
                      </a:r>
                      <a:endParaRPr lang="en-SG" dirty="0"/>
                    </a:p>
                  </a:txBody>
                  <a:tcPr/>
                </a:tc>
              </a:tr>
            </a:tbl>
          </a:graphicData>
        </a:graphic>
      </p:graphicFrame>
      <p:sp>
        <p:nvSpPr>
          <p:cNvPr id="9" name="Right Arrow 8"/>
          <p:cNvSpPr/>
          <p:nvPr/>
        </p:nvSpPr>
        <p:spPr>
          <a:xfrm>
            <a:off x="2339752" y="3501008"/>
            <a:ext cx="2880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9"/>
          <p:cNvSpPr/>
          <p:nvPr/>
        </p:nvSpPr>
        <p:spPr>
          <a:xfrm>
            <a:off x="4490882" y="3523867"/>
            <a:ext cx="36004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7" name="Table 6"/>
          <p:cNvGraphicFramePr>
            <a:graphicFrameLocks noGrp="1"/>
          </p:cNvGraphicFramePr>
          <p:nvPr>
            <p:extLst>
              <p:ext uri="{D42A27DB-BD31-4B8C-83A1-F6EECF244321}">
                <p14:modId xmlns:p14="http://schemas.microsoft.com/office/powerpoint/2010/main" val="1175586067"/>
              </p:ext>
            </p:extLst>
          </p:nvPr>
        </p:nvGraphicFramePr>
        <p:xfrm>
          <a:off x="7092280" y="2092817"/>
          <a:ext cx="1512168" cy="2355734"/>
        </p:xfrm>
        <a:graphic>
          <a:graphicData uri="http://schemas.openxmlformats.org/drawingml/2006/table">
            <a:tbl>
              <a:tblPr firstRow="1" bandRow="1">
                <a:tableStyleId>{5C22544A-7EE6-4342-B048-85BDC9FD1C3A}</a:tableStyleId>
              </a:tblPr>
              <a:tblGrid>
                <a:gridCol w="1512168"/>
              </a:tblGrid>
              <a:tr h="347095">
                <a:tc>
                  <a:txBody>
                    <a:bodyPr/>
                    <a:lstStyle/>
                    <a:p>
                      <a:r>
                        <a:rPr lang="en-SG" dirty="0" smtClean="0"/>
                        <a:t>Transaction</a:t>
                      </a:r>
                      <a:endParaRPr lang="en-SG" dirty="0"/>
                    </a:p>
                  </a:txBody>
                  <a:tcPr/>
                </a:tc>
              </a:tr>
              <a:tr h="351916">
                <a:tc>
                  <a:txBody>
                    <a:bodyPr/>
                    <a:lstStyle/>
                    <a:p>
                      <a:r>
                        <a:rPr lang="en-SG" dirty="0" smtClean="0"/>
                        <a:t>T_ID</a:t>
                      </a:r>
                      <a:endParaRPr lang="en-SG" dirty="0"/>
                    </a:p>
                  </a:txBody>
                  <a:tcPr/>
                </a:tc>
              </a:tr>
              <a:tr h="351916">
                <a:tc>
                  <a:txBody>
                    <a:bodyPr/>
                    <a:lstStyle/>
                    <a:p>
                      <a:r>
                        <a:rPr lang="en-SG" dirty="0" smtClean="0"/>
                        <a:t>P_ID</a:t>
                      </a:r>
                      <a:endParaRPr lang="en-SG" dirty="0"/>
                    </a:p>
                  </a:txBody>
                  <a:tcPr/>
                </a:tc>
              </a:tr>
              <a:tr h="351916">
                <a:tc>
                  <a:txBody>
                    <a:bodyPr/>
                    <a:lstStyle/>
                    <a:p>
                      <a:r>
                        <a:rPr lang="en-SG" dirty="0" smtClean="0"/>
                        <a:t>C_ID</a:t>
                      </a:r>
                      <a:endParaRPr lang="en-SG" dirty="0"/>
                    </a:p>
                  </a:txBody>
                  <a:tcPr/>
                </a:tc>
              </a:tr>
              <a:tr h="449207">
                <a:tc>
                  <a:txBody>
                    <a:bodyPr/>
                    <a:lstStyle/>
                    <a:p>
                      <a:r>
                        <a:rPr lang="en-SG" dirty="0" smtClean="0"/>
                        <a:t>Amount</a:t>
                      </a:r>
                      <a:endParaRPr lang="en-SG" dirty="0"/>
                    </a:p>
                  </a:txBody>
                  <a:tcPr/>
                </a:tc>
              </a:tr>
              <a:tr h="443487">
                <a:tc>
                  <a:txBody>
                    <a:bodyPr/>
                    <a:lstStyle/>
                    <a:p>
                      <a:r>
                        <a:rPr lang="en-SG" dirty="0" smtClean="0"/>
                        <a:t>Date</a:t>
                      </a:r>
                      <a:endParaRPr lang="en-SG" dirty="0"/>
                    </a:p>
                  </a:txBody>
                  <a:tcPr/>
                </a:tc>
              </a:tr>
            </a:tbl>
          </a:graphicData>
        </a:graphic>
      </p:graphicFrame>
      <p:sp>
        <p:nvSpPr>
          <p:cNvPr id="11" name="Right Arrow 10"/>
          <p:cNvSpPr/>
          <p:nvPr/>
        </p:nvSpPr>
        <p:spPr>
          <a:xfrm>
            <a:off x="6588224" y="3569586"/>
            <a:ext cx="36004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5417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772816"/>
            <a:ext cx="6781800" cy="2176264"/>
          </a:xfrm>
        </p:spPr>
        <p:txBody>
          <a:bodyPr>
            <a:noAutofit/>
          </a:bodyPr>
          <a:lstStyle/>
          <a:p>
            <a:r>
              <a:rPr lang="en-US" sz="2800" dirty="0" smtClean="0">
                <a:latin typeface="+mn-lt"/>
              </a:rPr>
              <a:t>1.Primary key</a:t>
            </a:r>
            <a:br>
              <a:rPr lang="en-US" sz="2800" dirty="0" smtClean="0">
                <a:latin typeface="+mn-lt"/>
              </a:rPr>
            </a:br>
            <a:r>
              <a:rPr lang="en-US" sz="2800" dirty="0" smtClean="0">
                <a:latin typeface="+mn-lt"/>
              </a:rPr>
              <a:t>2.Foreign key</a:t>
            </a:r>
            <a:br>
              <a:rPr lang="en-US" sz="2800" dirty="0" smtClean="0">
                <a:latin typeface="+mn-lt"/>
              </a:rPr>
            </a:br>
            <a:r>
              <a:rPr lang="en-US" sz="2800" dirty="0" smtClean="0">
                <a:latin typeface="+mn-lt"/>
              </a:rPr>
              <a:t>3.Subquery </a:t>
            </a:r>
            <a:br>
              <a:rPr lang="en-US" sz="2800" dirty="0" smtClean="0">
                <a:latin typeface="+mn-lt"/>
              </a:rPr>
            </a:br>
            <a:r>
              <a:rPr lang="en-US" sz="2800" dirty="0" smtClean="0">
                <a:latin typeface="+mn-lt"/>
              </a:rPr>
              <a:t>4.Join</a:t>
            </a:r>
            <a:br>
              <a:rPr lang="en-US" sz="2800" dirty="0" smtClean="0">
                <a:latin typeface="+mn-lt"/>
              </a:rPr>
            </a:br>
            <a:r>
              <a:rPr lang="en-US" sz="2800" dirty="0" smtClean="0">
                <a:latin typeface="+mn-lt"/>
              </a:rPr>
              <a:t>5.View</a:t>
            </a:r>
            <a:endParaRPr lang="en-SG" sz="2800" dirty="0">
              <a:latin typeface="+mn-lt"/>
            </a:endParaRPr>
          </a:p>
        </p:txBody>
      </p:sp>
      <p:sp>
        <p:nvSpPr>
          <p:cNvPr id="3" name="Content Placeholder 2"/>
          <p:cNvSpPr>
            <a:spLocks noGrp="1"/>
          </p:cNvSpPr>
          <p:nvPr>
            <p:ph idx="1"/>
          </p:nvPr>
        </p:nvSpPr>
        <p:spPr>
          <a:xfrm>
            <a:off x="755576" y="548680"/>
            <a:ext cx="7543800" cy="1152128"/>
          </a:xfrm>
        </p:spPr>
        <p:txBody>
          <a:bodyPr>
            <a:normAutofit/>
          </a:bodyPr>
          <a:lstStyle/>
          <a:p>
            <a:r>
              <a:rPr lang="en-US" sz="3200" b="1" dirty="0" smtClean="0"/>
              <a:t>Database Topics - </a:t>
            </a:r>
            <a:endParaRPr lang="en-SG" sz="3200" b="1" dirty="0"/>
          </a:p>
        </p:txBody>
      </p:sp>
    </p:spTree>
    <p:extLst>
      <p:ext uri="{BB962C8B-B14F-4D97-AF65-F5344CB8AC3E}">
        <p14:creationId xmlns:p14="http://schemas.microsoft.com/office/powerpoint/2010/main" val="240874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276872"/>
            <a:ext cx="6781800" cy="3168352"/>
          </a:xfrm>
        </p:spPr>
        <p:txBody>
          <a:bodyPr>
            <a:noAutofit/>
          </a:bodyPr>
          <a:lstStyle/>
          <a:p>
            <a:r>
              <a:rPr lang="en-US" sz="2800" dirty="0">
                <a:latin typeface="+mn-lt"/>
              </a:rPr>
              <a:t>W</a:t>
            </a:r>
            <a:r>
              <a:rPr lang="en-US" sz="2800" dirty="0" smtClean="0">
                <a:latin typeface="+mn-lt"/>
              </a:rPr>
              <a:t>e </a:t>
            </a:r>
            <a:r>
              <a:rPr lang="en-US" sz="2800" dirty="0">
                <a:latin typeface="+mn-lt"/>
              </a:rPr>
              <a:t>know </a:t>
            </a:r>
            <a:r>
              <a:rPr lang="en-US" sz="2800" dirty="0" smtClean="0">
                <a:latin typeface="+mn-lt"/>
              </a:rPr>
              <a:t>that , now </a:t>
            </a:r>
            <a:r>
              <a:rPr lang="en-US" sz="2800" dirty="0">
                <a:latin typeface="+mn-lt"/>
              </a:rPr>
              <a:t>a days </a:t>
            </a:r>
            <a:r>
              <a:rPr lang="en-US" sz="2800" dirty="0" smtClean="0">
                <a:latin typeface="+mn-lt"/>
              </a:rPr>
              <a:t>most popular </a:t>
            </a:r>
            <a:r>
              <a:rPr lang="en-US" sz="2800" dirty="0">
                <a:latin typeface="+mn-lt"/>
              </a:rPr>
              <a:t>thing is online system. </a:t>
            </a:r>
            <a:r>
              <a:rPr lang="en-US" sz="2800" dirty="0" smtClean="0">
                <a:latin typeface="+mn-lt"/>
              </a:rPr>
              <a:t>Now the problem </a:t>
            </a:r>
            <a:r>
              <a:rPr lang="en-US" sz="2800" dirty="0">
                <a:latin typeface="+mn-lt"/>
              </a:rPr>
              <a:t>is, when we want to buy a product, we don't really understand what products are in a farm, how much of a product there is, and how much we can buy. So we want to do something like that. All the information can be </a:t>
            </a:r>
            <a:r>
              <a:rPr lang="en-US" sz="2800" dirty="0" smtClean="0">
                <a:latin typeface="+mn-lt"/>
              </a:rPr>
              <a:t>seen by the buyers. So they </a:t>
            </a:r>
            <a:r>
              <a:rPr lang="en-US" sz="2800" dirty="0">
                <a:latin typeface="+mn-lt"/>
              </a:rPr>
              <a:t>can easily buy any </a:t>
            </a:r>
            <a:r>
              <a:rPr lang="en-US" sz="2800" dirty="0" smtClean="0">
                <a:latin typeface="+mn-lt"/>
              </a:rPr>
              <a:t>products . Also it can </a:t>
            </a:r>
            <a:r>
              <a:rPr lang="en-US" sz="2800" dirty="0">
                <a:latin typeface="+mn-lt"/>
              </a:rPr>
              <a:t>save our time.</a:t>
            </a:r>
            <a:endParaRPr lang="en-SG" sz="2800" dirty="0">
              <a:latin typeface="+mn-lt"/>
            </a:endParaRPr>
          </a:p>
        </p:txBody>
      </p:sp>
      <p:sp>
        <p:nvSpPr>
          <p:cNvPr id="3" name="Content Placeholder 2"/>
          <p:cNvSpPr>
            <a:spLocks noGrp="1"/>
          </p:cNvSpPr>
          <p:nvPr>
            <p:ph idx="1"/>
          </p:nvPr>
        </p:nvSpPr>
        <p:spPr>
          <a:xfrm>
            <a:off x="762000" y="685800"/>
            <a:ext cx="7543800" cy="1015008"/>
          </a:xfrm>
        </p:spPr>
        <p:txBody>
          <a:bodyPr>
            <a:normAutofit/>
          </a:bodyPr>
          <a:lstStyle/>
          <a:p>
            <a:r>
              <a:rPr lang="en-SG" sz="4000" b="1" dirty="0" smtClean="0"/>
              <a:t>Outcomes-</a:t>
            </a:r>
            <a:endParaRPr lang="en-SG" sz="4000" b="1" dirty="0"/>
          </a:p>
        </p:txBody>
      </p:sp>
    </p:spTree>
    <p:extLst>
      <p:ext uri="{BB962C8B-B14F-4D97-AF65-F5344CB8AC3E}">
        <p14:creationId xmlns:p14="http://schemas.microsoft.com/office/powerpoint/2010/main" val="1116214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750</TotalTime>
  <Words>177</Words>
  <Application>Microsoft Office PowerPoint</Application>
  <PresentationFormat>On-screen Show (4:3)</PresentationFormat>
  <Paragraphs>40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NewsPrint</vt:lpstr>
      <vt:lpstr>FARM MANAGEMENT SYSTEM </vt:lpstr>
      <vt:lpstr> This project presents a farming management system that implements a conceptual framework for buying and selling the production system of agricultural products.      </vt:lpstr>
      <vt:lpstr>   Structure Query Language  *Software -    MySQL   </vt:lpstr>
      <vt:lpstr>Diagram -           </vt:lpstr>
      <vt:lpstr>1.Primary key 2.Foreign key 3.Subquery  4.Join 5.View</vt:lpstr>
      <vt:lpstr>We know that , now a days most popular thing is online system. Now the problem is, when we want to buy a product, we don't really understand what products are in a farm, how much of a product there is, and how much we can buy. So we want to do something like that. All the information can be seen by the buyers. So they can easily buy any products . Also it can save our time.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dc:title>
  <dc:creator>HP</dc:creator>
  <cp:lastModifiedBy>HP</cp:lastModifiedBy>
  <cp:revision>35</cp:revision>
  <dcterms:created xsi:type="dcterms:W3CDTF">2020-09-03T19:51:08Z</dcterms:created>
  <dcterms:modified xsi:type="dcterms:W3CDTF">2020-09-19T04:49:02Z</dcterms:modified>
</cp:coreProperties>
</file>