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98B-B753-073B-D7BC-D7CCDC585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80F2-259A-C33B-EC56-4453BE444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D45-6FAE-BBC3-8597-2B41389E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25FA-25B6-A05B-9A00-9B35479A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55E4-543B-5A3C-2EA1-FE4A595F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3BF8-502B-6BC4-2E37-D0F4C5A6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9F96-EDD0-1A73-C312-7948F8CF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DA40-1CE0-5439-AE07-3F61E142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03BB-8D13-CF4D-BD0A-9386803C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C6A8-7D67-E433-75D3-A7F1B8D7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5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B328E-0506-052F-2BFE-4E8ED8CE4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6A43E-8252-97AB-CBC6-10CD8536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6467-A77E-0651-3D6F-E5957FD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F917-BFE5-0E2E-AE49-0197E936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97F1-3CF5-AACD-26F4-A9F18045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DAAD-07DD-9A07-DEC4-63CF9AAA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15B5-CFC3-B272-3040-A1707CAF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468E-8C28-04A2-C987-CAF3A33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7DA4-6F62-46AA-4344-2723B62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9277-C0BF-77B3-15FC-888B634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8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3F77-E96B-FB1C-5E1C-CB2BA02C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3EB3-5D37-A786-FCC8-A2E55E56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2E6A-17AF-5A8E-F8EB-CDB6521C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CD2-683C-1958-10BA-81A1D781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C0D7-AC8D-8652-1623-E64B752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6E63-2113-04A6-2554-68D4EFC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1B4F-B0B1-713B-6AC1-A9BE7F66B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D2B81-322C-BBDD-23A6-BB03CB732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8A1E4-5B31-045C-A2A9-DEC54FA0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44BC-7A4A-9B94-4364-78757070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D4DA-FD3A-2854-98D3-39756DB4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BD6D-111A-0057-B60D-031DD77E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F269-4CB7-0C9C-32F3-D946E22F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99BB-D295-CABD-6D30-83F715A2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49824-7D69-EAB5-A122-91974327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6A47B-4B2A-ADA1-6B43-943A3CE46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11BA-2A9E-E423-854B-AA7E9A5F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A153C-9844-6AC3-6692-D14460E4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D2EE5-245A-9A8D-ADE9-81542D76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209C-3A5A-54D1-16EA-0F3FE2A0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42358-B67E-F89C-F711-F5191E0B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AE02D-5C72-AD26-21B6-62327891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8347-8699-C3EC-85B2-15FD602F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DD902-DDCD-C8D6-16DD-A2272287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1CC36-F68D-7939-2F5D-93746165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8E5DE-2022-8EEF-B0E1-7671599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5587-8516-850E-67FD-38C5D06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7B7B-8231-09B3-42E9-A5FCCDB6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6C97B-0F55-BE33-4417-7D001333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694E-5130-20CA-FA74-C695CA5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8734-B365-DA4B-2213-E6C87DF6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C6C4-8160-7486-30FD-9DFCF742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3F1D-23DF-88A1-1E6F-333586F1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1F706-C92D-E0F9-1D85-37EC4DD12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F4FFA-FAA6-A245-21CD-72D438DF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E7B7-92A6-3887-C142-506E32AC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E045-195C-0DF6-80DA-A26321E1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24DC4-AAD3-47CC-47F5-76EFF26B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42BB-1482-BEE8-13E2-5D07623D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4A79-E6D7-D110-5772-BBF6E9B6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F1B4-87BF-3276-2849-90FB8F28A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499B-AA5F-4C23-BFBF-78E331ECE3D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BB2D-4A91-1F61-2EB5-D4B3A313C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83AD-19D1-C0EB-B16C-F02EB7922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D78D-2802-4FD9-BA94-9C6079FAD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F6220C-0721-CD5E-D0ED-DD9097FBCC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3B4C2D3-A670-809F-78B4-BEC71CB10D81}"/>
              </a:ext>
            </a:extLst>
          </p:cNvPr>
          <p:cNvSpPr/>
          <p:nvPr/>
        </p:nvSpPr>
        <p:spPr>
          <a:xfrm>
            <a:off x="863798" y="1983105"/>
            <a:ext cx="7416403" cy="2313861"/>
          </a:xfrm>
          <a:prstGeom prst="rect">
            <a:avLst/>
          </a:prstGeom>
          <a:noFill/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139700" algn="tl" rotWithShape="0">
              <a:prstClr val="black"/>
            </a:outerShdw>
          </a:effectLst>
          <a:scene3d>
            <a:camera prst="orthographicFront">
              <a:rot lat="0" lon="300000" rev="0"/>
            </a:camera>
            <a:lightRig rig="threePt" dir="t"/>
          </a:scene3d>
          <a:sp3d prstMaterial="matte"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chemeClr val="bg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Face Detection Door Lock System: The Future of Secure Access</a:t>
            </a:r>
            <a:endParaRPr lang="en-US" sz="4850" dirty="0">
              <a:solidFill>
                <a:schemeClr val="bg1"/>
              </a:solidFill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BE5EE597-7511-D54F-8FE1-507A88501CF0}"/>
              </a:ext>
            </a:extLst>
          </p:cNvPr>
          <p:cNvSpPr/>
          <p:nvPr/>
        </p:nvSpPr>
        <p:spPr>
          <a:xfrm>
            <a:off x="863798" y="4667131"/>
            <a:ext cx="7416403" cy="1579245"/>
          </a:xfrm>
          <a:prstGeom prst="rect">
            <a:avLst/>
          </a:prstGeom>
          <a:noFill/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139700" algn="tl" rotWithShape="0">
              <a:prstClr val="black"/>
            </a:outerShdw>
          </a:effectLst>
          <a:scene3d>
            <a:camera prst="orthographicFront">
              <a:rot lat="0" lon="300000" rev="0"/>
            </a:camera>
            <a:lightRig rig="threePt" dir="t"/>
          </a:scene3d>
          <a:sp3d prstMaterial="matte"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chemeClr val="bg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Enhancing security and convenience with advanced biometrics. The global biometric market was valued at $42.9 billion in 2023, with face recognition being the fastest-growing segment at a 15.5% CAGR.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Sai</dc:creator>
  <cp:lastModifiedBy>Charan Sai</cp:lastModifiedBy>
  <cp:revision>1</cp:revision>
  <dcterms:created xsi:type="dcterms:W3CDTF">2025-07-28T06:06:01Z</dcterms:created>
  <dcterms:modified xsi:type="dcterms:W3CDTF">2025-07-28T06:06:01Z</dcterms:modified>
</cp:coreProperties>
</file>