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CnDIR4R50f6TIViuhI4WItl8/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E0DB60-B862-499E-84E8-2D4E1371DADC}">
  <a:tblStyle styleId="{D9E0DB60-B862-499E-84E8-2D4E1371DAD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79513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{D9E0DB60-B862-499E-84E8-2D4E1371DADC}</a:tableStyleId>
              </a:tblPr>
              <a:tblGrid>
                <a:gridCol w="2720000"/>
                <a:gridCol w="2720000"/>
                <a:gridCol w="2720000"/>
                <a:gridCol w="2720000"/>
              </a:tblGrid>
              <a:tr h="210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fr-F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</a:t>
                      </a:r>
                      <a:r>
                        <a:rPr b="1" lang="fr-FR" sz="2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Comparatif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Electrovanne 12 Vcc droite EV12V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1800"/>
                      </a:b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Code article : 01499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fr-FR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Electrovanne 12 Vcc WPM422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fr-FR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article : 01490</a:t>
                      </a:r>
                      <a:endParaRPr b="1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/>
                        <a:t>Choix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6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PRIX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9,67 € HT</a:t>
                      </a:r>
                      <a:br>
                        <a:rPr lang="fr-FR" sz="1800"/>
                      </a:br>
                      <a:r>
                        <a:rPr b="1"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11,60 € TTC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9,50 € HT</a:t>
                      </a:r>
                      <a:br>
                        <a:rPr lang="fr-FR" sz="1800"/>
                      </a:br>
                      <a:r>
                        <a:rPr b="1" lang="fr-FR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11,40 € TTC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WPM422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6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ALIMENTATION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12 VCC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12 VCC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Similaire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6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TEMPERATURE DE SERVICE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1°C à 75</a:t>
                      </a:r>
                      <a:r>
                        <a:rPr lang="fr-FR" sz="1600"/>
                        <a:t>°</a:t>
                      </a: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1°C à 60</a:t>
                      </a:r>
                      <a:r>
                        <a:rPr lang="fr-FR" sz="1600"/>
                        <a:t>°</a:t>
                      </a:r>
                      <a:r>
                        <a:rPr lang="fr-FR" sz="1800"/>
                        <a:t>C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EV12V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6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0.02 Mpa à 0.8 Mpa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0.02 Mpa à 0.8 Mpa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Similaire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6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DIMENSIONS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85x60x45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116x58x36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EV12V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6" y="524151"/>
            <a:ext cx="1533245" cy="119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0637" y="524151"/>
            <a:ext cx="1533245" cy="11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2022-10-12T16:12:42Z</dcterms:created>
  <dc:creator>CYC Nicolas</dc:creator>
</cp:coreProperties>
</file>