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4BDF1-768F-4A38-921B-E99BA38D46B1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 phldr="1"/>
      <dgm:spPr/>
    </dgm:pt>
    <dgm:pt modelId="{E2E89DBC-0DDC-4B32-9E07-94595DE9754E}">
      <dgm:prSet phldrT="[Tekst]"/>
      <dgm:spPr/>
      <dgm:t>
        <a:bodyPr/>
        <a:lstStyle/>
        <a:p>
          <a:r>
            <a:rPr lang="en-US" dirty="0" err="1"/>
            <a:t>Leerdoelen</a:t>
          </a:r>
          <a:endParaRPr lang="nl-NL" dirty="0"/>
        </a:p>
      </dgm:t>
    </dgm:pt>
    <dgm:pt modelId="{43240772-682C-4085-A7E1-688857038F43}" type="parTrans" cxnId="{A56F6421-4DE4-4385-8B97-2A6664285C55}">
      <dgm:prSet/>
      <dgm:spPr/>
      <dgm:t>
        <a:bodyPr/>
        <a:lstStyle/>
        <a:p>
          <a:endParaRPr lang="nl-NL"/>
        </a:p>
      </dgm:t>
    </dgm:pt>
    <dgm:pt modelId="{0514F57F-439C-4C4E-B47D-5A3328882D43}" type="sibTrans" cxnId="{A56F6421-4DE4-4385-8B97-2A6664285C55}">
      <dgm:prSet phldrT="01"/>
      <dgm:spPr/>
      <dgm:t>
        <a:bodyPr/>
        <a:lstStyle/>
        <a:p>
          <a:r>
            <a:rPr lang="nl-NL"/>
            <a:t>01</a:t>
          </a:r>
        </a:p>
      </dgm:t>
    </dgm:pt>
    <dgm:pt modelId="{B949E668-1EFD-488D-93A4-FCC66643E088}">
      <dgm:prSet phldrT="[Tekst]"/>
      <dgm:spPr/>
      <dgm:t>
        <a:bodyPr/>
        <a:lstStyle/>
        <a:p>
          <a:r>
            <a:rPr lang="en-US" dirty="0" err="1"/>
            <a:t>Betekenissen</a:t>
          </a:r>
          <a:endParaRPr lang="nl-NL" dirty="0"/>
        </a:p>
      </dgm:t>
    </dgm:pt>
    <dgm:pt modelId="{2E9D9E77-66F1-408D-942D-096D42137425}" type="parTrans" cxnId="{A42F0803-4C18-4E42-A4D8-6DE8F35CC5F6}">
      <dgm:prSet/>
      <dgm:spPr/>
      <dgm:t>
        <a:bodyPr/>
        <a:lstStyle/>
        <a:p>
          <a:endParaRPr lang="nl-NL"/>
        </a:p>
      </dgm:t>
    </dgm:pt>
    <dgm:pt modelId="{245E1A70-CC2C-4790-BEC6-3717BED833B3}" type="sibTrans" cxnId="{A42F0803-4C18-4E42-A4D8-6DE8F35CC5F6}">
      <dgm:prSet phldrT="02"/>
      <dgm:spPr/>
      <dgm:t>
        <a:bodyPr/>
        <a:lstStyle/>
        <a:p>
          <a:r>
            <a:rPr lang="nl-NL"/>
            <a:t>02</a:t>
          </a:r>
        </a:p>
      </dgm:t>
    </dgm:pt>
    <dgm:pt modelId="{CC1247A2-D608-49E6-8443-8F5390E6F5FC}">
      <dgm:prSet phldrT="[Tekst]"/>
      <dgm:spPr/>
      <dgm:t>
        <a:bodyPr/>
        <a:lstStyle/>
        <a:p>
          <a:r>
            <a:rPr lang="en-US" dirty="0" err="1"/>
            <a:t>Waarom</a:t>
          </a:r>
          <a:r>
            <a:rPr lang="en-US" dirty="0"/>
            <a:t> </a:t>
          </a:r>
          <a:r>
            <a:rPr lang="en-US" dirty="0" err="1"/>
            <a:t>asynchroon</a:t>
          </a:r>
          <a:r>
            <a:rPr lang="en-US" dirty="0"/>
            <a:t> </a:t>
          </a:r>
          <a:r>
            <a:rPr lang="en-US" dirty="0" err="1"/>
            <a:t>programmeren</a:t>
          </a:r>
          <a:endParaRPr lang="nl-NL" dirty="0"/>
        </a:p>
      </dgm:t>
    </dgm:pt>
    <dgm:pt modelId="{F175FBA3-485A-4CF3-928E-D8743AD648EA}" type="parTrans" cxnId="{8DFB5971-C606-4FD5-ABC2-A09B13D4266C}">
      <dgm:prSet/>
      <dgm:spPr/>
      <dgm:t>
        <a:bodyPr/>
        <a:lstStyle/>
        <a:p>
          <a:endParaRPr lang="nl-NL"/>
        </a:p>
      </dgm:t>
    </dgm:pt>
    <dgm:pt modelId="{A1C3A4EF-AF74-4F96-B156-E5D8365C99F6}" type="sibTrans" cxnId="{8DFB5971-C606-4FD5-ABC2-A09B13D4266C}">
      <dgm:prSet phldrT="03"/>
      <dgm:spPr/>
      <dgm:t>
        <a:bodyPr/>
        <a:lstStyle/>
        <a:p>
          <a:r>
            <a:rPr lang="nl-NL"/>
            <a:t>03</a:t>
          </a:r>
        </a:p>
      </dgm:t>
    </dgm:pt>
    <dgm:pt modelId="{5C8BCDC8-ABB6-4F70-9A8A-A8BB47AA0359}">
      <dgm:prSet phldrT="[Tekst]"/>
      <dgm:spPr/>
      <dgm:t>
        <a:bodyPr/>
        <a:lstStyle/>
        <a:p>
          <a:r>
            <a:rPr lang="en-US" dirty="0"/>
            <a:t>Tasks?</a:t>
          </a:r>
          <a:endParaRPr lang="nl-NL" dirty="0"/>
        </a:p>
      </dgm:t>
    </dgm:pt>
    <dgm:pt modelId="{931051B2-E9C3-4F3C-973B-1E258D8275E1}" type="parTrans" cxnId="{CD03C70E-8810-4444-A88D-A121267E8D44}">
      <dgm:prSet/>
      <dgm:spPr/>
      <dgm:t>
        <a:bodyPr/>
        <a:lstStyle/>
        <a:p>
          <a:endParaRPr lang="nl-NL"/>
        </a:p>
      </dgm:t>
    </dgm:pt>
    <dgm:pt modelId="{235CA083-E861-4810-A9C8-43CA056565E6}" type="sibTrans" cxnId="{CD03C70E-8810-4444-A88D-A121267E8D44}">
      <dgm:prSet phldrT="04"/>
      <dgm:spPr/>
      <dgm:t>
        <a:bodyPr/>
        <a:lstStyle/>
        <a:p>
          <a:r>
            <a:rPr lang="nl-NL"/>
            <a:t>04</a:t>
          </a:r>
        </a:p>
      </dgm:t>
    </dgm:pt>
    <dgm:pt modelId="{892FAB0D-C5E9-4ABA-B3FE-0B1158E87A71}">
      <dgm:prSet phldrT="[Tekst]"/>
      <dgm:spPr/>
      <dgm:t>
        <a:bodyPr/>
        <a:lstStyle/>
        <a:p>
          <a:r>
            <a:rPr lang="en-US" dirty="0"/>
            <a:t>Demo</a:t>
          </a:r>
          <a:endParaRPr lang="nl-NL" dirty="0"/>
        </a:p>
      </dgm:t>
    </dgm:pt>
    <dgm:pt modelId="{226A93E7-A9FC-44DA-A987-D3438A32BBDE}" type="parTrans" cxnId="{8AF9F0B2-6AF8-49E8-86DD-59D833D25950}">
      <dgm:prSet/>
      <dgm:spPr/>
      <dgm:t>
        <a:bodyPr/>
        <a:lstStyle/>
        <a:p>
          <a:endParaRPr lang="nl-NL"/>
        </a:p>
      </dgm:t>
    </dgm:pt>
    <dgm:pt modelId="{EFC20EF8-A115-497F-BBCC-CF4CBC5DF128}" type="sibTrans" cxnId="{8AF9F0B2-6AF8-49E8-86DD-59D833D25950}">
      <dgm:prSet phldrT="05"/>
      <dgm:spPr/>
      <dgm:t>
        <a:bodyPr/>
        <a:lstStyle/>
        <a:p>
          <a:r>
            <a:rPr lang="en-US"/>
            <a:t>05</a:t>
          </a:r>
        </a:p>
        <a:p>
          <a:endParaRPr lang="nl-NL"/>
        </a:p>
      </dgm:t>
    </dgm:pt>
    <dgm:pt modelId="{BEC45D9E-5ABB-4378-A1F2-2EBE37714967}" type="pres">
      <dgm:prSet presAssocID="{CE24BDF1-768F-4A38-921B-E99BA38D46B1}" presName="Name0" presStyleCnt="0">
        <dgm:presLayoutVars>
          <dgm:animLvl val="lvl"/>
          <dgm:resizeHandles val="exact"/>
        </dgm:presLayoutVars>
      </dgm:prSet>
      <dgm:spPr/>
    </dgm:pt>
    <dgm:pt modelId="{A3AB36DB-09C7-404E-9363-C0C9DC788B9F}" type="pres">
      <dgm:prSet presAssocID="{E2E89DBC-0DDC-4B32-9E07-94595DE9754E}" presName="compositeNode" presStyleCnt="0">
        <dgm:presLayoutVars>
          <dgm:bulletEnabled val="1"/>
        </dgm:presLayoutVars>
      </dgm:prSet>
      <dgm:spPr/>
    </dgm:pt>
    <dgm:pt modelId="{897F630A-A99D-49A8-856D-DE4BBD02BA15}" type="pres">
      <dgm:prSet presAssocID="{E2E89DBC-0DDC-4B32-9E07-94595DE9754E}" presName="bgRect" presStyleLbl="alignNode1" presStyleIdx="0" presStyleCnt="5"/>
      <dgm:spPr/>
    </dgm:pt>
    <dgm:pt modelId="{2C83690A-2B67-4CC9-852F-D0410F1B3327}" type="pres">
      <dgm:prSet presAssocID="{0514F57F-439C-4C4E-B47D-5A3328882D43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3283F53C-12C1-42B3-B647-F223B61C7CCC}" type="pres">
      <dgm:prSet presAssocID="{E2E89DBC-0DDC-4B32-9E07-94595DE9754E}" presName="nodeRect" presStyleLbl="alignNode1" presStyleIdx="0" presStyleCnt="5">
        <dgm:presLayoutVars>
          <dgm:bulletEnabled val="1"/>
        </dgm:presLayoutVars>
      </dgm:prSet>
      <dgm:spPr/>
    </dgm:pt>
    <dgm:pt modelId="{86A18D40-A45E-44C3-AC57-B36BEC2A0F19}" type="pres">
      <dgm:prSet presAssocID="{0514F57F-439C-4C4E-B47D-5A3328882D43}" presName="sibTrans" presStyleCnt="0"/>
      <dgm:spPr/>
    </dgm:pt>
    <dgm:pt modelId="{6A088FDB-4F83-4FBD-A986-DC07A74969B9}" type="pres">
      <dgm:prSet presAssocID="{B949E668-1EFD-488D-93A4-FCC66643E088}" presName="compositeNode" presStyleCnt="0">
        <dgm:presLayoutVars>
          <dgm:bulletEnabled val="1"/>
        </dgm:presLayoutVars>
      </dgm:prSet>
      <dgm:spPr/>
    </dgm:pt>
    <dgm:pt modelId="{73C3788C-BD3D-4599-9973-33345355469A}" type="pres">
      <dgm:prSet presAssocID="{B949E668-1EFD-488D-93A4-FCC66643E088}" presName="bgRect" presStyleLbl="alignNode1" presStyleIdx="1" presStyleCnt="5"/>
      <dgm:spPr/>
    </dgm:pt>
    <dgm:pt modelId="{842ECAEE-AB58-48AB-927B-3F3ED0B8F5A3}" type="pres">
      <dgm:prSet presAssocID="{245E1A70-CC2C-4790-BEC6-3717BED833B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B78454BC-399E-433F-9195-AF0E20A38D8F}" type="pres">
      <dgm:prSet presAssocID="{B949E668-1EFD-488D-93A4-FCC66643E088}" presName="nodeRect" presStyleLbl="alignNode1" presStyleIdx="1" presStyleCnt="5">
        <dgm:presLayoutVars>
          <dgm:bulletEnabled val="1"/>
        </dgm:presLayoutVars>
      </dgm:prSet>
      <dgm:spPr/>
    </dgm:pt>
    <dgm:pt modelId="{9F5699B5-793E-4D6A-9840-E9FCFE0BB0D1}" type="pres">
      <dgm:prSet presAssocID="{245E1A70-CC2C-4790-BEC6-3717BED833B3}" presName="sibTrans" presStyleCnt="0"/>
      <dgm:spPr/>
    </dgm:pt>
    <dgm:pt modelId="{B5FCA68B-B7A7-4569-8324-487C37E9B5FC}" type="pres">
      <dgm:prSet presAssocID="{CC1247A2-D608-49E6-8443-8F5390E6F5FC}" presName="compositeNode" presStyleCnt="0">
        <dgm:presLayoutVars>
          <dgm:bulletEnabled val="1"/>
        </dgm:presLayoutVars>
      </dgm:prSet>
      <dgm:spPr/>
    </dgm:pt>
    <dgm:pt modelId="{037C5C27-DDB0-44FB-8A14-EFE465C926AE}" type="pres">
      <dgm:prSet presAssocID="{CC1247A2-D608-49E6-8443-8F5390E6F5FC}" presName="bgRect" presStyleLbl="alignNode1" presStyleIdx="2" presStyleCnt="5"/>
      <dgm:spPr/>
    </dgm:pt>
    <dgm:pt modelId="{A0DD2303-6AE8-490C-8F01-7B7DFECC66AF}" type="pres">
      <dgm:prSet presAssocID="{A1C3A4EF-AF74-4F96-B156-E5D8365C99F6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1CA504E7-B6EA-4280-89EF-C012B239DCEE}" type="pres">
      <dgm:prSet presAssocID="{CC1247A2-D608-49E6-8443-8F5390E6F5FC}" presName="nodeRect" presStyleLbl="alignNode1" presStyleIdx="2" presStyleCnt="5">
        <dgm:presLayoutVars>
          <dgm:bulletEnabled val="1"/>
        </dgm:presLayoutVars>
      </dgm:prSet>
      <dgm:spPr/>
    </dgm:pt>
    <dgm:pt modelId="{9E9773B0-F379-405F-9714-982F84B6870B}" type="pres">
      <dgm:prSet presAssocID="{A1C3A4EF-AF74-4F96-B156-E5D8365C99F6}" presName="sibTrans" presStyleCnt="0"/>
      <dgm:spPr/>
    </dgm:pt>
    <dgm:pt modelId="{0261F744-D36C-409F-99D0-3357D0B6E136}" type="pres">
      <dgm:prSet presAssocID="{5C8BCDC8-ABB6-4F70-9A8A-A8BB47AA0359}" presName="compositeNode" presStyleCnt="0">
        <dgm:presLayoutVars>
          <dgm:bulletEnabled val="1"/>
        </dgm:presLayoutVars>
      </dgm:prSet>
      <dgm:spPr/>
    </dgm:pt>
    <dgm:pt modelId="{83F5B3D7-1DD8-44A1-9EAB-13A355E0DA3A}" type="pres">
      <dgm:prSet presAssocID="{5C8BCDC8-ABB6-4F70-9A8A-A8BB47AA0359}" presName="bgRect" presStyleLbl="alignNode1" presStyleIdx="3" presStyleCnt="5"/>
      <dgm:spPr/>
    </dgm:pt>
    <dgm:pt modelId="{EC236498-62AE-4372-AC5E-BEE8545CF314}" type="pres">
      <dgm:prSet presAssocID="{235CA083-E861-4810-A9C8-43CA056565E6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B1FAE523-0C60-4B82-B865-EBEE281FA068}" type="pres">
      <dgm:prSet presAssocID="{5C8BCDC8-ABB6-4F70-9A8A-A8BB47AA0359}" presName="nodeRect" presStyleLbl="alignNode1" presStyleIdx="3" presStyleCnt="5">
        <dgm:presLayoutVars>
          <dgm:bulletEnabled val="1"/>
        </dgm:presLayoutVars>
      </dgm:prSet>
      <dgm:spPr/>
    </dgm:pt>
    <dgm:pt modelId="{9674D3E7-7871-49AE-AE6D-C9B79B718664}" type="pres">
      <dgm:prSet presAssocID="{235CA083-E861-4810-A9C8-43CA056565E6}" presName="sibTrans" presStyleCnt="0"/>
      <dgm:spPr/>
    </dgm:pt>
    <dgm:pt modelId="{BF948F47-5A30-4812-B726-8EA44BD4B2A2}" type="pres">
      <dgm:prSet presAssocID="{892FAB0D-C5E9-4ABA-B3FE-0B1158E87A71}" presName="compositeNode" presStyleCnt="0">
        <dgm:presLayoutVars>
          <dgm:bulletEnabled val="1"/>
        </dgm:presLayoutVars>
      </dgm:prSet>
      <dgm:spPr/>
    </dgm:pt>
    <dgm:pt modelId="{135C5244-80CE-4EA1-B092-16A8158BA3C0}" type="pres">
      <dgm:prSet presAssocID="{892FAB0D-C5E9-4ABA-B3FE-0B1158E87A71}" presName="bgRect" presStyleLbl="alignNode1" presStyleIdx="4" presStyleCnt="5"/>
      <dgm:spPr/>
    </dgm:pt>
    <dgm:pt modelId="{54007DBF-3838-4DA5-A764-A2CD9124FEAB}" type="pres">
      <dgm:prSet presAssocID="{EFC20EF8-A115-497F-BBCC-CF4CBC5DF128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54962945-1B2F-46B4-9ECF-559A5A2C27E5}" type="pres">
      <dgm:prSet presAssocID="{892FAB0D-C5E9-4ABA-B3FE-0B1158E87A71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A42F0803-4C18-4E42-A4D8-6DE8F35CC5F6}" srcId="{CE24BDF1-768F-4A38-921B-E99BA38D46B1}" destId="{B949E668-1EFD-488D-93A4-FCC66643E088}" srcOrd="1" destOrd="0" parTransId="{2E9D9E77-66F1-408D-942D-096D42137425}" sibTransId="{245E1A70-CC2C-4790-BEC6-3717BED833B3}"/>
    <dgm:cxn modelId="{CD03C70E-8810-4444-A88D-A121267E8D44}" srcId="{CE24BDF1-768F-4A38-921B-E99BA38D46B1}" destId="{5C8BCDC8-ABB6-4F70-9A8A-A8BB47AA0359}" srcOrd="3" destOrd="0" parTransId="{931051B2-E9C3-4F3C-973B-1E258D8275E1}" sibTransId="{235CA083-E861-4810-A9C8-43CA056565E6}"/>
    <dgm:cxn modelId="{40F80D18-48D6-44EC-BF4A-D8A0DE9C2D5D}" type="presOf" srcId="{B949E668-1EFD-488D-93A4-FCC66643E088}" destId="{B78454BC-399E-433F-9195-AF0E20A38D8F}" srcOrd="1" destOrd="0" presId="urn:microsoft.com/office/officeart/2016/7/layout/LinearBlockProcessNumbered"/>
    <dgm:cxn modelId="{A56F6421-4DE4-4385-8B97-2A6664285C55}" srcId="{CE24BDF1-768F-4A38-921B-E99BA38D46B1}" destId="{E2E89DBC-0DDC-4B32-9E07-94595DE9754E}" srcOrd="0" destOrd="0" parTransId="{43240772-682C-4085-A7E1-688857038F43}" sibTransId="{0514F57F-439C-4C4E-B47D-5A3328882D43}"/>
    <dgm:cxn modelId="{8CFDBA29-229D-40E4-80F5-B30FBC108F8F}" type="presOf" srcId="{892FAB0D-C5E9-4ABA-B3FE-0B1158E87A71}" destId="{135C5244-80CE-4EA1-B092-16A8158BA3C0}" srcOrd="0" destOrd="0" presId="urn:microsoft.com/office/officeart/2016/7/layout/LinearBlockProcessNumbered"/>
    <dgm:cxn modelId="{7C059B30-2198-49AC-BFEA-F09160B06137}" type="presOf" srcId="{B949E668-1EFD-488D-93A4-FCC66643E088}" destId="{73C3788C-BD3D-4599-9973-33345355469A}" srcOrd="0" destOrd="0" presId="urn:microsoft.com/office/officeart/2016/7/layout/LinearBlockProcessNumbered"/>
    <dgm:cxn modelId="{2C448167-14AF-4FD4-81CD-EA5BFF261D38}" type="presOf" srcId="{5C8BCDC8-ABB6-4F70-9A8A-A8BB47AA0359}" destId="{83F5B3D7-1DD8-44A1-9EAB-13A355E0DA3A}" srcOrd="0" destOrd="0" presId="urn:microsoft.com/office/officeart/2016/7/layout/LinearBlockProcessNumbered"/>
    <dgm:cxn modelId="{17C0604F-5049-4A53-9FE3-FDF135321142}" type="presOf" srcId="{CC1247A2-D608-49E6-8443-8F5390E6F5FC}" destId="{1CA504E7-B6EA-4280-89EF-C012B239DCEE}" srcOrd="1" destOrd="0" presId="urn:microsoft.com/office/officeart/2016/7/layout/LinearBlockProcessNumbered"/>
    <dgm:cxn modelId="{8DFB5971-C606-4FD5-ABC2-A09B13D4266C}" srcId="{CE24BDF1-768F-4A38-921B-E99BA38D46B1}" destId="{CC1247A2-D608-49E6-8443-8F5390E6F5FC}" srcOrd="2" destOrd="0" parTransId="{F175FBA3-485A-4CF3-928E-D8743AD648EA}" sibTransId="{A1C3A4EF-AF74-4F96-B156-E5D8365C99F6}"/>
    <dgm:cxn modelId="{8005627B-6418-4EE2-BC6C-EC5B57F1FA2B}" type="presOf" srcId="{CC1247A2-D608-49E6-8443-8F5390E6F5FC}" destId="{037C5C27-DDB0-44FB-8A14-EFE465C926AE}" srcOrd="0" destOrd="0" presId="urn:microsoft.com/office/officeart/2016/7/layout/LinearBlockProcessNumbered"/>
    <dgm:cxn modelId="{7FC2E29A-E351-44D2-AF00-F87804062516}" type="presOf" srcId="{E2E89DBC-0DDC-4B32-9E07-94595DE9754E}" destId="{3283F53C-12C1-42B3-B647-F223B61C7CCC}" srcOrd="1" destOrd="0" presId="urn:microsoft.com/office/officeart/2016/7/layout/LinearBlockProcessNumbered"/>
    <dgm:cxn modelId="{0CB402B2-0661-403A-897A-380E24DC3B4B}" type="presOf" srcId="{0514F57F-439C-4C4E-B47D-5A3328882D43}" destId="{2C83690A-2B67-4CC9-852F-D0410F1B3327}" srcOrd="0" destOrd="0" presId="urn:microsoft.com/office/officeart/2016/7/layout/LinearBlockProcessNumbered"/>
    <dgm:cxn modelId="{8AF9F0B2-6AF8-49E8-86DD-59D833D25950}" srcId="{CE24BDF1-768F-4A38-921B-E99BA38D46B1}" destId="{892FAB0D-C5E9-4ABA-B3FE-0B1158E87A71}" srcOrd="4" destOrd="0" parTransId="{226A93E7-A9FC-44DA-A987-D3438A32BBDE}" sibTransId="{EFC20EF8-A115-497F-BBCC-CF4CBC5DF128}"/>
    <dgm:cxn modelId="{048C21B5-648C-468F-A313-404F7E27428C}" type="presOf" srcId="{892FAB0D-C5E9-4ABA-B3FE-0B1158E87A71}" destId="{54962945-1B2F-46B4-9ECF-559A5A2C27E5}" srcOrd="1" destOrd="0" presId="urn:microsoft.com/office/officeart/2016/7/layout/LinearBlockProcessNumbered"/>
    <dgm:cxn modelId="{2B054BBA-0777-4850-9517-CB1C1C817A12}" type="presOf" srcId="{EFC20EF8-A115-497F-BBCC-CF4CBC5DF128}" destId="{54007DBF-3838-4DA5-A764-A2CD9124FEAB}" srcOrd="0" destOrd="0" presId="urn:microsoft.com/office/officeart/2016/7/layout/LinearBlockProcessNumbered"/>
    <dgm:cxn modelId="{17C5A0C6-F5E4-4701-8BC1-AD8CA8E558A6}" type="presOf" srcId="{5C8BCDC8-ABB6-4F70-9A8A-A8BB47AA0359}" destId="{B1FAE523-0C60-4B82-B865-EBEE281FA068}" srcOrd="1" destOrd="0" presId="urn:microsoft.com/office/officeart/2016/7/layout/LinearBlockProcessNumbered"/>
    <dgm:cxn modelId="{E59F77C7-31D6-44A6-97F3-75407FFE9B11}" type="presOf" srcId="{A1C3A4EF-AF74-4F96-B156-E5D8365C99F6}" destId="{A0DD2303-6AE8-490C-8F01-7B7DFECC66AF}" srcOrd="0" destOrd="0" presId="urn:microsoft.com/office/officeart/2016/7/layout/LinearBlockProcessNumbered"/>
    <dgm:cxn modelId="{CC991BD7-8836-488C-9B3F-B5D256FFEE32}" type="presOf" srcId="{E2E89DBC-0DDC-4B32-9E07-94595DE9754E}" destId="{897F630A-A99D-49A8-856D-DE4BBD02BA15}" srcOrd="0" destOrd="0" presId="urn:microsoft.com/office/officeart/2016/7/layout/LinearBlockProcessNumbered"/>
    <dgm:cxn modelId="{790395E0-D2C1-40DE-8B52-75D925165918}" type="presOf" srcId="{CE24BDF1-768F-4A38-921B-E99BA38D46B1}" destId="{BEC45D9E-5ABB-4378-A1F2-2EBE37714967}" srcOrd="0" destOrd="0" presId="urn:microsoft.com/office/officeart/2016/7/layout/LinearBlockProcessNumbered"/>
    <dgm:cxn modelId="{BA2704F9-3283-4496-A69C-9B51F58E504C}" type="presOf" srcId="{235CA083-E861-4810-A9C8-43CA056565E6}" destId="{EC236498-62AE-4372-AC5E-BEE8545CF314}" srcOrd="0" destOrd="0" presId="urn:microsoft.com/office/officeart/2016/7/layout/LinearBlockProcessNumbered"/>
    <dgm:cxn modelId="{20C464FC-072E-4E69-86A0-0A6417DCC597}" type="presOf" srcId="{245E1A70-CC2C-4790-BEC6-3717BED833B3}" destId="{842ECAEE-AB58-48AB-927B-3F3ED0B8F5A3}" srcOrd="0" destOrd="0" presId="urn:microsoft.com/office/officeart/2016/7/layout/LinearBlockProcessNumbered"/>
    <dgm:cxn modelId="{9AEB5482-7A35-4208-8BCB-06914FE0F676}" type="presParOf" srcId="{BEC45D9E-5ABB-4378-A1F2-2EBE37714967}" destId="{A3AB36DB-09C7-404E-9363-C0C9DC788B9F}" srcOrd="0" destOrd="0" presId="urn:microsoft.com/office/officeart/2016/7/layout/LinearBlockProcessNumbered"/>
    <dgm:cxn modelId="{3EDD3179-C59E-43C6-BFE6-1AB9AEB9C088}" type="presParOf" srcId="{A3AB36DB-09C7-404E-9363-C0C9DC788B9F}" destId="{897F630A-A99D-49A8-856D-DE4BBD02BA15}" srcOrd="0" destOrd="0" presId="urn:microsoft.com/office/officeart/2016/7/layout/LinearBlockProcessNumbered"/>
    <dgm:cxn modelId="{F2CDE765-38DB-4A10-8628-F38FACA54BC6}" type="presParOf" srcId="{A3AB36DB-09C7-404E-9363-C0C9DC788B9F}" destId="{2C83690A-2B67-4CC9-852F-D0410F1B3327}" srcOrd="1" destOrd="0" presId="urn:microsoft.com/office/officeart/2016/7/layout/LinearBlockProcessNumbered"/>
    <dgm:cxn modelId="{C8804CF2-F1B9-431A-AE4C-5AF3A75E5774}" type="presParOf" srcId="{A3AB36DB-09C7-404E-9363-C0C9DC788B9F}" destId="{3283F53C-12C1-42B3-B647-F223B61C7CCC}" srcOrd="2" destOrd="0" presId="urn:microsoft.com/office/officeart/2016/7/layout/LinearBlockProcessNumbered"/>
    <dgm:cxn modelId="{23ABC93D-7698-412C-961B-5C6F3933B8DF}" type="presParOf" srcId="{BEC45D9E-5ABB-4378-A1F2-2EBE37714967}" destId="{86A18D40-A45E-44C3-AC57-B36BEC2A0F19}" srcOrd="1" destOrd="0" presId="urn:microsoft.com/office/officeart/2016/7/layout/LinearBlockProcessNumbered"/>
    <dgm:cxn modelId="{8C06BB9A-28C3-4D68-995F-C9F5FC50CA1A}" type="presParOf" srcId="{BEC45D9E-5ABB-4378-A1F2-2EBE37714967}" destId="{6A088FDB-4F83-4FBD-A986-DC07A74969B9}" srcOrd="2" destOrd="0" presId="urn:microsoft.com/office/officeart/2016/7/layout/LinearBlockProcessNumbered"/>
    <dgm:cxn modelId="{2C07F617-D1BC-4608-A8D8-18F23974CA59}" type="presParOf" srcId="{6A088FDB-4F83-4FBD-A986-DC07A74969B9}" destId="{73C3788C-BD3D-4599-9973-33345355469A}" srcOrd="0" destOrd="0" presId="urn:microsoft.com/office/officeart/2016/7/layout/LinearBlockProcessNumbered"/>
    <dgm:cxn modelId="{EA66E36A-AE86-4C07-9B86-EE6E0BDF6786}" type="presParOf" srcId="{6A088FDB-4F83-4FBD-A986-DC07A74969B9}" destId="{842ECAEE-AB58-48AB-927B-3F3ED0B8F5A3}" srcOrd="1" destOrd="0" presId="urn:microsoft.com/office/officeart/2016/7/layout/LinearBlockProcessNumbered"/>
    <dgm:cxn modelId="{669D5548-7AAB-40F8-B8A5-70BDC1020F4E}" type="presParOf" srcId="{6A088FDB-4F83-4FBD-A986-DC07A74969B9}" destId="{B78454BC-399E-433F-9195-AF0E20A38D8F}" srcOrd="2" destOrd="0" presId="urn:microsoft.com/office/officeart/2016/7/layout/LinearBlockProcessNumbered"/>
    <dgm:cxn modelId="{0369838A-D4CB-4841-BDEE-637A957497E9}" type="presParOf" srcId="{BEC45D9E-5ABB-4378-A1F2-2EBE37714967}" destId="{9F5699B5-793E-4D6A-9840-E9FCFE0BB0D1}" srcOrd="3" destOrd="0" presId="urn:microsoft.com/office/officeart/2016/7/layout/LinearBlockProcessNumbered"/>
    <dgm:cxn modelId="{9F822093-D6BB-4436-8B2E-C22CCC92D154}" type="presParOf" srcId="{BEC45D9E-5ABB-4378-A1F2-2EBE37714967}" destId="{B5FCA68B-B7A7-4569-8324-487C37E9B5FC}" srcOrd="4" destOrd="0" presId="urn:microsoft.com/office/officeart/2016/7/layout/LinearBlockProcessNumbered"/>
    <dgm:cxn modelId="{E2D42F87-EF10-4C67-8312-D2672516BE5F}" type="presParOf" srcId="{B5FCA68B-B7A7-4569-8324-487C37E9B5FC}" destId="{037C5C27-DDB0-44FB-8A14-EFE465C926AE}" srcOrd="0" destOrd="0" presId="urn:microsoft.com/office/officeart/2016/7/layout/LinearBlockProcessNumbered"/>
    <dgm:cxn modelId="{9266B250-30E2-45C4-AB3B-25E7F19BC555}" type="presParOf" srcId="{B5FCA68B-B7A7-4569-8324-487C37E9B5FC}" destId="{A0DD2303-6AE8-490C-8F01-7B7DFECC66AF}" srcOrd="1" destOrd="0" presId="urn:microsoft.com/office/officeart/2016/7/layout/LinearBlockProcessNumbered"/>
    <dgm:cxn modelId="{0BC0EA97-EBBD-4F9D-86AE-6F5EC8FB2B7C}" type="presParOf" srcId="{B5FCA68B-B7A7-4569-8324-487C37E9B5FC}" destId="{1CA504E7-B6EA-4280-89EF-C012B239DCEE}" srcOrd="2" destOrd="0" presId="urn:microsoft.com/office/officeart/2016/7/layout/LinearBlockProcessNumbered"/>
    <dgm:cxn modelId="{72C035ED-02D3-4927-926B-2FF00D94D292}" type="presParOf" srcId="{BEC45D9E-5ABB-4378-A1F2-2EBE37714967}" destId="{9E9773B0-F379-405F-9714-982F84B6870B}" srcOrd="5" destOrd="0" presId="urn:microsoft.com/office/officeart/2016/7/layout/LinearBlockProcessNumbered"/>
    <dgm:cxn modelId="{B1E7A71D-418B-4542-88C1-1E5E608CA0C5}" type="presParOf" srcId="{BEC45D9E-5ABB-4378-A1F2-2EBE37714967}" destId="{0261F744-D36C-409F-99D0-3357D0B6E136}" srcOrd="6" destOrd="0" presId="urn:microsoft.com/office/officeart/2016/7/layout/LinearBlockProcessNumbered"/>
    <dgm:cxn modelId="{3B31E68D-AE0B-4D13-91B2-C0C09E3B2739}" type="presParOf" srcId="{0261F744-D36C-409F-99D0-3357D0B6E136}" destId="{83F5B3D7-1DD8-44A1-9EAB-13A355E0DA3A}" srcOrd="0" destOrd="0" presId="urn:microsoft.com/office/officeart/2016/7/layout/LinearBlockProcessNumbered"/>
    <dgm:cxn modelId="{FECF75F7-3D54-494E-AF38-578ABE6440D2}" type="presParOf" srcId="{0261F744-D36C-409F-99D0-3357D0B6E136}" destId="{EC236498-62AE-4372-AC5E-BEE8545CF314}" srcOrd="1" destOrd="0" presId="urn:microsoft.com/office/officeart/2016/7/layout/LinearBlockProcessNumbered"/>
    <dgm:cxn modelId="{29075D28-63DC-4BE2-A035-6A480FEDD224}" type="presParOf" srcId="{0261F744-D36C-409F-99D0-3357D0B6E136}" destId="{B1FAE523-0C60-4B82-B865-EBEE281FA068}" srcOrd="2" destOrd="0" presId="urn:microsoft.com/office/officeart/2016/7/layout/LinearBlockProcessNumbered"/>
    <dgm:cxn modelId="{8778B7D1-CABC-4948-9B12-451897F2A109}" type="presParOf" srcId="{BEC45D9E-5ABB-4378-A1F2-2EBE37714967}" destId="{9674D3E7-7871-49AE-AE6D-C9B79B718664}" srcOrd="7" destOrd="0" presId="urn:microsoft.com/office/officeart/2016/7/layout/LinearBlockProcessNumbered"/>
    <dgm:cxn modelId="{57B6D9EF-33AD-4C64-A867-B52CC10DBCC9}" type="presParOf" srcId="{BEC45D9E-5ABB-4378-A1F2-2EBE37714967}" destId="{BF948F47-5A30-4812-B726-8EA44BD4B2A2}" srcOrd="8" destOrd="0" presId="urn:microsoft.com/office/officeart/2016/7/layout/LinearBlockProcessNumbered"/>
    <dgm:cxn modelId="{58570DC4-EE9D-4870-A9F5-3284E9772EFB}" type="presParOf" srcId="{BF948F47-5A30-4812-B726-8EA44BD4B2A2}" destId="{135C5244-80CE-4EA1-B092-16A8158BA3C0}" srcOrd="0" destOrd="0" presId="urn:microsoft.com/office/officeart/2016/7/layout/LinearBlockProcessNumbered"/>
    <dgm:cxn modelId="{768BCDE7-1F04-4D47-94BD-D2AF2EC123D1}" type="presParOf" srcId="{BF948F47-5A30-4812-B726-8EA44BD4B2A2}" destId="{54007DBF-3838-4DA5-A764-A2CD9124FEAB}" srcOrd="1" destOrd="0" presId="urn:microsoft.com/office/officeart/2016/7/layout/LinearBlockProcessNumbered"/>
    <dgm:cxn modelId="{D449CE75-EA53-4E9A-ADD3-443AB7D60329}" type="presParOf" srcId="{BF948F47-5A30-4812-B726-8EA44BD4B2A2}" destId="{54962945-1B2F-46B4-9ECF-559A5A2C27E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F630A-A99D-49A8-856D-DE4BBD02BA15}">
      <dsp:nvSpPr>
        <dsp:cNvPr id="0" name=""/>
        <dsp:cNvSpPr/>
      </dsp:nvSpPr>
      <dsp:spPr>
        <a:xfrm>
          <a:off x="5960" y="477127"/>
          <a:ext cx="1863129" cy="22357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036" tIns="0" rIns="18403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Leerdoelen</a:t>
          </a:r>
          <a:endParaRPr lang="nl-NL" sz="1500" kern="1200" dirty="0"/>
        </a:p>
      </dsp:txBody>
      <dsp:txXfrm>
        <a:off x="5960" y="1371429"/>
        <a:ext cx="1863129" cy="1341452"/>
      </dsp:txXfrm>
    </dsp:sp>
    <dsp:sp modelId="{2C83690A-2B67-4CC9-852F-D0410F1B3327}">
      <dsp:nvSpPr>
        <dsp:cNvPr id="0" name=""/>
        <dsp:cNvSpPr/>
      </dsp:nvSpPr>
      <dsp:spPr>
        <a:xfrm>
          <a:off x="5960" y="477127"/>
          <a:ext cx="1863129" cy="894301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036" tIns="165100" rIns="184036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01</a:t>
          </a:r>
        </a:p>
      </dsp:txBody>
      <dsp:txXfrm>
        <a:off x="5960" y="477127"/>
        <a:ext cx="1863129" cy="894301"/>
      </dsp:txXfrm>
    </dsp:sp>
    <dsp:sp modelId="{73C3788C-BD3D-4599-9973-33345355469A}">
      <dsp:nvSpPr>
        <dsp:cNvPr id="0" name=""/>
        <dsp:cNvSpPr/>
      </dsp:nvSpPr>
      <dsp:spPr>
        <a:xfrm>
          <a:off x="2018139" y="477127"/>
          <a:ext cx="1863129" cy="22357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036" tIns="0" rIns="18403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Betekenissen</a:t>
          </a:r>
          <a:endParaRPr lang="nl-NL" sz="1500" kern="1200" dirty="0"/>
        </a:p>
      </dsp:txBody>
      <dsp:txXfrm>
        <a:off x="2018139" y="1371429"/>
        <a:ext cx="1863129" cy="1341452"/>
      </dsp:txXfrm>
    </dsp:sp>
    <dsp:sp modelId="{842ECAEE-AB58-48AB-927B-3F3ED0B8F5A3}">
      <dsp:nvSpPr>
        <dsp:cNvPr id="0" name=""/>
        <dsp:cNvSpPr/>
      </dsp:nvSpPr>
      <dsp:spPr>
        <a:xfrm>
          <a:off x="2018139" y="477127"/>
          <a:ext cx="1863129" cy="894301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036" tIns="165100" rIns="184036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02</a:t>
          </a:r>
        </a:p>
      </dsp:txBody>
      <dsp:txXfrm>
        <a:off x="2018139" y="477127"/>
        <a:ext cx="1863129" cy="894301"/>
      </dsp:txXfrm>
    </dsp:sp>
    <dsp:sp modelId="{037C5C27-DDB0-44FB-8A14-EFE465C926AE}">
      <dsp:nvSpPr>
        <dsp:cNvPr id="0" name=""/>
        <dsp:cNvSpPr/>
      </dsp:nvSpPr>
      <dsp:spPr>
        <a:xfrm>
          <a:off x="4030318" y="477127"/>
          <a:ext cx="1863129" cy="22357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036" tIns="0" rIns="18403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Waarom</a:t>
          </a:r>
          <a:r>
            <a:rPr lang="en-US" sz="1500" kern="1200" dirty="0"/>
            <a:t> </a:t>
          </a:r>
          <a:r>
            <a:rPr lang="en-US" sz="1500" kern="1200" dirty="0" err="1"/>
            <a:t>asynchroon</a:t>
          </a:r>
          <a:r>
            <a:rPr lang="en-US" sz="1500" kern="1200" dirty="0"/>
            <a:t> </a:t>
          </a:r>
          <a:r>
            <a:rPr lang="en-US" sz="1500" kern="1200" dirty="0" err="1"/>
            <a:t>programmeren</a:t>
          </a:r>
          <a:endParaRPr lang="nl-NL" sz="1500" kern="1200" dirty="0"/>
        </a:p>
      </dsp:txBody>
      <dsp:txXfrm>
        <a:off x="4030318" y="1371429"/>
        <a:ext cx="1863129" cy="1341452"/>
      </dsp:txXfrm>
    </dsp:sp>
    <dsp:sp modelId="{A0DD2303-6AE8-490C-8F01-7B7DFECC66AF}">
      <dsp:nvSpPr>
        <dsp:cNvPr id="0" name=""/>
        <dsp:cNvSpPr/>
      </dsp:nvSpPr>
      <dsp:spPr>
        <a:xfrm>
          <a:off x="4030318" y="477127"/>
          <a:ext cx="1863129" cy="894301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036" tIns="165100" rIns="184036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03</a:t>
          </a:r>
        </a:p>
      </dsp:txBody>
      <dsp:txXfrm>
        <a:off x="4030318" y="477127"/>
        <a:ext cx="1863129" cy="894301"/>
      </dsp:txXfrm>
    </dsp:sp>
    <dsp:sp modelId="{83F5B3D7-1DD8-44A1-9EAB-13A355E0DA3A}">
      <dsp:nvSpPr>
        <dsp:cNvPr id="0" name=""/>
        <dsp:cNvSpPr/>
      </dsp:nvSpPr>
      <dsp:spPr>
        <a:xfrm>
          <a:off x="6042498" y="477127"/>
          <a:ext cx="1863129" cy="22357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036" tIns="0" rIns="18403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Tasks?</a:t>
          </a:r>
          <a:endParaRPr lang="nl-NL" sz="1500" kern="1200" dirty="0"/>
        </a:p>
      </dsp:txBody>
      <dsp:txXfrm>
        <a:off x="6042498" y="1371429"/>
        <a:ext cx="1863129" cy="1341452"/>
      </dsp:txXfrm>
    </dsp:sp>
    <dsp:sp modelId="{EC236498-62AE-4372-AC5E-BEE8545CF314}">
      <dsp:nvSpPr>
        <dsp:cNvPr id="0" name=""/>
        <dsp:cNvSpPr/>
      </dsp:nvSpPr>
      <dsp:spPr>
        <a:xfrm>
          <a:off x="6042498" y="477127"/>
          <a:ext cx="1863129" cy="894301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036" tIns="165100" rIns="184036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04</a:t>
          </a:r>
        </a:p>
      </dsp:txBody>
      <dsp:txXfrm>
        <a:off x="6042498" y="477127"/>
        <a:ext cx="1863129" cy="894301"/>
      </dsp:txXfrm>
    </dsp:sp>
    <dsp:sp modelId="{135C5244-80CE-4EA1-B092-16A8158BA3C0}">
      <dsp:nvSpPr>
        <dsp:cNvPr id="0" name=""/>
        <dsp:cNvSpPr/>
      </dsp:nvSpPr>
      <dsp:spPr>
        <a:xfrm>
          <a:off x="8054677" y="477127"/>
          <a:ext cx="1863129" cy="22357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036" tIns="0" rIns="18403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Demo</a:t>
          </a:r>
          <a:endParaRPr lang="nl-NL" sz="1500" kern="1200" dirty="0"/>
        </a:p>
      </dsp:txBody>
      <dsp:txXfrm>
        <a:off x="8054677" y="1371429"/>
        <a:ext cx="1863129" cy="1341452"/>
      </dsp:txXfrm>
    </dsp:sp>
    <dsp:sp modelId="{54007DBF-3838-4DA5-A764-A2CD9124FEAB}">
      <dsp:nvSpPr>
        <dsp:cNvPr id="0" name=""/>
        <dsp:cNvSpPr/>
      </dsp:nvSpPr>
      <dsp:spPr>
        <a:xfrm>
          <a:off x="8054677" y="477127"/>
          <a:ext cx="1863129" cy="894301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036" tIns="165100" rIns="184036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05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600" kern="1200"/>
        </a:p>
      </dsp:txBody>
      <dsp:txXfrm>
        <a:off x="8054677" y="477127"/>
        <a:ext cx="1863129" cy="894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625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069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604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159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10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80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626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190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65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664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23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429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658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144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757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766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2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script op een scherm">
            <a:extLst>
              <a:ext uri="{FF2B5EF4-FFF2-40B4-BE49-F238E27FC236}">
                <a16:creationId xmlns:a16="http://schemas.microsoft.com/office/drawing/2014/main" id="{B7F2C873-6289-DED9-5F33-54AED4B76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4B5A81-D0EA-59E1-1A49-D6A19D91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nl-NL" sz="4600" dirty="0">
                <a:solidFill>
                  <a:schemeClr val="tx1"/>
                </a:solidFill>
              </a:rPr>
              <a:t>Asynchroon</a:t>
            </a:r>
            <a:r>
              <a:rPr lang="en-US" sz="4600" dirty="0">
                <a:solidFill>
                  <a:schemeClr val="tx1"/>
                </a:solidFill>
              </a:rPr>
              <a:t> </a:t>
            </a:r>
            <a:r>
              <a:rPr lang="nl-NL" sz="4600" dirty="0">
                <a:solidFill>
                  <a:schemeClr val="tx1"/>
                </a:solidFill>
              </a:rPr>
              <a:t>programmeren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9A51EC-AEEA-FF06-36C8-C60149B51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Door: Rowan Kooij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835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147C1-8431-3046-ACEC-DB4022F0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67693"/>
            <a:ext cx="9923766" cy="1063256"/>
          </a:xfrm>
        </p:spPr>
        <p:txBody>
          <a:bodyPr anchor="t">
            <a:normAutofit/>
          </a:bodyPr>
          <a:lstStyle/>
          <a:p>
            <a:r>
              <a:rPr lang="en-US" sz="3600"/>
              <a:t>Indeling</a:t>
            </a:r>
            <a:endParaRPr lang="nl-NL" sz="360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FBF5864-03B3-D959-9180-B235F248B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444239"/>
              </p:ext>
            </p:extLst>
          </p:nvPr>
        </p:nvGraphicFramePr>
        <p:xfrm>
          <a:off x="1134117" y="1007918"/>
          <a:ext cx="9923767" cy="319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39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D3D50-753F-05AB-EE40-9FC40E0A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Leerdoelen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78DF78-5DF1-9CAC-82FE-03B7863F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Je </a:t>
            </a:r>
            <a:r>
              <a:rPr lang="en-US" dirty="0" err="1"/>
              <a:t>weet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einde</a:t>
            </a:r>
            <a:r>
              <a:rPr lang="en-US" dirty="0"/>
              <a:t> van de </a:t>
            </a:r>
            <a:r>
              <a:rPr lang="en-US" dirty="0" err="1"/>
              <a:t>presentatie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Wat </a:t>
            </a:r>
            <a:r>
              <a:rPr lang="en-US" dirty="0" err="1"/>
              <a:t>asynchroon</a:t>
            </a:r>
            <a:r>
              <a:rPr lang="en-US" dirty="0"/>
              <a:t> </a:t>
            </a:r>
            <a:r>
              <a:rPr lang="en-US" dirty="0" err="1"/>
              <a:t>betekend</a:t>
            </a:r>
            <a:endParaRPr lang="en-US" dirty="0"/>
          </a:p>
          <a:p>
            <a:pPr lvl="1"/>
            <a:r>
              <a:rPr lang="en-US" dirty="0"/>
              <a:t>Wat de </a:t>
            </a:r>
            <a:r>
              <a:rPr lang="en-US" dirty="0" err="1"/>
              <a:t>voordelen</a:t>
            </a:r>
            <a:r>
              <a:rPr lang="en-US" dirty="0"/>
              <a:t> van </a:t>
            </a:r>
            <a:r>
              <a:rPr lang="en-US" dirty="0" err="1"/>
              <a:t>asynchroon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pPr lvl="1"/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task in C#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610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144F4-6DA8-0E58-5E13-87C3D78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Betekenissen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214C6E-F650-EFF4-D62A-7692B8F3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Synchroon</a:t>
            </a:r>
            <a:r>
              <a:rPr lang="en-US" dirty="0"/>
              <a:t> = </a:t>
            </a:r>
            <a:r>
              <a:rPr lang="en-US" dirty="0" err="1"/>
              <a:t>gelijktijdig</a:t>
            </a:r>
            <a:endParaRPr lang="en-US" dirty="0"/>
          </a:p>
          <a:p>
            <a:r>
              <a:rPr lang="en-US" dirty="0" err="1"/>
              <a:t>Asynchroon</a:t>
            </a:r>
            <a:r>
              <a:rPr lang="en-US" dirty="0"/>
              <a:t> =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gelijktijdig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16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1ED71-2E1D-14A7-695E-FFC50067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asynchroon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4B37F2-646D-336E-F8A0-E0C7C6E2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458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aste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27</TotalTime>
  <Words>60</Words>
  <Application>Microsoft Office PowerPoint</Application>
  <PresentationFormat>Breedbeeld</PresentationFormat>
  <Paragraphs>23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Raster</vt:lpstr>
      <vt:lpstr>Asynchroon programmeren C#</vt:lpstr>
      <vt:lpstr>Indeling</vt:lpstr>
      <vt:lpstr>Leerdoelen</vt:lpstr>
      <vt:lpstr>Betekenissen</vt:lpstr>
      <vt:lpstr>Waarom asynchroon programmeren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Asynchroon programmeren C#</dc:title>
  <dc:creator>Rowan Kooij</dc:creator>
  <cp:lastModifiedBy>Rowan Kooij</cp:lastModifiedBy>
  <cp:revision>3</cp:revision>
  <dcterms:created xsi:type="dcterms:W3CDTF">2022-12-20T19:34:15Z</dcterms:created>
  <dcterms:modified xsi:type="dcterms:W3CDTF">2022-12-20T20:01:40Z</dcterms:modified>
</cp:coreProperties>
</file>