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57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4BDF1-768F-4A38-921B-E99BA38D46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E89DBC-0DDC-4B32-9E07-94595DE9754E}">
      <dgm:prSet phldrT="[Tekst]"/>
      <dgm:spPr/>
      <dgm:t>
        <a:bodyPr/>
        <a:lstStyle/>
        <a:p>
          <a:r>
            <a:rPr lang="en-US" dirty="0" err="1"/>
            <a:t>Leerdoelen</a:t>
          </a:r>
          <a:endParaRPr lang="nl-NL" dirty="0"/>
        </a:p>
      </dgm:t>
    </dgm:pt>
    <dgm:pt modelId="{43240772-682C-4085-A7E1-688857038F43}" type="parTrans" cxnId="{A56F6421-4DE4-4385-8B97-2A6664285C55}">
      <dgm:prSet/>
      <dgm:spPr/>
      <dgm:t>
        <a:bodyPr/>
        <a:lstStyle/>
        <a:p>
          <a:endParaRPr lang="nl-NL"/>
        </a:p>
      </dgm:t>
    </dgm:pt>
    <dgm:pt modelId="{0514F57F-439C-4C4E-B47D-5A3328882D43}" type="sibTrans" cxnId="{A56F6421-4DE4-4385-8B97-2A6664285C55}">
      <dgm:prSet phldrT="01"/>
      <dgm:spPr/>
      <dgm:t>
        <a:bodyPr/>
        <a:lstStyle/>
        <a:p>
          <a:endParaRPr lang="nl-NL" dirty="0"/>
        </a:p>
      </dgm:t>
    </dgm:pt>
    <dgm:pt modelId="{B949E668-1EFD-488D-93A4-FCC66643E088}">
      <dgm:prSet phldrT="[Tekst]"/>
      <dgm:spPr/>
      <dgm:t>
        <a:bodyPr/>
        <a:lstStyle/>
        <a:p>
          <a:r>
            <a:rPr lang="en-US" dirty="0" err="1"/>
            <a:t>Betekenissen</a:t>
          </a:r>
          <a:endParaRPr lang="nl-NL" dirty="0"/>
        </a:p>
      </dgm:t>
    </dgm:pt>
    <dgm:pt modelId="{2E9D9E77-66F1-408D-942D-096D42137425}" type="parTrans" cxnId="{A42F0803-4C18-4E42-A4D8-6DE8F35CC5F6}">
      <dgm:prSet/>
      <dgm:spPr/>
      <dgm:t>
        <a:bodyPr/>
        <a:lstStyle/>
        <a:p>
          <a:endParaRPr lang="nl-NL"/>
        </a:p>
      </dgm:t>
    </dgm:pt>
    <dgm:pt modelId="{245E1A70-CC2C-4790-BEC6-3717BED833B3}" type="sibTrans" cxnId="{A42F0803-4C18-4E42-A4D8-6DE8F35CC5F6}">
      <dgm:prSet phldrT="02"/>
      <dgm:spPr/>
      <dgm:t>
        <a:bodyPr/>
        <a:lstStyle/>
        <a:p>
          <a:endParaRPr lang="nl-NL"/>
        </a:p>
      </dgm:t>
    </dgm:pt>
    <dgm:pt modelId="{CC1247A2-D608-49E6-8443-8F5390E6F5FC}">
      <dgm:prSet phldrT="[Tekst]"/>
      <dgm:spPr/>
      <dgm:t>
        <a:bodyPr/>
        <a:lstStyle/>
        <a:p>
          <a:r>
            <a:rPr lang="en-US" dirty="0" err="1"/>
            <a:t>Voor</a:t>
          </a:r>
          <a:r>
            <a:rPr lang="en-US" dirty="0"/>
            <a:t>-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nadelen</a:t>
          </a:r>
          <a:endParaRPr lang="nl-NL" dirty="0"/>
        </a:p>
      </dgm:t>
    </dgm:pt>
    <dgm:pt modelId="{F175FBA3-485A-4CF3-928E-D8743AD648EA}" type="parTrans" cxnId="{8DFB5971-C606-4FD5-ABC2-A09B13D4266C}">
      <dgm:prSet/>
      <dgm:spPr/>
      <dgm:t>
        <a:bodyPr/>
        <a:lstStyle/>
        <a:p>
          <a:endParaRPr lang="nl-NL"/>
        </a:p>
      </dgm:t>
    </dgm:pt>
    <dgm:pt modelId="{A1C3A4EF-AF74-4F96-B156-E5D8365C99F6}" type="sibTrans" cxnId="{8DFB5971-C606-4FD5-ABC2-A09B13D4266C}">
      <dgm:prSet phldrT="03"/>
      <dgm:spPr/>
      <dgm:t>
        <a:bodyPr/>
        <a:lstStyle/>
        <a:p>
          <a:endParaRPr lang="nl-NL" dirty="0"/>
        </a:p>
      </dgm:t>
    </dgm:pt>
    <dgm:pt modelId="{5C8BCDC8-ABB6-4F70-9A8A-A8BB47AA0359}">
      <dgm:prSet phldrT="[Tekst]"/>
      <dgm:spPr/>
      <dgm:t>
        <a:bodyPr/>
        <a:lstStyle/>
        <a:p>
          <a:r>
            <a:rPr lang="en-US" dirty="0"/>
            <a:t>Tasks</a:t>
          </a:r>
          <a:endParaRPr lang="nl-NL" dirty="0"/>
        </a:p>
      </dgm:t>
    </dgm:pt>
    <dgm:pt modelId="{931051B2-E9C3-4F3C-973B-1E258D8275E1}" type="parTrans" cxnId="{CD03C70E-8810-4444-A88D-A121267E8D44}">
      <dgm:prSet/>
      <dgm:spPr/>
      <dgm:t>
        <a:bodyPr/>
        <a:lstStyle/>
        <a:p>
          <a:endParaRPr lang="nl-NL"/>
        </a:p>
      </dgm:t>
    </dgm:pt>
    <dgm:pt modelId="{235CA083-E861-4810-A9C8-43CA056565E6}" type="sibTrans" cxnId="{CD03C70E-8810-4444-A88D-A121267E8D44}">
      <dgm:prSet phldrT="04"/>
      <dgm:spPr/>
      <dgm:t>
        <a:bodyPr/>
        <a:lstStyle/>
        <a:p>
          <a:endParaRPr lang="nl-NL"/>
        </a:p>
      </dgm:t>
    </dgm:pt>
    <dgm:pt modelId="{892FAB0D-C5E9-4ABA-B3FE-0B1158E87A71}">
      <dgm:prSet phldrT="[Tekst]"/>
      <dgm:spPr/>
      <dgm:t>
        <a:bodyPr/>
        <a:lstStyle/>
        <a:p>
          <a:r>
            <a:rPr lang="en-US" dirty="0"/>
            <a:t>Demo</a:t>
          </a:r>
          <a:endParaRPr lang="nl-NL" dirty="0"/>
        </a:p>
      </dgm:t>
    </dgm:pt>
    <dgm:pt modelId="{226A93E7-A9FC-44DA-A987-D3438A32BBDE}" type="parTrans" cxnId="{8AF9F0B2-6AF8-49E8-86DD-59D833D25950}">
      <dgm:prSet/>
      <dgm:spPr/>
      <dgm:t>
        <a:bodyPr/>
        <a:lstStyle/>
        <a:p>
          <a:endParaRPr lang="nl-NL"/>
        </a:p>
      </dgm:t>
    </dgm:pt>
    <dgm:pt modelId="{EFC20EF8-A115-497F-BBCC-CF4CBC5DF128}" type="sibTrans" cxnId="{8AF9F0B2-6AF8-49E8-86DD-59D833D25950}">
      <dgm:prSet phldrT="05"/>
      <dgm:spPr/>
      <dgm:t>
        <a:bodyPr/>
        <a:lstStyle/>
        <a:p>
          <a:endParaRPr lang="nl-NL" dirty="0"/>
        </a:p>
      </dgm:t>
    </dgm:pt>
    <dgm:pt modelId="{DD5A047E-F2EB-47A1-8FBA-EF9003E730FC}">
      <dgm:prSet phldrT="[Tekst]"/>
      <dgm:spPr/>
      <dgm:t>
        <a:bodyPr/>
        <a:lstStyle/>
        <a:p>
          <a:r>
            <a:rPr lang="en-US" dirty="0"/>
            <a:t>Van sync </a:t>
          </a:r>
          <a:r>
            <a:rPr lang="en-US" dirty="0" err="1"/>
            <a:t>naar</a:t>
          </a:r>
          <a:r>
            <a:rPr lang="en-US" dirty="0"/>
            <a:t> async</a:t>
          </a:r>
          <a:endParaRPr lang="nl-NL" dirty="0"/>
        </a:p>
      </dgm:t>
    </dgm:pt>
    <dgm:pt modelId="{06BBA191-5991-49C6-8880-085BB40D02E8}" type="parTrans" cxnId="{769BC13E-027B-4AB2-B2E0-4061F1F1B935}">
      <dgm:prSet/>
      <dgm:spPr/>
      <dgm:t>
        <a:bodyPr/>
        <a:lstStyle/>
        <a:p>
          <a:endParaRPr lang="nl-NL"/>
        </a:p>
      </dgm:t>
    </dgm:pt>
    <dgm:pt modelId="{2FB3BF38-3F76-4818-95CD-A75FDCD87CC0}" type="sibTrans" cxnId="{769BC13E-027B-4AB2-B2E0-4061F1F1B935}">
      <dgm:prSet/>
      <dgm:spPr/>
      <dgm:t>
        <a:bodyPr/>
        <a:lstStyle/>
        <a:p>
          <a:endParaRPr lang="nl-NL"/>
        </a:p>
      </dgm:t>
    </dgm:pt>
    <dgm:pt modelId="{EE8BE84C-1EA1-4CF6-BEAB-E4A1908AA545}">
      <dgm:prSet phldrT="[Tekst]"/>
      <dgm:spPr/>
      <dgm:t>
        <a:bodyPr/>
        <a:lstStyle/>
        <a:p>
          <a:r>
            <a:rPr lang="en-US" dirty="0" err="1"/>
            <a:t>Vragen</a:t>
          </a:r>
          <a:endParaRPr lang="nl-NL" dirty="0"/>
        </a:p>
      </dgm:t>
    </dgm:pt>
    <dgm:pt modelId="{55FBBFF8-D07B-4538-8A40-3876D51B4493}" type="parTrans" cxnId="{C0CDAAC0-B281-4B2F-BBD8-23B8A275EABC}">
      <dgm:prSet/>
      <dgm:spPr/>
      <dgm:t>
        <a:bodyPr/>
        <a:lstStyle/>
        <a:p>
          <a:endParaRPr lang="nl-NL"/>
        </a:p>
      </dgm:t>
    </dgm:pt>
    <dgm:pt modelId="{D4FE04BB-7071-4382-B748-A025C21E5CD1}" type="sibTrans" cxnId="{C0CDAAC0-B281-4B2F-BBD8-23B8A275EABC}">
      <dgm:prSet/>
      <dgm:spPr/>
      <dgm:t>
        <a:bodyPr/>
        <a:lstStyle/>
        <a:p>
          <a:endParaRPr lang="nl-NL"/>
        </a:p>
      </dgm:t>
    </dgm:pt>
    <dgm:pt modelId="{B223B5CC-412B-45E3-AD5A-BD591DCDA11D}">
      <dgm:prSet phldrT="[Tekst]"/>
      <dgm:spPr/>
      <dgm:t>
        <a:bodyPr/>
        <a:lstStyle/>
        <a:p>
          <a:r>
            <a:rPr lang="en-US" dirty="0"/>
            <a:t>Quiz</a:t>
          </a:r>
          <a:endParaRPr lang="nl-NL" dirty="0"/>
        </a:p>
      </dgm:t>
    </dgm:pt>
    <dgm:pt modelId="{C1870D61-7F3A-433C-9533-BA85CC427B20}" type="parTrans" cxnId="{460BA37D-EFF3-4006-839B-298E6F69E13F}">
      <dgm:prSet/>
      <dgm:spPr/>
      <dgm:t>
        <a:bodyPr/>
        <a:lstStyle/>
        <a:p>
          <a:endParaRPr lang="nl-NL"/>
        </a:p>
      </dgm:t>
    </dgm:pt>
    <dgm:pt modelId="{9152E341-A4C7-416A-A30D-2E36768E517C}" type="sibTrans" cxnId="{460BA37D-EFF3-4006-839B-298E6F69E13F}">
      <dgm:prSet/>
      <dgm:spPr/>
      <dgm:t>
        <a:bodyPr/>
        <a:lstStyle/>
        <a:p>
          <a:endParaRPr lang="nl-NL"/>
        </a:p>
      </dgm:t>
    </dgm:pt>
    <dgm:pt modelId="{D621A8BA-869A-4E41-8022-B52F05BD1BCC}" type="pres">
      <dgm:prSet presAssocID="{CE24BDF1-768F-4A38-921B-E99BA38D46B1}" presName="Name0" presStyleCnt="0">
        <dgm:presLayoutVars>
          <dgm:dir/>
          <dgm:resizeHandles val="exact"/>
        </dgm:presLayoutVars>
      </dgm:prSet>
      <dgm:spPr/>
    </dgm:pt>
    <dgm:pt modelId="{F9642252-ECB3-42E7-B8F2-B6F6677A2903}" type="pres">
      <dgm:prSet presAssocID="{E2E89DBC-0DDC-4B32-9E07-94595DE9754E}" presName="node" presStyleLbl="node1" presStyleIdx="0" presStyleCnt="8">
        <dgm:presLayoutVars>
          <dgm:bulletEnabled val="1"/>
        </dgm:presLayoutVars>
      </dgm:prSet>
      <dgm:spPr/>
    </dgm:pt>
    <dgm:pt modelId="{E0AA871E-ED43-4174-9157-973A41CEBFC2}" type="pres">
      <dgm:prSet presAssocID="{0514F57F-439C-4C4E-B47D-5A3328882D43}" presName="sibTrans" presStyleLbl="sibTrans2D1" presStyleIdx="0" presStyleCnt="7"/>
      <dgm:spPr/>
    </dgm:pt>
    <dgm:pt modelId="{D1CC479E-1741-42D0-989F-39E509F0CF84}" type="pres">
      <dgm:prSet presAssocID="{0514F57F-439C-4C4E-B47D-5A3328882D43}" presName="connectorText" presStyleLbl="sibTrans2D1" presStyleIdx="0" presStyleCnt="7"/>
      <dgm:spPr/>
    </dgm:pt>
    <dgm:pt modelId="{14598EF5-1F90-437D-BD6A-43D55FF7AF24}" type="pres">
      <dgm:prSet presAssocID="{B949E668-1EFD-488D-93A4-FCC66643E088}" presName="node" presStyleLbl="node1" presStyleIdx="1" presStyleCnt="8">
        <dgm:presLayoutVars>
          <dgm:bulletEnabled val="1"/>
        </dgm:presLayoutVars>
      </dgm:prSet>
      <dgm:spPr/>
    </dgm:pt>
    <dgm:pt modelId="{D6C40C67-79A8-44C7-AFD1-BD0CB8FF52EC}" type="pres">
      <dgm:prSet presAssocID="{245E1A70-CC2C-4790-BEC6-3717BED833B3}" presName="sibTrans" presStyleLbl="sibTrans2D1" presStyleIdx="1" presStyleCnt="7"/>
      <dgm:spPr/>
    </dgm:pt>
    <dgm:pt modelId="{8EF4EC78-C69C-4A94-B1C6-752C6A3A7B53}" type="pres">
      <dgm:prSet presAssocID="{245E1A70-CC2C-4790-BEC6-3717BED833B3}" presName="connectorText" presStyleLbl="sibTrans2D1" presStyleIdx="1" presStyleCnt="7"/>
      <dgm:spPr/>
    </dgm:pt>
    <dgm:pt modelId="{47BF4E87-A81F-4C7E-ADA6-53090DEF6D7B}" type="pres">
      <dgm:prSet presAssocID="{CC1247A2-D608-49E6-8443-8F5390E6F5FC}" presName="node" presStyleLbl="node1" presStyleIdx="2" presStyleCnt="8">
        <dgm:presLayoutVars>
          <dgm:bulletEnabled val="1"/>
        </dgm:presLayoutVars>
      </dgm:prSet>
      <dgm:spPr/>
    </dgm:pt>
    <dgm:pt modelId="{7A25D9F9-3076-4349-A366-4FF72B9B3B4A}" type="pres">
      <dgm:prSet presAssocID="{A1C3A4EF-AF74-4F96-B156-E5D8365C99F6}" presName="sibTrans" presStyleLbl="sibTrans2D1" presStyleIdx="2" presStyleCnt="7"/>
      <dgm:spPr/>
    </dgm:pt>
    <dgm:pt modelId="{13EAF9E8-CDB7-4EB1-86E6-D5C2A4112344}" type="pres">
      <dgm:prSet presAssocID="{A1C3A4EF-AF74-4F96-B156-E5D8365C99F6}" presName="connectorText" presStyleLbl="sibTrans2D1" presStyleIdx="2" presStyleCnt="7"/>
      <dgm:spPr/>
    </dgm:pt>
    <dgm:pt modelId="{0FB666BA-282C-4AB5-9467-1A0E52825016}" type="pres">
      <dgm:prSet presAssocID="{5C8BCDC8-ABB6-4F70-9A8A-A8BB47AA0359}" presName="node" presStyleLbl="node1" presStyleIdx="3" presStyleCnt="8">
        <dgm:presLayoutVars>
          <dgm:bulletEnabled val="1"/>
        </dgm:presLayoutVars>
      </dgm:prSet>
      <dgm:spPr/>
    </dgm:pt>
    <dgm:pt modelId="{ED2C7E60-73DD-4C59-8BF2-4A0B92D06A6B}" type="pres">
      <dgm:prSet presAssocID="{235CA083-E861-4810-A9C8-43CA056565E6}" presName="sibTrans" presStyleLbl="sibTrans2D1" presStyleIdx="3" presStyleCnt="7"/>
      <dgm:spPr/>
    </dgm:pt>
    <dgm:pt modelId="{0F2BBB88-83C7-4862-AD7C-E241F5487BB3}" type="pres">
      <dgm:prSet presAssocID="{235CA083-E861-4810-A9C8-43CA056565E6}" presName="connectorText" presStyleLbl="sibTrans2D1" presStyleIdx="3" presStyleCnt="7"/>
      <dgm:spPr/>
    </dgm:pt>
    <dgm:pt modelId="{264A86A5-2AC3-498B-8ECB-FAD8FA0CFA68}" type="pres">
      <dgm:prSet presAssocID="{892FAB0D-C5E9-4ABA-B3FE-0B1158E87A71}" presName="node" presStyleLbl="node1" presStyleIdx="4" presStyleCnt="8">
        <dgm:presLayoutVars>
          <dgm:bulletEnabled val="1"/>
        </dgm:presLayoutVars>
      </dgm:prSet>
      <dgm:spPr/>
    </dgm:pt>
    <dgm:pt modelId="{56BD00D5-BB80-4F8F-9C5D-6D6CE5657466}" type="pres">
      <dgm:prSet presAssocID="{EFC20EF8-A115-497F-BBCC-CF4CBC5DF128}" presName="sibTrans" presStyleLbl="sibTrans2D1" presStyleIdx="4" presStyleCnt="7"/>
      <dgm:spPr/>
    </dgm:pt>
    <dgm:pt modelId="{C1D49770-4CB5-46AA-8B09-76271A126359}" type="pres">
      <dgm:prSet presAssocID="{EFC20EF8-A115-497F-BBCC-CF4CBC5DF128}" presName="connectorText" presStyleLbl="sibTrans2D1" presStyleIdx="4" presStyleCnt="7"/>
      <dgm:spPr/>
    </dgm:pt>
    <dgm:pt modelId="{9AB6F593-F929-4DDF-BBD3-81788D375027}" type="pres">
      <dgm:prSet presAssocID="{DD5A047E-F2EB-47A1-8FBA-EF9003E730FC}" presName="node" presStyleLbl="node1" presStyleIdx="5" presStyleCnt="8">
        <dgm:presLayoutVars>
          <dgm:bulletEnabled val="1"/>
        </dgm:presLayoutVars>
      </dgm:prSet>
      <dgm:spPr/>
    </dgm:pt>
    <dgm:pt modelId="{06DA11C5-DE0F-4DEC-9EF9-1063AB80D664}" type="pres">
      <dgm:prSet presAssocID="{2FB3BF38-3F76-4818-95CD-A75FDCD87CC0}" presName="sibTrans" presStyleLbl="sibTrans2D1" presStyleIdx="5" presStyleCnt="7"/>
      <dgm:spPr/>
    </dgm:pt>
    <dgm:pt modelId="{31E5CBB2-0BE8-4779-BBDA-ADBDE9F9D35C}" type="pres">
      <dgm:prSet presAssocID="{2FB3BF38-3F76-4818-95CD-A75FDCD87CC0}" presName="connectorText" presStyleLbl="sibTrans2D1" presStyleIdx="5" presStyleCnt="7"/>
      <dgm:spPr/>
    </dgm:pt>
    <dgm:pt modelId="{562B9793-BB6A-484B-A983-593F5B7B2B41}" type="pres">
      <dgm:prSet presAssocID="{EE8BE84C-1EA1-4CF6-BEAB-E4A1908AA545}" presName="node" presStyleLbl="node1" presStyleIdx="6" presStyleCnt="8">
        <dgm:presLayoutVars>
          <dgm:bulletEnabled val="1"/>
        </dgm:presLayoutVars>
      </dgm:prSet>
      <dgm:spPr/>
    </dgm:pt>
    <dgm:pt modelId="{1B2D7ABF-D236-4606-8714-35B5C2F0003A}" type="pres">
      <dgm:prSet presAssocID="{D4FE04BB-7071-4382-B748-A025C21E5CD1}" presName="sibTrans" presStyleLbl="sibTrans2D1" presStyleIdx="6" presStyleCnt="7"/>
      <dgm:spPr/>
    </dgm:pt>
    <dgm:pt modelId="{D3F99BCD-A0EE-4433-AF21-895B62E8C1B2}" type="pres">
      <dgm:prSet presAssocID="{D4FE04BB-7071-4382-B748-A025C21E5CD1}" presName="connectorText" presStyleLbl="sibTrans2D1" presStyleIdx="6" presStyleCnt="7"/>
      <dgm:spPr/>
    </dgm:pt>
    <dgm:pt modelId="{5A92A6CD-470F-44AE-8084-673696A792E7}" type="pres">
      <dgm:prSet presAssocID="{B223B5CC-412B-45E3-AD5A-BD591DCDA11D}" presName="node" presStyleLbl="node1" presStyleIdx="7" presStyleCnt="8">
        <dgm:presLayoutVars>
          <dgm:bulletEnabled val="1"/>
        </dgm:presLayoutVars>
      </dgm:prSet>
      <dgm:spPr/>
    </dgm:pt>
  </dgm:ptLst>
  <dgm:cxnLst>
    <dgm:cxn modelId="{A42F0803-4C18-4E42-A4D8-6DE8F35CC5F6}" srcId="{CE24BDF1-768F-4A38-921B-E99BA38D46B1}" destId="{B949E668-1EFD-488D-93A4-FCC66643E088}" srcOrd="1" destOrd="0" parTransId="{2E9D9E77-66F1-408D-942D-096D42137425}" sibTransId="{245E1A70-CC2C-4790-BEC6-3717BED833B3}"/>
    <dgm:cxn modelId="{E7862304-B676-4D51-B30C-FFB63CBC8B80}" type="presOf" srcId="{235CA083-E861-4810-A9C8-43CA056565E6}" destId="{ED2C7E60-73DD-4C59-8BF2-4A0B92D06A6B}" srcOrd="0" destOrd="0" presId="urn:microsoft.com/office/officeart/2005/8/layout/process1"/>
    <dgm:cxn modelId="{CD03C70E-8810-4444-A88D-A121267E8D44}" srcId="{CE24BDF1-768F-4A38-921B-E99BA38D46B1}" destId="{5C8BCDC8-ABB6-4F70-9A8A-A8BB47AA0359}" srcOrd="3" destOrd="0" parTransId="{931051B2-E9C3-4F3C-973B-1E258D8275E1}" sibTransId="{235CA083-E861-4810-A9C8-43CA056565E6}"/>
    <dgm:cxn modelId="{9077E810-A37A-43C5-AEA7-0EA70F1F040D}" type="presOf" srcId="{245E1A70-CC2C-4790-BEC6-3717BED833B3}" destId="{8EF4EC78-C69C-4A94-B1C6-752C6A3A7B53}" srcOrd="1" destOrd="0" presId="urn:microsoft.com/office/officeart/2005/8/layout/process1"/>
    <dgm:cxn modelId="{2BCDA617-32E1-4617-A35B-148EF3B606EA}" type="presOf" srcId="{D4FE04BB-7071-4382-B748-A025C21E5CD1}" destId="{1B2D7ABF-D236-4606-8714-35B5C2F0003A}" srcOrd="0" destOrd="0" presId="urn:microsoft.com/office/officeart/2005/8/layout/process1"/>
    <dgm:cxn modelId="{A56F6421-4DE4-4385-8B97-2A6664285C55}" srcId="{CE24BDF1-768F-4A38-921B-E99BA38D46B1}" destId="{E2E89DBC-0DDC-4B32-9E07-94595DE9754E}" srcOrd="0" destOrd="0" parTransId="{43240772-682C-4085-A7E1-688857038F43}" sibTransId="{0514F57F-439C-4C4E-B47D-5A3328882D43}"/>
    <dgm:cxn modelId="{7CF93139-94B7-42B8-90D2-8CCEB5F5F54D}" type="presOf" srcId="{EFC20EF8-A115-497F-BBCC-CF4CBC5DF128}" destId="{C1D49770-4CB5-46AA-8B09-76271A126359}" srcOrd="1" destOrd="0" presId="urn:microsoft.com/office/officeart/2005/8/layout/process1"/>
    <dgm:cxn modelId="{769BC13E-027B-4AB2-B2E0-4061F1F1B935}" srcId="{CE24BDF1-768F-4A38-921B-E99BA38D46B1}" destId="{DD5A047E-F2EB-47A1-8FBA-EF9003E730FC}" srcOrd="5" destOrd="0" parTransId="{06BBA191-5991-49C6-8880-085BB40D02E8}" sibTransId="{2FB3BF38-3F76-4818-95CD-A75FDCD87CC0}"/>
    <dgm:cxn modelId="{F6E3D93F-5302-4F39-B0B3-ADE591809D97}" type="presOf" srcId="{D4FE04BB-7071-4382-B748-A025C21E5CD1}" destId="{D3F99BCD-A0EE-4433-AF21-895B62E8C1B2}" srcOrd="1" destOrd="0" presId="urn:microsoft.com/office/officeart/2005/8/layout/process1"/>
    <dgm:cxn modelId="{4C241344-F34D-43C5-A958-1B448DFE989E}" type="presOf" srcId="{0514F57F-439C-4C4E-B47D-5A3328882D43}" destId="{D1CC479E-1741-42D0-989F-39E509F0CF84}" srcOrd="1" destOrd="0" presId="urn:microsoft.com/office/officeart/2005/8/layout/process1"/>
    <dgm:cxn modelId="{4F3F7667-2238-4EEE-BDF1-255992F7F8C3}" type="presOf" srcId="{892FAB0D-C5E9-4ABA-B3FE-0B1158E87A71}" destId="{264A86A5-2AC3-498B-8ECB-FAD8FA0CFA68}" srcOrd="0" destOrd="0" presId="urn:microsoft.com/office/officeart/2005/8/layout/process1"/>
    <dgm:cxn modelId="{38CADF4B-4BAA-488F-BE09-81C759DD7D1B}" type="presOf" srcId="{A1C3A4EF-AF74-4F96-B156-E5D8365C99F6}" destId="{7A25D9F9-3076-4349-A366-4FF72B9B3B4A}" srcOrd="0" destOrd="0" presId="urn:microsoft.com/office/officeart/2005/8/layout/process1"/>
    <dgm:cxn modelId="{8DFB5971-C606-4FD5-ABC2-A09B13D4266C}" srcId="{CE24BDF1-768F-4A38-921B-E99BA38D46B1}" destId="{CC1247A2-D608-49E6-8443-8F5390E6F5FC}" srcOrd="2" destOrd="0" parTransId="{F175FBA3-485A-4CF3-928E-D8743AD648EA}" sibTransId="{A1C3A4EF-AF74-4F96-B156-E5D8365C99F6}"/>
    <dgm:cxn modelId="{9C06E552-CA32-446E-B9BB-505180D9C16E}" type="presOf" srcId="{CC1247A2-D608-49E6-8443-8F5390E6F5FC}" destId="{47BF4E87-A81F-4C7E-ADA6-53090DEF6D7B}" srcOrd="0" destOrd="0" presId="urn:microsoft.com/office/officeart/2005/8/layout/process1"/>
    <dgm:cxn modelId="{7732AB73-A99C-49A7-87C8-11DD1AE42359}" type="presOf" srcId="{2FB3BF38-3F76-4818-95CD-A75FDCD87CC0}" destId="{06DA11C5-DE0F-4DEC-9EF9-1063AB80D664}" srcOrd="0" destOrd="0" presId="urn:microsoft.com/office/officeart/2005/8/layout/process1"/>
    <dgm:cxn modelId="{8B85BC56-1162-4CE8-AECB-011C56A95AAD}" type="presOf" srcId="{245E1A70-CC2C-4790-BEC6-3717BED833B3}" destId="{D6C40C67-79A8-44C7-AFD1-BD0CB8FF52EC}" srcOrd="0" destOrd="0" presId="urn:microsoft.com/office/officeart/2005/8/layout/process1"/>
    <dgm:cxn modelId="{C9F4DC57-F648-4D8F-BCD6-0254B3FE997D}" type="presOf" srcId="{0514F57F-439C-4C4E-B47D-5A3328882D43}" destId="{E0AA871E-ED43-4174-9157-973A41CEBFC2}" srcOrd="0" destOrd="0" presId="urn:microsoft.com/office/officeart/2005/8/layout/process1"/>
    <dgm:cxn modelId="{460BA37D-EFF3-4006-839B-298E6F69E13F}" srcId="{CE24BDF1-768F-4A38-921B-E99BA38D46B1}" destId="{B223B5CC-412B-45E3-AD5A-BD591DCDA11D}" srcOrd="7" destOrd="0" parTransId="{C1870D61-7F3A-433C-9533-BA85CC427B20}" sibTransId="{9152E341-A4C7-416A-A30D-2E36768E517C}"/>
    <dgm:cxn modelId="{7125A089-EFFA-43A3-833F-3823A0EF222A}" type="presOf" srcId="{CE24BDF1-768F-4A38-921B-E99BA38D46B1}" destId="{D621A8BA-869A-4E41-8022-B52F05BD1BCC}" srcOrd="0" destOrd="0" presId="urn:microsoft.com/office/officeart/2005/8/layout/process1"/>
    <dgm:cxn modelId="{3FFD639B-72D5-44D3-BD12-E58F5E122B38}" type="presOf" srcId="{EFC20EF8-A115-497F-BBCC-CF4CBC5DF128}" destId="{56BD00D5-BB80-4F8F-9C5D-6D6CE5657466}" srcOrd="0" destOrd="0" presId="urn:microsoft.com/office/officeart/2005/8/layout/process1"/>
    <dgm:cxn modelId="{8AF9F0B2-6AF8-49E8-86DD-59D833D25950}" srcId="{CE24BDF1-768F-4A38-921B-E99BA38D46B1}" destId="{892FAB0D-C5E9-4ABA-B3FE-0B1158E87A71}" srcOrd="4" destOrd="0" parTransId="{226A93E7-A9FC-44DA-A987-D3438A32BBDE}" sibTransId="{EFC20EF8-A115-497F-BBCC-CF4CBC5DF128}"/>
    <dgm:cxn modelId="{C0CDAAC0-B281-4B2F-BBD8-23B8A275EABC}" srcId="{CE24BDF1-768F-4A38-921B-E99BA38D46B1}" destId="{EE8BE84C-1EA1-4CF6-BEAB-E4A1908AA545}" srcOrd="6" destOrd="0" parTransId="{55FBBFF8-D07B-4538-8A40-3876D51B4493}" sibTransId="{D4FE04BB-7071-4382-B748-A025C21E5CD1}"/>
    <dgm:cxn modelId="{167C1DC4-74FF-471D-BEBA-8A1A73A2D61F}" type="presOf" srcId="{235CA083-E861-4810-A9C8-43CA056565E6}" destId="{0F2BBB88-83C7-4862-AD7C-E241F5487BB3}" srcOrd="1" destOrd="0" presId="urn:microsoft.com/office/officeart/2005/8/layout/process1"/>
    <dgm:cxn modelId="{823F6CD0-C9A4-4974-9ECB-E698F3260F2C}" type="presOf" srcId="{E2E89DBC-0DDC-4B32-9E07-94595DE9754E}" destId="{F9642252-ECB3-42E7-B8F2-B6F6677A2903}" srcOrd="0" destOrd="0" presId="urn:microsoft.com/office/officeart/2005/8/layout/process1"/>
    <dgm:cxn modelId="{2A953FE7-28BC-475E-896D-1CA7AF2284F1}" type="presOf" srcId="{B223B5CC-412B-45E3-AD5A-BD591DCDA11D}" destId="{5A92A6CD-470F-44AE-8084-673696A792E7}" srcOrd="0" destOrd="0" presId="urn:microsoft.com/office/officeart/2005/8/layout/process1"/>
    <dgm:cxn modelId="{0187A8E7-2522-40D7-9160-B9094AFE9133}" type="presOf" srcId="{A1C3A4EF-AF74-4F96-B156-E5D8365C99F6}" destId="{13EAF9E8-CDB7-4EB1-86E6-D5C2A4112344}" srcOrd="1" destOrd="0" presId="urn:microsoft.com/office/officeart/2005/8/layout/process1"/>
    <dgm:cxn modelId="{62633FEC-56D8-4EF6-AAF0-4F3446413213}" type="presOf" srcId="{B949E668-1EFD-488D-93A4-FCC66643E088}" destId="{14598EF5-1F90-437D-BD6A-43D55FF7AF24}" srcOrd="0" destOrd="0" presId="urn:microsoft.com/office/officeart/2005/8/layout/process1"/>
    <dgm:cxn modelId="{470582F3-F60A-406F-BFD8-F4258966CD90}" type="presOf" srcId="{5C8BCDC8-ABB6-4F70-9A8A-A8BB47AA0359}" destId="{0FB666BA-282C-4AB5-9467-1A0E52825016}" srcOrd="0" destOrd="0" presId="urn:microsoft.com/office/officeart/2005/8/layout/process1"/>
    <dgm:cxn modelId="{558D3FF7-B981-4366-9261-877849A2CF07}" type="presOf" srcId="{DD5A047E-F2EB-47A1-8FBA-EF9003E730FC}" destId="{9AB6F593-F929-4DDF-BBD3-81788D375027}" srcOrd="0" destOrd="0" presId="urn:microsoft.com/office/officeart/2005/8/layout/process1"/>
    <dgm:cxn modelId="{610A18F9-D86C-4DAA-B81C-9B20F96A0E95}" type="presOf" srcId="{EE8BE84C-1EA1-4CF6-BEAB-E4A1908AA545}" destId="{562B9793-BB6A-484B-A983-593F5B7B2B41}" srcOrd="0" destOrd="0" presId="urn:microsoft.com/office/officeart/2005/8/layout/process1"/>
    <dgm:cxn modelId="{41A41AFC-7FBC-4E70-A7ED-62130023BACD}" type="presOf" srcId="{2FB3BF38-3F76-4818-95CD-A75FDCD87CC0}" destId="{31E5CBB2-0BE8-4779-BBDA-ADBDE9F9D35C}" srcOrd="1" destOrd="0" presId="urn:microsoft.com/office/officeart/2005/8/layout/process1"/>
    <dgm:cxn modelId="{5116F069-5838-4FEC-BA86-A35AA6CA4325}" type="presParOf" srcId="{D621A8BA-869A-4E41-8022-B52F05BD1BCC}" destId="{F9642252-ECB3-42E7-B8F2-B6F6677A2903}" srcOrd="0" destOrd="0" presId="urn:microsoft.com/office/officeart/2005/8/layout/process1"/>
    <dgm:cxn modelId="{87A14DE3-FCA8-4A5D-9FC8-18647935E0B9}" type="presParOf" srcId="{D621A8BA-869A-4E41-8022-B52F05BD1BCC}" destId="{E0AA871E-ED43-4174-9157-973A41CEBFC2}" srcOrd="1" destOrd="0" presId="urn:microsoft.com/office/officeart/2005/8/layout/process1"/>
    <dgm:cxn modelId="{EF9CDB72-D896-4C4E-9462-90E19174A1E1}" type="presParOf" srcId="{E0AA871E-ED43-4174-9157-973A41CEBFC2}" destId="{D1CC479E-1741-42D0-989F-39E509F0CF84}" srcOrd="0" destOrd="0" presId="urn:microsoft.com/office/officeart/2005/8/layout/process1"/>
    <dgm:cxn modelId="{3C97474A-457F-4291-BF21-70776D1AC5F9}" type="presParOf" srcId="{D621A8BA-869A-4E41-8022-B52F05BD1BCC}" destId="{14598EF5-1F90-437D-BD6A-43D55FF7AF24}" srcOrd="2" destOrd="0" presId="urn:microsoft.com/office/officeart/2005/8/layout/process1"/>
    <dgm:cxn modelId="{F3709B4D-1BDC-4143-B9EE-DA7E407E9952}" type="presParOf" srcId="{D621A8BA-869A-4E41-8022-B52F05BD1BCC}" destId="{D6C40C67-79A8-44C7-AFD1-BD0CB8FF52EC}" srcOrd="3" destOrd="0" presId="urn:microsoft.com/office/officeart/2005/8/layout/process1"/>
    <dgm:cxn modelId="{2333F44E-0C89-4D03-8933-F209BA0F1C9A}" type="presParOf" srcId="{D6C40C67-79A8-44C7-AFD1-BD0CB8FF52EC}" destId="{8EF4EC78-C69C-4A94-B1C6-752C6A3A7B53}" srcOrd="0" destOrd="0" presId="urn:microsoft.com/office/officeart/2005/8/layout/process1"/>
    <dgm:cxn modelId="{BE31DF2A-F6EA-4F2F-B5A1-A0323F745D58}" type="presParOf" srcId="{D621A8BA-869A-4E41-8022-B52F05BD1BCC}" destId="{47BF4E87-A81F-4C7E-ADA6-53090DEF6D7B}" srcOrd="4" destOrd="0" presId="urn:microsoft.com/office/officeart/2005/8/layout/process1"/>
    <dgm:cxn modelId="{DD9C07A7-EED7-45C0-B1F2-DA2B6C1A80CF}" type="presParOf" srcId="{D621A8BA-869A-4E41-8022-B52F05BD1BCC}" destId="{7A25D9F9-3076-4349-A366-4FF72B9B3B4A}" srcOrd="5" destOrd="0" presId="urn:microsoft.com/office/officeart/2005/8/layout/process1"/>
    <dgm:cxn modelId="{0FB59876-4138-46A1-B632-F2A066D87AAF}" type="presParOf" srcId="{7A25D9F9-3076-4349-A366-4FF72B9B3B4A}" destId="{13EAF9E8-CDB7-4EB1-86E6-D5C2A4112344}" srcOrd="0" destOrd="0" presId="urn:microsoft.com/office/officeart/2005/8/layout/process1"/>
    <dgm:cxn modelId="{9C88E105-829D-49D4-A92D-296D21D28F87}" type="presParOf" srcId="{D621A8BA-869A-4E41-8022-B52F05BD1BCC}" destId="{0FB666BA-282C-4AB5-9467-1A0E52825016}" srcOrd="6" destOrd="0" presId="urn:microsoft.com/office/officeart/2005/8/layout/process1"/>
    <dgm:cxn modelId="{2AB2475F-90EF-403F-BE67-F0BB049589BD}" type="presParOf" srcId="{D621A8BA-869A-4E41-8022-B52F05BD1BCC}" destId="{ED2C7E60-73DD-4C59-8BF2-4A0B92D06A6B}" srcOrd="7" destOrd="0" presId="urn:microsoft.com/office/officeart/2005/8/layout/process1"/>
    <dgm:cxn modelId="{0688E162-DFAB-449B-B938-AF70EF8E052A}" type="presParOf" srcId="{ED2C7E60-73DD-4C59-8BF2-4A0B92D06A6B}" destId="{0F2BBB88-83C7-4862-AD7C-E241F5487BB3}" srcOrd="0" destOrd="0" presId="urn:microsoft.com/office/officeart/2005/8/layout/process1"/>
    <dgm:cxn modelId="{D93E1671-424F-498A-BF1E-D4FA486C38BE}" type="presParOf" srcId="{D621A8BA-869A-4E41-8022-B52F05BD1BCC}" destId="{264A86A5-2AC3-498B-8ECB-FAD8FA0CFA68}" srcOrd="8" destOrd="0" presId="urn:microsoft.com/office/officeart/2005/8/layout/process1"/>
    <dgm:cxn modelId="{B2442C08-928E-4422-B730-6D2C22846E79}" type="presParOf" srcId="{D621A8BA-869A-4E41-8022-B52F05BD1BCC}" destId="{56BD00D5-BB80-4F8F-9C5D-6D6CE5657466}" srcOrd="9" destOrd="0" presId="urn:microsoft.com/office/officeart/2005/8/layout/process1"/>
    <dgm:cxn modelId="{2514EEC8-2A7C-49C2-BE0F-547B50E07969}" type="presParOf" srcId="{56BD00D5-BB80-4F8F-9C5D-6D6CE5657466}" destId="{C1D49770-4CB5-46AA-8B09-76271A126359}" srcOrd="0" destOrd="0" presId="urn:microsoft.com/office/officeart/2005/8/layout/process1"/>
    <dgm:cxn modelId="{ABD242E5-AA9E-4363-ACFE-5F972F248B5F}" type="presParOf" srcId="{D621A8BA-869A-4E41-8022-B52F05BD1BCC}" destId="{9AB6F593-F929-4DDF-BBD3-81788D375027}" srcOrd="10" destOrd="0" presId="urn:microsoft.com/office/officeart/2005/8/layout/process1"/>
    <dgm:cxn modelId="{B5C24482-4C36-458B-B48F-70B29F5E4714}" type="presParOf" srcId="{D621A8BA-869A-4E41-8022-B52F05BD1BCC}" destId="{06DA11C5-DE0F-4DEC-9EF9-1063AB80D664}" srcOrd="11" destOrd="0" presId="urn:microsoft.com/office/officeart/2005/8/layout/process1"/>
    <dgm:cxn modelId="{A20EB368-40D3-4F56-874B-01122F3E6FEA}" type="presParOf" srcId="{06DA11C5-DE0F-4DEC-9EF9-1063AB80D664}" destId="{31E5CBB2-0BE8-4779-BBDA-ADBDE9F9D35C}" srcOrd="0" destOrd="0" presId="urn:microsoft.com/office/officeart/2005/8/layout/process1"/>
    <dgm:cxn modelId="{C6746331-118D-4D92-B33E-C36636B4A083}" type="presParOf" srcId="{D621A8BA-869A-4E41-8022-B52F05BD1BCC}" destId="{562B9793-BB6A-484B-A983-593F5B7B2B41}" srcOrd="12" destOrd="0" presId="urn:microsoft.com/office/officeart/2005/8/layout/process1"/>
    <dgm:cxn modelId="{69EADB83-4D75-4DB9-98CF-E6E08433F313}" type="presParOf" srcId="{D621A8BA-869A-4E41-8022-B52F05BD1BCC}" destId="{1B2D7ABF-D236-4606-8714-35B5C2F0003A}" srcOrd="13" destOrd="0" presId="urn:microsoft.com/office/officeart/2005/8/layout/process1"/>
    <dgm:cxn modelId="{333A9D99-99C2-47A9-9D79-50FCB7BCF875}" type="presParOf" srcId="{1B2D7ABF-D236-4606-8714-35B5C2F0003A}" destId="{D3F99BCD-A0EE-4433-AF21-895B62E8C1B2}" srcOrd="0" destOrd="0" presId="urn:microsoft.com/office/officeart/2005/8/layout/process1"/>
    <dgm:cxn modelId="{7C73966D-40EB-4FE0-8AAE-533D3C91737C}" type="presParOf" srcId="{D621A8BA-869A-4E41-8022-B52F05BD1BCC}" destId="{5A92A6CD-470F-44AE-8084-673696A792E7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42252-ECB3-42E7-B8F2-B6F6677A2903}">
      <dsp:nvSpPr>
        <dsp:cNvPr id="0" name=""/>
        <dsp:cNvSpPr/>
      </dsp:nvSpPr>
      <dsp:spPr>
        <a:xfrm>
          <a:off x="33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Leerdoelen</a:t>
          </a:r>
          <a:endParaRPr lang="nl-NL" sz="1000" kern="1200" dirty="0"/>
        </a:p>
      </dsp:txBody>
      <dsp:txXfrm>
        <a:off x="19493" y="1434847"/>
        <a:ext cx="884379" cy="517741"/>
      </dsp:txXfrm>
    </dsp:sp>
    <dsp:sp modelId="{E0AA871E-ED43-4174-9157-973A41CEBFC2}">
      <dsp:nvSpPr>
        <dsp:cNvPr id="0" name=""/>
        <dsp:cNvSpPr/>
      </dsp:nvSpPr>
      <dsp:spPr>
        <a:xfrm>
          <a:off x="10116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1011640" y="1625523"/>
        <a:ext cx="136023" cy="136389"/>
      </dsp:txXfrm>
    </dsp:sp>
    <dsp:sp modelId="{14598EF5-1F90-437D-BD6A-43D55FF7AF24}">
      <dsp:nvSpPr>
        <dsp:cNvPr id="0" name=""/>
        <dsp:cNvSpPr/>
      </dsp:nvSpPr>
      <dsp:spPr>
        <a:xfrm>
          <a:off x="12866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Betekenissen</a:t>
          </a:r>
          <a:endParaRPr lang="nl-NL" sz="1000" kern="1200" dirty="0"/>
        </a:p>
      </dsp:txBody>
      <dsp:txXfrm>
        <a:off x="1302727" y="1434847"/>
        <a:ext cx="884379" cy="517741"/>
      </dsp:txXfrm>
    </dsp:sp>
    <dsp:sp modelId="{D6C40C67-79A8-44C7-AFD1-BD0CB8FF52EC}">
      <dsp:nvSpPr>
        <dsp:cNvPr id="0" name=""/>
        <dsp:cNvSpPr/>
      </dsp:nvSpPr>
      <dsp:spPr>
        <a:xfrm>
          <a:off x="22948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2294873" y="1625523"/>
        <a:ext cx="136023" cy="136389"/>
      </dsp:txXfrm>
    </dsp:sp>
    <dsp:sp modelId="{47BF4E87-A81F-4C7E-ADA6-53090DEF6D7B}">
      <dsp:nvSpPr>
        <dsp:cNvPr id="0" name=""/>
        <dsp:cNvSpPr/>
      </dsp:nvSpPr>
      <dsp:spPr>
        <a:xfrm>
          <a:off x="25698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Voor</a:t>
          </a:r>
          <a:r>
            <a:rPr lang="en-US" sz="1000" kern="1200" dirty="0"/>
            <a:t>-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nadelen</a:t>
          </a:r>
          <a:endParaRPr lang="nl-NL" sz="1000" kern="1200" dirty="0"/>
        </a:p>
      </dsp:txBody>
      <dsp:txXfrm>
        <a:off x="2585960" y="1434847"/>
        <a:ext cx="884379" cy="517741"/>
      </dsp:txXfrm>
    </dsp:sp>
    <dsp:sp modelId="{7A25D9F9-3076-4349-A366-4FF72B9B3B4A}">
      <dsp:nvSpPr>
        <dsp:cNvPr id="0" name=""/>
        <dsp:cNvSpPr/>
      </dsp:nvSpPr>
      <dsp:spPr>
        <a:xfrm>
          <a:off x="35781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3578107" y="1625523"/>
        <a:ext cx="136023" cy="136389"/>
      </dsp:txXfrm>
    </dsp:sp>
    <dsp:sp modelId="{0FB666BA-282C-4AB5-9467-1A0E52825016}">
      <dsp:nvSpPr>
        <dsp:cNvPr id="0" name=""/>
        <dsp:cNvSpPr/>
      </dsp:nvSpPr>
      <dsp:spPr>
        <a:xfrm>
          <a:off x="38530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Tasks</a:t>
          </a:r>
          <a:endParaRPr lang="nl-NL" sz="1000" kern="1200" dirty="0"/>
        </a:p>
      </dsp:txBody>
      <dsp:txXfrm>
        <a:off x="3869193" y="1434847"/>
        <a:ext cx="884379" cy="517741"/>
      </dsp:txXfrm>
    </dsp:sp>
    <dsp:sp modelId="{ED2C7E60-73DD-4C59-8BF2-4A0B92D06A6B}">
      <dsp:nvSpPr>
        <dsp:cNvPr id="0" name=""/>
        <dsp:cNvSpPr/>
      </dsp:nvSpPr>
      <dsp:spPr>
        <a:xfrm>
          <a:off x="48613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4861340" y="1625523"/>
        <a:ext cx="136023" cy="136389"/>
      </dsp:txXfrm>
    </dsp:sp>
    <dsp:sp modelId="{264A86A5-2AC3-498B-8ECB-FAD8FA0CFA68}">
      <dsp:nvSpPr>
        <dsp:cNvPr id="0" name=""/>
        <dsp:cNvSpPr/>
      </dsp:nvSpPr>
      <dsp:spPr>
        <a:xfrm>
          <a:off x="51363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Demo</a:t>
          </a:r>
          <a:endParaRPr lang="nl-NL" sz="1000" kern="1200" dirty="0"/>
        </a:p>
      </dsp:txBody>
      <dsp:txXfrm>
        <a:off x="5152427" y="1434847"/>
        <a:ext cx="884379" cy="517741"/>
      </dsp:txXfrm>
    </dsp:sp>
    <dsp:sp modelId="{56BD00D5-BB80-4F8F-9C5D-6D6CE5657466}">
      <dsp:nvSpPr>
        <dsp:cNvPr id="0" name=""/>
        <dsp:cNvSpPr/>
      </dsp:nvSpPr>
      <dsp:spPr>
        <a:xfrm>
          <a:off x="61445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6144573" y="1625523"/>
        <a:ext cx="136023" cy="136389"/>
      </dsp:txXfrm>
    </dsp:sp>
    <dsp:sp modelId="{9AB6F593-F929-4DDF-BBD3-81788D375027}">
      <dsp:nvSpPr>
        <dsp:cNvPr id="0" name=""/>
        <dsp:cNvSpPr/>
      </dsp:nvSpPr>
      <dsp:spPr>
        <a:xfrm>
          <a:off x="64195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Van sync </a:t>
          </a:r>
          <a:r>
            <a:rPr lang="en-US" sz="1000" kern="1200" dirty="0" err="1"/>
            <a:t>naar</a:t>
          </a:r>
          <a:r>
            <a:rPr lang="en-US" sz="1000" kern="1200" dirty="0"/>
            <a:t> async</a:t>
          </a:r>
          <a:endParaRPr lang="nl-NL" sz="1000" kern="1200" dirty="0"/>
        </a:p>
      </dsp:txBody>
      <dsp:txXfrm>
        <a:off x="6435660" y="1434847"/>
        <a:ext cx="884379" cy="517741"/>
      </dsp:txXfrm>
    </dsp:sp>
    <dsp:sp modelId="{06DA11C5-DE0F-4DEC-9EF9-1063AB80D664}">
      <dsp:nvSpPr>
        <dsp:cNvPr id="0" name=""/>
        <dsp:cNvSpPr/>
      </dsp:nvSpPr>
      <dsp:spPr>
        <a:xfrm>
          <a:off x="74278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7427807" y="1625523"/>
        <a:ext cx="136023" cy="136389"/>
      </dsp:txXfrm>
    </dsp:sp>
    <dsp:sp modelId="{562B9793-BB6A-484B-A983-593F5B7B2B41}">
      <dsp:nvSpPr>
        <dsp:cNvPr id="0" name=""/>
        <dsp:cNvSpPr/>
      </dsp:nvSpPr>
      <dsp:spPr>
        <a:xfrm>
          <a:off x="77027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Vragen</a:t>
          </a:r>
          <a:endParaRPr lang="nl-NL" sz="1000" kern="1200" dirty="0"/>
        </a:p>
      </dsp:txBody>
      <dsp:txXfrm>
        <a:off x="7718893" y="1434847"/>
        <a:ext cx="884379" cy="517741"/>
      </dsp:txXfrm>
    </dsp:sp>
    <dsp:sp modelId="{1B2D7ABF-D236-4606-8714-35B5C2F0003A}">
      <dsp:nvSpPr>
        <dsp:cNvPr id="0" name=""/>
        <dsp:cNvSpPr/>
      </dsp:nvSpPr>
      <dsp:spPr>
        <a:xfrm>
          <a:off x="87110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8711040" y="1625523"/>
        <a:ext cx="136023" cy="136389"/>
      </dsp:txXfrm>
    </dsp:sp>
    <dsp:sp modelId="{5A92A6CD-470F-44AE-8084-673696A792E7}">
      <dsp:nvSpPr>
        <dsp:cNvPr id="0" name=""/>
        <dsp:cNvSpPr/>
      </dsp:nvSpPr>
      <dsp:spPr>
        <a:xfrm>
          <a:off x="8986018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</a:t>
          </a:r>
          <a:endParaRPr lang="nl-NL" sz="1000" kern="1200" dirty="0"/>
        </a:p>
      </dsp:txBody>
      <dsp:txXfrm>
        <a:off x="9002126" y="1434847"/>
        <a:ext cx="884379" cy="517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93A8-D601-468E-BAC1-3C501618D2F4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BE19-667B-4D9F-A6CC-1AC68E1F3D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75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BE19-667B-4D9F-A6CC-1AC68E1F3D2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90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62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6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04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159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1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26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90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65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664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2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429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58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4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5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6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trShine/AsyncShowcas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asks.task?view=net-7.0" TargetMode="External"/><Relationship Id="rId2" Type="http://schemas.openxmlformats.org/officeDocument/2006/relationships/hyperlink" Target="https://dotnettutorials.net/lesson/task-in-csharp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arkheath.net/post/async-antipatter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script op een scherm">
            <a:extLst>
              <a:ext uri="{FF2B5EF4-FFF2-40B4-BE49-F238E27FC236}">
                <a16:creationId xmlns:a16="http://schemas.microsoft.com/office/drawing/2014/main" id="{B7F2C873-6289-DED9-5F33-54AED4B7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4B5A81-D0EA-59E1-1A49-D6A19D91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nl-NL" sz="4600" dirty="0">
                <a:solidFill>
                  <a:schemeClr val="tx1"/>
                </a:solidFill>
              </a:rPr>
              <a:t>Asynchroon</a:t>
            </a:r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nl-NL" sz="4600" dirty="0">
                <a:solidFill>
                  <a:schemeClr val="tx1"/>
                </a:solidFill>
              </a:rPr>
              <a:t>programmeren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9A51EC-AEEA-FF06-36C8-C60149B51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Door: Rowan Kooij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Black pen against a sheet with shaded numbers">
            <a:extLst>
              <a:ext uri="{FF2B5EF4-FFF2-40B4-BE49-F238E27FC236}">
                <a16:creationId xmlns:a16="http://schemas.microsoft.com/office/drawing/2014/main" id="{E047B972-3B0A-831B-7F99-2133CD89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5526" b="102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687F7-BB23-F918-1D02-91F9C07F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ED6AB-6697-50EE-164E-01D45628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70645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9D784-A58C-C4A8-527B-00F77DAF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Zelf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code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presenatie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hebben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16BF-3BA2-E00A-40BE-A69167B8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>
                <a:solidFill>
                  <a:srgbClr val="E6E6E6"/>
                </a:solidFill>
                <a:hlinkClick r:id="rId3"/>
              </a:rPr>
              <a:t>https://github.com/MstrShine/AsyncShowcase</a:t>
            </a:r>
            <a:r>
              <a:rPr lang="en-US" sz="2800">
                <a:solidFill>
                  <a:srgbClr val="E6E6E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3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147C1-8431-3046-ACEC-DB4022F0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 err="1"/>
              <a:t>Indeling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FBF5864-03B3-D959-9180-B235F248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3780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9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D3D50-753F-05AB-EE40-9FC40E0A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 err="1"/>
              <a:t>Leerdoelen</a:t>
            </a:r>
            <a:endParaRPr lang="nl-NL" dirty="0"/>
          </a:p>
        </p:txBody>
      </p:sp>
      <p:pic>
        <p:nvPicPr>
          <p:cNvPr id="5" name="Picture 4" descr="Complexe wiskundige formules op een schoolbord">
            <a:extLst>
              <a:ext uri="{FF2B5EF4-FFF2-40B4-BE49-F238E27FC236}">
                <a16:creationId xmlns:a16="http://schemas.microsoft.com/office/drawing/2014/main" id="{DD57DF8F-6DA2-0C48-9AE6-25E2C5398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3" r="24519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78DF78-5DF1-9CAC-82FE-03B7863F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 anchor="t">
            <a:normAutofit/>
          </a:bodyPr>
          <a:lstStyle/>
          <a:p>
            <a:r>
              <a:rPr lang="en-US" dirty="0"/>
              <a:t>Je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einde</a:t>
            </a:r>
            <a:r>
              <a:rPr lang="en-US" dirty="0"/>
              <a:t> van de </a:t>
            </a:r>
            <a:r>
              <a:rPr lang="en-US" dirty="0" err="1"/>
              <a:t>presentatie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betekend</a:t>
            </a:r>
            <a:endParaRPr lang="en-US" dirty="0"/>
          </a:p>
          <a:p>
            <a:pPr lvl="1"/>
            <a:r>
              <a:rPr lang="en-US" dirty="0"/>
              <a:t>Wat de </a:t>
            </a:r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pPr lvl="1"/>
            <a:r>
              <a:rPr lang="en-US" dirty="0"/>
              <a:t>Wat </a:t>
            </a:r>
            <a:r>
              <a:rPr lang="en-US" dirty="0" err="1"/>
              <a:t>een</a:t>
            </a:r>
            <a:r>
              <a:rPr lang="en-US" dirty="0"/>
              <a:t> task in C# is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een</a:t>
            </a:r>
            <a:r>
              <a:rPr lang="en-US" dirty="0"/>
              <a:t> deadlock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een</a:t>
            </a:r>
            <a:r>
              <a:rPr lang="en-US" dirty="0"/>
              <a:t> race condition 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10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144F4-6DA8-0E58-5E13-87C3D78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Betekenissen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14C6E-F650-EFF4-D62A-7692B8F3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Synchroon</a:t>
            </a:r>
            <a:r>
              <a:rPr lang="en-US" dirty="0"/>
              <a:t> = </a:t>
            </a:r>
            <a:r>
              <a:rPr lang="en-US" dirty="0" err="1"/>
              <a:t>gelijktijdig</a:t>
            </a:r>
            <a:endParaRPr lang="en-US" dirty="0"/>
          </a:p>
          <a:p>
            <a:r>
              <a:rPr lang="en-US" dirty="0" err="1"/>
              <a:t>Asynchroon</a:t>
            </a:r>
            <a:r>
              <a:rPr lang="en-US" dirty="0"/>
              <a:t> =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gelijktijdig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16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B37F2-646D-336E-F8A0-E0C7C6E2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en-US" sz="1800" dirty="0" err="1"/>
              <a:t>Voordelen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Responsiveness</a:t>
            </a:r>
          </a:p>
          <a:p>
            <a:pPr lvl="1"/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/</a:t>
            </a:r>
            <a:r>
              <a:rPr lang="en-US" dirty="0" err="1"/>
              <a:t>houden</a:t>
            </a:r>
            <a:r>
              <a:rPr lang="en-US" dirty="0"/>
              <a:t> </a:t>
            </a:r>
            <a:r>
              <a:rPr lang="en-US" dirty="0" err="1"/>
              <a:t>processen</a:t>
            </a:r>
            <a:endParaRPr lang="en-US" dirty="0"/>
          </a:p>
          <a:p>
            <a:r>
              <a:rPr lang="en-US" sz="1800" dirty="0" err="1"/>
              <a:t>Nadelen</a:t>
            </a:r>
            <a:r>
              <a:rPr lang="en-US" sz="1800" dirty="0"/>
              <a:t>:</a:t>
            </a:r>
          </a:p>
          <a:p>
            <a:pPr lvl="1"/>
            <a:r>
              <a:rPr lang="en-US" dirty="0" err="1"/>
              <a:t>Vergeten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awaiten</a:t>
            </a:r>
            <a:r>
              <a:rPr lang="en-US" dirty="0"/>
              <a:t> (</a:t>
            </a:r>
            <a:r>
              <a:rPr lang="en-US" dirty="0" err="1"/>
              <a:t>UnobservedTaskException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endParaRPr lang="nl-NL" sz="1800" dirty="0"/>
          </a:p>
        </p:txBody>
      </p: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1ED71-2E1D-14A7-695E-FFC50067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en-US" sz="5400" dirty="0" err="1"/>
              <a:t>Voor</a:t>
            </a:r>
            <a:r>
              <a:rPr lang="en-US" sz="5400" dirty="0"/>
              <a:t>-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nadelen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524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0A2-FC6B-A5D2-243F-CE91CD00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Tasks</a:t>
            </a:r>
            <a:endParaRPr lang="nl-NL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32C7-EF60-ECCC-7ACF-B5B0BA33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.NET 4.0 (2010)</a:t>
            </a:r>
          </a:p>
          <a:p>
            <a:r>
              <a:rPr lang="en-US" sz="1800"/>
              <a:t>Task:</a:t>
            </a:r>
          </a:p>
          <a:p>
            <a:pPr lvl="1"/>
            <a:r>
              <a:rPr lang="en-US" dirty="0"/>
              <a:t>Wrapper</a:t>
            </a:r>
          </a:p>
          <a:p>
            <a:pPr lvl="1"/>
            <a:r>
              <a:rPr lang="en-US"/>
              <a:t>Gebruikt</a:t>
            </a:r>
            <a:r>
              <a:rPr lang="en-US" dirty="0"/>
              <a:t> </a:t>
            </a:r>
            <a:r>
              <a:rPr lang="en-US"/>
              <a:t>threadpool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B8DEE5-B012-E211-8744-91763E5B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073627"/>
            <a:ext cx="6916633" cy="43907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90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7E0C78D2-2218-6D23-861F-171ECD631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865D05-E446-7ED0-B58A-0B234C02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4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4E70-3CA1-F689-A4FF-26705AA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1214845"/>
          </a:xfrm>
        </p:spPr>
        <p:txBody>
          <a:bodyPr/>
          <a:lstStyle/>
          <a:p>
            <a:r>
              <a:rPr lang="en-US" dirty="0" err="1"/>
              <a:t>Bronnen</a:t>
            </a:r>
            <a:r>
              <a:rPr lang="en-US" dirty="0"/>
              <a:t> of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4D96-D500-F278-DC2E-37A77FB3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81497"/>
            <a:ext cx="9906000" cy="3609703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https://dotnettutorials.net/lesson/task-in-csharp/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https://learn.microsoft.com/en-us/dotnet/api/system.threading.tasks.task?view=net-7.0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4"/>
              </a:rPr>
              <a:t>https://markheath.net/post/async-antipatterns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3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el vraagteken">
            <a:extLst>
              <a:ext uri="{FF2B5EF4-FFF2-40B4-BE49-F238E27FC236}">
                <a16:creationId xmlns:a16="http://schemas.microsoft.com/office/drawing/2014/main" id="{EBEF7612-78D8-E848-B765-2516D7D43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3A553-C190-1C3F-CD88-43BA2820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9968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134</TotalTime>
  <Words>174</Words>
  <Application>Microsoft Office PowerPoint</Application>
  <PresentationFormat>Breedbeeld</PresentationFormat>
  <Paragraphs>47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Raster</vt:lpstr>
      <vt:lpstr>Asynchroon programmeren C#</vt:lpstr>
      <vt:lpstr>Indeling</vt:lpstr>
      <vt:lpstr>Leerdoelen</vt:lpstr>
      <vt:lpstr>Betekenissen</vt:lpstr>
      <vt:lpstr>Voor- en nadelen</vt:lpstr>
      <vt:lpstr>Tasks</vt:lpstr>
      <vt:lpstr>Demo</vt:lpstr>
      <vt:lpstr>Bronnen of zelf verder lezen?</vt:lpstr>
      <vt:lpstr>Vragen?</vt:lpstr>
      <vt:lpstr>Quiz</vt:lpstr>
      <vt:lpstr>Zelf de code en presenatie hebben?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Asynchroon programmeren C#</dc:title>
  <dc:creator>Rowan Kooij</dc:creator>
  <cp:lastModifiedBy>Rowan Kooij</cp:lastModifiedBy>
  <cp:revision>21</cp:revision>
  <dcterms:created xsi:type="dcterms:W3CDTF">2022-12-20T19:34:15Z</dcterms:created>
  <dcterms:modified xsi:type="dcterms:W3CDTF">2022-12-22T14:09:31Z</dcterms:modified>
</cp:coreProperties>
</file>