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1278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7200" b="0" i="0" u="none" strike="noStrike" cap="none" baseline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2500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403860" y="2040695"/>
            <a:chExt cx="914400" cy="1083505"/>
          </a:xfrm>
        </p:grpSpPr>
        <p:sp>
          <p:nvSpPr>
            <p:cNvPr id="6" name="Rectangle 5"/>
            <p:cNvSpPr/>
            <p:nvPr userDrawn="1"/>
          </p:nvSpPr>
          <p:spPr>
            <a:xfrm>
              <a:off x="403860" y="2110740"/>
              <a:ext cx="914400" cy="91440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03860" y="2040695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03860" y="3025140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50"/>
            <a:ext cx="10515600" cy="123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4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6705"/>
            <a:ext cx="5157787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2432"/>
            <a:ext cx="5157787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705"/>
            <a:ext cx="5183188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2432"/>
            <a:ext cx="5183188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"/>
            <a:ext cx="12194328" cy="1447800"/>
            <a:chOff x="0" y="-1898"/>
            <a:chExt cx="12194328" cy="1608425"/>
          </a:xfrm>
        </p:grpSpPr>
        <p:sp>
          <p:nvSpPr>
            <p:cNvPr id="8" name="Shape 131"/>
            <p:cNvSpPr/>
            <p:nvPr userDrawn="1"/>
          </p:nvSpPr>
          <p:spPr>
            <a:xfrm>
              <a:off x="0" y="-1898"/>
              <a:ext cx="12192000" cy="149565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" name="Shape 135"/>
            <p:cNvSpPr/>
            <p:nvPr userDrawn="1"/>
          </p:nvSpPr>
          <p:spPr>
            <a:xfrm>
              <a:off x="2328" y="1393803"/>
              <a:ext cx="12192000" cy="212724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20"/>
            <a:ext cx="10515600" cy="123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722"/>
            <a:ext cx="10515600" cy="482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2387" y="6462482"/>
            <a:ext cx="949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2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2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Shape 236"/>
          <p:cNvPicPr preferRelativeResize="0"/>
          <p:nvPr/>
        </p:nvPicPr>
        <p:blipFill>
          <a:blip r:embed="rId15">
            <a:alphaModFix/>
          </a:blip>
          <a:srcRect/>
          <a:stretch>
            <a:fillRect/>
          </a:stretch>
        </p:blipFill>
        <p:spPr>
          <a:xfrm>
            <a:off x="58253" y="6465580"/>
            <a:ext cx="2116934" cy="362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0" i="0" u="none" strike="noStrike" kern="1200" cap="none" baseline="0">
          <a:solidFill>
            <a:schemeClr val="lt1"/>
          </a:solidFill>
          <a:latin typeface="Arial"/>
          <a:ea typeface="+mj-ea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NFL Draft</a:t>
            </a:r>
            <a:r>
              <a:rPr lang="en-US" dirty="0"/>
              <a:t> Pick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Travonna Wilson</a:t>
            </a:r>
          </a:p>
          <a:p>
            <a:r>
              <a:rPr lang="en-US" dirty="0"/>
              <a:t>CST-105</a:t>
            </a:r>
          </a:p>
          <a:p>
            <a:r>
              <a:rPr lang="en-US" dirty="0"/>
              <a:t>07/30/2017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5679235"/>
            <a:ext cx="5861934" cy="1002476"/>
          </a:xfrm>
          <a:prstGeom prst="rect">
            <a:avLst/>
          </a:prstGeom>
          <a:effectLst>
            <a:glow>
              <a:schemeClr val="tx1">
                <a:alpha val="20000"/>
              </a:schemeClr>
            </a:glow>
            <a:outerShdw blurRad="381000" dist="266700" dir="5400000" algn="ctr" rotWithShape="0">
              <a:schemeClr val="bg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0001-D53C-42E2-832A-7DF4EC9D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DEBD-8505-4857-8E74-809C86340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storyboard will contain the illustrations on how to pick a Defensive or Offensive Player in the NFL Draft. </a:t>
            </a:r>
          </a:p>
        </p:txBody>
      </p:sp>
    </p:spTree>
    <p:extLst>
      <p:ext uri="{BB962C8B-B14F-4D97-AF65-F5344CB8AC3E}">
        <p14:creationId xmlns:p14="http://schemas.microsoft.com/office/powerpoint/2010/main" val="190348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 Player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 Draft Team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 Player Position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572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4F20-2ADD-48AF-ABF0-EDFE8FA7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 Draft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0F4A-E8DD-4D14-8EF7-44BE77559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the user has selected the team </a:t>
            </a:r>
          </a:p>
          <a:p>
            <a:pPr marL="0" indent="0">
              <a:buNone/>
            </a:pPr>
            <a:r>
              <a:rPr lang="en-US" dirty="0"/>
              <a:t>And position they will have there final</a:t>
            </a:r>
          </a:p>
          <a:p>
            <a:pPr marL="0" indent="0">
              <a:buNone/>
            </a:pPr>
            <a:r>
              <a:rPr lang="en-US" dirty="0"/>
              <a:t>Pick for their NFL Draft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5FC2D2-A54E-482B-B057-8F615DA704FF}"/>
              </a:ext>
            </a:extLst>
          </p:cNvPr>
          <p:cNvSpPr/>
          <p:nvPr/>
        </p:nvSpPr>
        <p:spPr>
          <a:xfrm>
            <a:off x="6499167" y="1535722"/>
            <a:ext cx="4854633" cy="3640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AD2AB-C9CE-4E0E-A4E0-2F93325F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989" y="1847248"/>
            <a:ext cx="4657811" cy="26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18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SB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 panose="020F050202020403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SBT-Powerpoint-Template</Template>
  <TotalTime>46</TotalTime>
  <Words>65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SBT-Powerpoint-Template</vt:lpstr>
      <vt:lpstr>NFL Draft Pick</vt:lpstr>
      <vt:lpstr>NFL Draft</vt:lpstr>
      <vt:lpstr>NFL Player</vt:lpstr>
      <vt:lpstr>NFL Draft Team</vt:lpstr>
      <vt:lpstr>NFL Player Position</vt:lpstr>
      <vt:lpstr>NFL Draft Players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Travonna Wilson</cp:lastModifiedBy>
  <cp:revision>6</cp:revision>
  <dcterms:created xsi:type="dcterms:W3CDTF">2015-03-05T15:09:26Z</dcterms:created>
  <dcterms:modified xsi:type="dcterms:W3CDTF">2017-07-31T01:18:42Z</dcterms:modified>
</cp:coreProperties>
</file>