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1278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7200" b="0" i="0" u="none" strike="noStrike" cap="none" baseline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2500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3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403860" y="2040695"/>
            <a:chExt cx="914400" cy="1083505"/>
          </a:xfrm>
        </p:grpSpPr>
        <p:sp>
          <p:nvSpPr>
            <p:cNvPr id="6" name="Rectangle 5"/>
            <p:cNvSpPr/>
            <p:nvPr userDrawn="1"/>
          </p:nvSpPr>
          <p:spPr>
            <a:xfrm>
              <a:off x="403860" y="2110740"/>
              <a:ext cx="914400" cy="91440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403860" y="2040695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03860" y="3025140"/>
              <a:ext cx="914400" cy="99060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8550"/>
            <a:ext cx="10515600" cy="123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308"/>
            <a:ext cx="5181600" cy="4769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4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26705"/>
            <a:ext cx="5157787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2432"/>
            <a:ext cx="5157787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705"/>
            <a:ext cx="5183188" cy="4627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2432"/>
            <a:ext cx="5183188" cy="4207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"/>
            <a:ext cx="12194328" cy="1447800"/>
            <a:chOff x="0" y="-1898"/>
            <a:chExt cx="12194328" cy="1608425"/>
          </a:xfrm>
        </p:grpSpPr>
        <p:sp>
          <p:nvSpPr>
            <p:cNvPr id="8" name="Shape 131"/>
            <p:cNvSpPr/>
            <p:nvPr userDrawn="1"/>
          </p:nvSpPr>
          <p:spPr>
            <a:xfrm>
              <a:off x="0" y="-1898"/>
              <a:ext cx="12192000" cy="1495650"/>
            </a:xfrm>
            <a:prstGeom prst="rect">
              <a:avLst/>
            </a:prstGeom>
            <a:solidFill>
              <a:srgbClr val="1D599E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9" name="Shape 135"/>
            <p:cNvSpPr/>
            <p:nvPr userDrawn="1"/>
          </p:nvSpPr>
          <p:spPr>
            <a:xfrm>
              <a:off x="2328" y="1393803"/>
              <a:ext cx="12192000" cy="212724"/>
            </a:xfrm>
            <a:prstGeom prst="rect">
              <a:avLst/>
            </a:prstGeom>
            <a:solidFill>
              <a:srgbClr val="F5A10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20"/>
            <a:ext cx="10515600" cy="123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722"/>
            <a:ext cx="10515600" cy="482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2387" y="6462482"/>
            <a:ext cx="949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8CE7-3C27-4225-9194-9B27B74ACB3B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2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624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853-8C0C-4258-AABE-042B01E2ACC4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Shape 236"/>
          <p:cNvPicPr preferRelativeResize="0"/>
          <p:nvPr/>
        </p:nvPicPr>
        <p:blipFill>
          <a:blip r:embed="rId15">
            <a:alphaModFix/>
          </a:blip>
          <a:srcRect/>
          <a:stretch>
            <a:fillRect/>
          </a:stretch>
        </p:blipFill>
        <p:spPr>
          <a:xfrm>
            <a:off x="58253" y="6465580"/>
            <a:ext cx="2116934" cy="362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0" i="0" u="none" strike="noStrike" kern="1200" cap="none" baseline="0">
          <a:solidFill>
            <a:schemeClr val="lt1"/>
          </a:solidFill>
          <a:latin typeface="Arial"/>
          <a:ea typeface="+mj-ea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CST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5679235"/>
            <a:ext cx="5861934" cy="1002476"/>
          </a:xfrm>
          <a:prstGeom prst="rect">
            <a:avLst/>
          </a:prstGeom>
          <a:effectLst>
            <a:glow>
              <a:schemeClr val="tx1">
                <a:alpha val="20000"/>
              </a:schemeClr>
            </a:glow>
            <a:outerShdw blurRad="381000" dist="266700" dir="5400000" algn="ctr" rotWithShape="0">
              <a:schemeClr val="bg1">
                <a:alpha val="5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935A-65CC-496E-B72F-AACD4A3A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E428-DD7B-42C4-82D4-9E9011B8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storyboard is a visual representation of how a user will interact with an application or interface. A storyboard is also used to demonstrate the process that the user will go through when using a product. Storyboards can be useful for determining user requirements of a product and are displayed in a narrative and chronological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8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2935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35722"/>
            <a:ext cx="5486400" cy="4825245"/>
          </a:xfrm>
        </p:spPr>
        <p:txBody>
          <a:bodyPr/>
          <a:lstStyle/>
          <a:p>
            <a:r>
              <a:t>Add Text Here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1536192"/>
            <a:ext cx="5340096" cy="4828032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C2CC-DCEA-499E-84E1-E1BF1261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9BB6-E445-4853-8FC3-90FD3996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Pidoco</a:t>
            </a:r>
            <a:r>
              <a:rPr lang="en-US" dirty="0"/>
              <a:t> - The Rapid Prototyping Tool. (</a:t>
            </a:r>
            <a:r>
              <a:rPr lang="en-US" dirty="0" err="1"/>
              <a:t>n.d.</a:t>
            </a:r>
            <a:r>
              <a:rPr lang="en-US" dirty="0"/>
              <a:t>). Retrieved June 28, 2017, from https://pidoco.com/en/help/ux/storyboard</a:t>
            </a:r>
          </a:p>
        </p:txBody>
      </p:sp>
    </p:spTree>
    <p:extLst>
      <p:ext uri="{BB962C8B-B14F-4D97-AF65-F5344CB8AC3E}">
        <p14:creationId xmlns:p14="http://schemas.microsoft.com/office/powerpoint/2010/main" val="1147612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SBT-Powerpoin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SBT-Powerpoint-Template</Template>
  <TotalTime>46</TotalTime>
  <Words>104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SBT-Powerpoint-Template</vt:lpstr>
      <vt:lpstr>CST Storyboard</vt:lpstr>
      <vt:lpstr>What is a Storyboard</vt:lpstr>
      <vt:lpstr>Storyboard</vt:lpstr>
      <vt:lpstr>Storyboard</vt:lpstr>
      <vt:lpstr>Storyboard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Ayer</dc:creator>
  <cp:lastModifiedBy>Travonna Wilson</cp:lastModifiedBy>
  <cp:revision>5</cp:revision>
  <dcterms:created xsi:type="dcterms:W3CDTF">2015-03-05T15:09:26Z</dcterms:created>
  <dcterms:modified xsi:type="dcterms:W3CDTF">2017-06-29T01:21:51Z</dcterms:modified>
</cp:coreProperties>
</file>