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2" r:id="rId6"/>
    <p:sldId id="285" r:id="rId7"/>
    <p:sldId id="286" r:id="rId8"/>
    <p:sldId id="273" r:id="rId9"/>
    <p:sldId id="274" r:id="rId10"/>
    <p:sldId id="275" r:id="rId11"/>
    <p:sldId id="288" r:id="rId12"/>
    <p:sldId id="289" r:id="rId13"/>
    <p:sldId id="290" r:id="rId14"/>
    <p:sldId id="260" r:id="rId15"/>
    <p:sldId id="276" r:id="rId16"/>
    <p:sldId id="278" r:id="rId17"/>
    <p:sldId id="279" r:id="rId18"/>
    <p:sldId id="280" r:id="rId19"/>
    <p:sldId id="282" r:id="rId20"/>
    <p:sldId id="261" r:id="rId21"/>
    <p:sldId id="283" r:id="rId22"/>
    <p:sldId id="284" r:id="rId23"/>
    <p:sldId id="271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9300A8-1FD8-4038-9CE4-97C3AAD6792B}" v="46" dt="2021-01-19T23:23:47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E5E1C-533E-4CFD-9EE3-A577CE60BE31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4C141-72B0-4F44-86A2-556FCA3EC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523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369C44-CB96-48F3-A812-0B45F58F1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3E18338-06CD-478D-ABE6-207308EB3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73D58C-20B3-44FD-9843-A5ED6EC5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048-412C-40FC-9816-03D8E092CDEF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1367FF6-6A63-4E0D-8AB2-A7AEABC1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91F443-7EFA-42DB-A49B-E9104DFF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240-E020-4368-9373-39770111DF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259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F11FF8-3228-4F13-AC5E-33A2CA19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10C1968-62B2-492F-9FA2-DECB15D61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9F2877-5BD6-4259-869F-99A89E8C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048-412C-40FC-9816-03D8E092CDEF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59EA54-9F62-49CD-A203-73CB8EAA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CA8BE98-02E8-4527-A289-B3ADFA2A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240-E020-4368-9373-39770111DF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4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4382338-1B8C-4239-8827-BE679FE8B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A448094-870D-4A0B-952D-582135491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48698C0-BBCF-4FF9-86AB-6167EE9A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048-412C-40FC-9816-03D8E092CDEF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2BC38C-0D10-40F3-9C6C-471B66DC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5AAAE7-D22D-4D7E-8319-7ECEE4D9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240-E020-4368-9373-39770111DF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271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5A9B61-2B96-4AEC-B89A-DB906839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F8B3FC-7F1C-4F81-B526-B1D73DE3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C29030-19EA-4761-BD1A-BE1C7F56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048-412C-40FC-9816-03D8E092CDEF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47B19FC-1F35-4E7E-B0FD-61DB2F47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96CF30-6136-459E-981C-67744651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240-E020-4368-9373-39770111DF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496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E3426E-6004-495A-9688-A169B65C0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52AB53-82C0-43C2-ACEA-24764918A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AB57CC1-E946-4E59-991D-F9BA263D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048-412C-40FC-9816-03D8E092CDEF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269869-B545-4E81-B215-95A56822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D4AD76-7A40-446B-A83D-934E74A7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240-E020-4368-9373-39770111DF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42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D26151-F492-4044-B9AF-E9CD8A69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B2A1BD-A84C-4947-AFB4-82E2E5FE8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E8CB679-FD0F-4055-ADFB-5BE23B0CA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CD48501-8A7C-4CE4-8D7B-9E466411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048-412C-40FC-9816-03D8E092CDEF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658135-4D40-4C0E-945D-DCAB9651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405A3A4-8238-44BD-A568-CBDDCEAF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240-E020-4368-9373-39770111DF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617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4F1D38-0E83-46BF-97AF-0F7CEB43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A36A789-00FC-4AFF-9499-C9F4DD9DF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1E805DE-7421-4934-A969-3E0DDF69C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44D132D-60EE-4DD9-9148-CC07A96A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A0DDED5-0804-49E1-965E-D5684D06B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92116A6-9856-4A36-90F7-4FFDFFC7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048-412C-40FC-9816-03D8E092CDEF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379D918-5FCE-413A-9C3D-A17B029C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2594692-C874-44CA-940B-E8AEA0FB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240-E020-4368-9373-39770111DF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912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782B79-0D7E-4818-9134-D6834F07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A9E259A-2DCD-4C6D-9D49-50EE485F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048-412C-40FC-9816-03D8E092CDEF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B3483CF-F546-49F9-85B5-2036C1F5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5ADC0B4-3AEF-4DA2-83B9-953BD6E9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240-E020-4368-9373-39770111DF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14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3985F6C-9532-43D8-9B31-DE4C1DDB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048-412C-40FC-9816-03D8E092CDEF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E6659DB-039E-4C35-96FA-30172926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74C1462-85E2-40EC-A7AE-3787BEC9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240-E020-4368-9373-39770111DF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98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5C4077-E4DD-4E12-8B5D-8BF8E46D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3E7B23-6150-468B-A063-14C7BC553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A6003A5-9105-45B7-9977-E1156E948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D50C59A-D610-4631-BCF5-66EC8B3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048-412C-40FC-9816-03D8E092CDEF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FDB894E-9D21-476B-9187-F480D4E6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36F390A-B26D-4640-9524-E959EB25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240-E020-4368-9373-39770111DF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038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27684E-4B4E-4761-822D-7C306538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D5EC7E3-23F5-4101-8FEE-AEDA3C4C0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74F7E3E-B5FC-4DDF-A6AD-C149BE65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53666AD-5946-411C-8867-CA325F70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048-412C-40FC-9816-03D8E092CDEF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AF5CD26-EC88-4480-B279-4D377971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9361F0-D3B4-4394-B049-1A58AD18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240-E020-4368-9373-39770111DF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62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317500" ty="0" sx="100000" sy="75000" flip="xy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8C3C6F2-A966-4A06-8F1F-F4F542A4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32773B9-A18F-432D-9A73-020BACD7A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7E35DE-728B-4D67-A4CE-3215B66D9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A048-412C-40FC-9816-03D8E092CDEF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822077-7CD9-430C-9EB3-C0090D9B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50D119C-E413-4863-B951-A386BFB47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B240-E020-4368-9373-39770111DF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53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sketchfab.com/jacky15621419" TargetMode="External"/><Relationship Id="rId3" Type="http://schemas.openxmlformats.org/officeDocument/2006/relationships/hyperlink" Target="https://sketchfab.com/MRowa" TargetMode="External"/><Relationship Id="rId7" Type="http://schemas.openxmlformats.org/officeDocument/2006/relationships/hyperlink" Target="https://sketchfab.com/rajibkc" TargetMode="External"/><Relationship Id="rId2" Type="http://schemas.openxmlformats.org/officeDocument/2006/relationships/hyperlink" Target="https://thre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reejsfundamentals.org/" TargetMode="External"/><Relationship Id="rId5" Type="http://schemas.openxmlformats.org/officeDocument/2006/relationships/hyperlink" Target="https://sketchfab.com/neberkenezer" TargetMode="External"/><Relationship Id="rId4" Type="http://schemas.openxmlformats.org/officeDocument/2006/relationships/hyperlink" Target="https://sketchfab.com/3d-models/ccity-building-set-1-a2d5c7bfcc2148fb8994864c43dfcc97" TargetMode="External"/><Relationship Id="rId9" Type="http://schemas.openxmlformats.org/officeDocument/2006/relationships/hyperlink" Target="https://www.geeksforgeeks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F65B6B77-C85F-4541-9B95-34E7DE51C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7936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tr-TR" sz="14400" dirty="0" err="1">
                <a:latin typeface="Algerian" panose="04020705040A02060702" pitchFamily="82" charset="0"/>
              </a:rPr>
              <a:t>the</a:t>
            </a:r>
            <a:r>
              <a:rPr lang="tr-TR" sz="14400" dirty="0">
                <a:latin typeface="Algerian" panose="04020705040A02060702" pitchFamily="82" charset="0"/>
              </a:rPr>
              <a:t> </a:t>
            </a:r>
            <a:r>
              <a:rPr lang="tr-TR" sz="14400" dirty="0" err="1">
                <a:latin typeface="Algerian" panose="04020705040A02060702" pitchFamily="82" charset="0"/>
              </a:rPr>
              <a:t>dream</a:t>
            </a:r>
            <a:r>
              <a:rPr lang="tr-TR" sz="14400" dirty="0">
                <a:latin typeface="Algerian" panose="04020705040A02060702" pitchFamily="82" charset="0"/>
              </a:rPr>
              <a:t> </a:t>
            </a:r>
          </a:p>
          <a:p>
            <a:r>
              <a:rPr lang="tr-TR" sz="14400" dirty="0" err="1">
                <a:latin typeface="Algerian" panose="04020705040A02060702" pitchFamily="82" charset="0"/>
              </a:rPr>
              <a:t>or</a:t>
            </a:r>
            <a:r>
              <a:rPr lang="tr-TR" sz="14400" dirty="0">
                <a:latin typeface="Algerian" panose="04020705040A02060702" pitchFamily="82" charset="0"/>
              </a:rPr>
              <a:t> </a:t>
            </a:r>
          </a:p>
          <a:p>
            <a:r>
              <a:rPr lang="tr-TR" sz="14400" dirty="0" err="1">
                <a:latin typeface="Algerian" panose="04020705040A02060702" pitchFamily="82" charset="0"/>
              </a:rPr>
              <a:t>maybe</a:t>
            </a:r>
            <a:r>
              <a:rPr lang="tr-TR" sz="14400" dirty="0">
                <a:latin typeface="Algerian" panose="04020705040A02060702" pitchFamily="82" charset="0"/>
              </a:rPr>
              <a:t> </a:t>
            </a:r>
          </a:p>
          <a:p>
            <a:r>
              <a:rPr lang="tr-TR" sz="14400" dirty="0" err="1">
                <a:latin typeface="Algerian" panose="04020705040A02060702" pitchFamily="82" charset="0"/>
              </a:rPr>
              <a:t>the</a:t>
            </a:r>
            <a:r>
              <a:rPr lang="tr-TR" sz="14400" dirty="0">
                <a:latin typeface="Algerian" panose="04020705040A02060702" pitchFamily="82" charset="0"/>
              </a:rPr>
              <a:t> </a:t>
            </a:r>
            <a:r>
              <a:rPr lang="tr-TR" sz="14400" dirty="0" err="1">
                <a:latin typeface="Algerian" panose="04020705040A02060702" pitchFamily="82" charset="0"/>
              </a:rPr>
              <a:t>nightmare</a:t>
            </a:r>
            <a:r>
              <a:rPr lang="tr-TR" sz="14400" dirty="0">
                <a:latin typeface="Algerian" panose="04020705040A02060702" pitchFamily="82" charset="0"/>
              </a:rPr>
              <a:t> </a:t>
            </a:r>
          </a:p>
          <a:p>
            <a:r>
              <a:rPr lang="tr-TR" sz="14400" dirty="0" err="1">
                <a:latin typeface="Algerian" panose="04020705040A02060702" pitchFamily="82" charset="0"/>
              </a:rPr>
              <a:t>will</a:t>
            </a:r>
            <a:r>
              <a:rPr lang="tr-TR" sz="14400" dirty="0">
                <a:latin typeface="Algerian" panose="04020705040A02060702" pitchFamily="82" charset="0"/>
              </a:rPr>
              <a:t> </a:t>
            </a:r>
          </a:p>
          <a:p>
            <a:r>
              <a:rPr lang="tr-TR" sz="14400" dirty="0" err="1">
                <a:latin typeface="Algerian" panose="04020705040A02060702" pitchFamily="82" charset="0"/>
              </a:rPr>
              <a:t>come</a:t>
            </a:r>
            <a:r>
              <a:rPr lang="tr-TR" sz="14400" dirty="0">
                <a:latin typeface="Algerian" panose="04020705040A02060702" pitchFamily="82" charset="0"/>
              </a:rPr>
              <a:t> </a:t>
            </a:r>
            <a:r>
              <a:rPr lang="tr-TR" sz="14400" dirty="0" err="1">
                <a:latin typeface="Algerian" panose="04020705040A02060702" pitchFamily="82" charset="0"/>
              </a:rPr>
              <a:t>true</a:t>
            </a:r>
            <a:endParaRPr lang="tr-TR" dirty="0">
              <a:latin typeface="Algerian" panose="04020705040A02060702" pitchFamily="8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A2A1B52-9AD6-4A55-A437-75CD41577565}"/>
              </a:ext>
            </a:extLst>
          </p:cNvPr>
          <p:cNvSpPr txBox="1"/>
          <p:nvPr/>
        </p:nvSpPr>
        <p:spPr>
          <a:xfrm>
            <a:off x="2640874" y="279995"/>
            <a:ext cx="6675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7200" b="1" dirty="0">
                <a:latin typeface="Algerian" panose="04020705040A02060702" pitchFamily="82" charset="0"/>
              </a:rPr>
              <a:t>GARBAGE TOWN</a:t>
            </a:r>
          </a:p>
        </p:txBody>
      </p:sp>
    </p:spTree>
    <p:extLst>
      <p:ext uri="{BB962C8B-B14F-4D97-AF65-F5344CB8AC3E}">
        <p14:creationId xmlns:p14="http://schemas.microsoft.com/office/powerpoint/2010/main" val="262792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15AEAB-74A8-41D3-9304-54C35782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 err="1"/>
              <a:t>Gameplay</a:t>
            </a:r>
            <a:endParaRPr lang="tr-TR" sz="54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E87526-3CAC-497D-A133-283E777F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Garbage</a:t>
            </a:r>
            <a:r>
              <a:rPr lang="tr-TR" dirty="0"/>
              <a:t> Collection</a:t>
            </a:r>
          </a:p>
          <a:p>
            <a:r>
              <a:rPr lang="tr-TR" dirty="0" err="1"/>
              <a:t>Controls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472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FE4D6B-895C-4DB8-942D-DB9FC71D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 err="1"/>
              <a:t>Garbage</a:t>
            </a:r>
            <a:r>
              <a:rPr lang="tr-TR" sz="5400" b="1" dirty="0"/>
              <a:t> Collection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E511CC-7558-481E-9477-B54BD4B9F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clicking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garbage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appears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on </a:t>
            </a:r>
            <a:r>
              <a:rPr lang="tr-TR" dirty="0" err="1"/>
              <a:t>map</a:t>
            </a:r>
            <a:r>
              <a:rPr lang="tr-TR" dirty="0"/>
              <a:t>,</a:t>
            </a:r>
          </a:p>
          <a:p>
            <a:pPr marL="0" indent="0">
              <a:buNone/>
            </a:pP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earn</a:t>
            </a:r>
            <a:r>
              <a:rPr lang="tr-TR" dirty="0"/>
              <a:t> </a:t>
            </a:r>
            <a:r>
              <a:rPr lang="tr-TR" dirty="0" err="1"/>
              <a:t>money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pollution</a:t>
            </a:r>
            <a:r>
              <a:rPr lang="tr-TR" dirty="0"/>
              <a:t>.</a:t>
            </a:r>
          </a:p>
          <a:p>
            <a:r>
              <a:rPr lang="tr-TR" dirty="0"/>
              <a:t>Truck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clicked</a:t>
            </a:r>
            <a:r>
              <a:rPr lang="tr-TR" dirty="0"/>
              <a:t>. </a:t>
            </a:r>
          </a:p>
          <a:p>
            <a:r>
              <a:rPr lang="en-US" dirty="0"/>
              <a:t>Upgrading recycling facility increases truck speed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EC302D2-FBD4-42DF-B210-07671FAE5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918857"/>
            <a:ext cx="6205265" cy="2939142"/>
          </a:xfrm>
          <a:prstGeom prst="rect">
            <a:avLst/>
          </a:prstGeom>
        </p:spPr>
      </p:pic>
      <p:pic>
        <p:nvPicPr>
          <p:cNvPr id="11" name="Resim 10" descr="ulaşım, sarı, betoniyer içeren bir resim&#10;&#10;Açıklama otomatik olarak oluşturuldu">
            <a:extLst>
              <a:ext uri="{FF2B5EF4-FFF2-40B4-BE49-F238E27FC236}">
                <a16:creationId xmlns:a16="http://schemas.microsoft.com/office/drawing/2014/main" id="{97237DD3-DBF2-4392-BC77-59A9A95E0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8856"/>
            <a:ext cx="6095999" cy="2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F40E65-1E10-47E4-85F1-934A4C62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 err="1"/>
              <a:t>Controls</a:t>
            </a:r>
            <a:endParaRPr lang="tr-TR" sz="5400" b="1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4A6967F-9B67-41FA-8AAE-948F6F26FECF}"/>
              </a:ext>
            </a:extLst>
          </p:cNvPr>
          <p:cNvSpPr txBox="1"/>
          <p:nvPr/>
        </p:nvSpPr>
        <p:spPr>
          <a:xfrm>
            <a:off x="838201" y="4769135"/>
            <a:ext cx="105155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-W -A -S -D 	: </a:t>
            </a:r>
            <a:r>
              <a:rPr lang="tr-TR" sz="2000" b="1" dirty="0" err="1"/>
              <a:t>Horizontal</a:t>
            </a:r>
            <a:r>
              <a:rPr lang="tr-TR" sz="2000" b="1" dirty="0"/>
              <a:t> </a:t>
            </a:r>
            <a:r>
              <a:rPr lang="tr-TR" sz="2000" b="1" dirty="0" err="1"/>
              <a:t>Camera</a:t>
            </a:r>
            <a:r>
              <a:rPr lang="tr-TR" sz="2000" b="1" dirty="0"/>
              <a:t> </a:t>
            </a:r>
            <a:r>
              <a:rPr lang="tr-TR" sz="2000" b="1" dirty="0" err="1"/>
              <a:t>Movement</a:t>
            </a:r>
            <a:r>
              <a:rPr lang="tr-TR" sz="2000" b="1" dirty="0"/>
              <a:t>		-Q	: Switch </a:t>
            </a:r>
            <a:r>
              <a:rPr lang="tr-TR" sz="2000" b="1" dirty="0" err="1"/>
              <a:t>Shader</a:t>
            </a:r>
            <a:endParaRPr lang="tr-TR" sz="2000" b="1" dirty="0"/>
          </a:p>
          <a:p>
            <a:r>
              <a:rPr lang="tr-TR" sz="2000" b="1" dirty="0"/>
              <a:t>-</a:t>
            </a:r>
            <a:r>
              <a:rPr lang="tr-TR" sz="2000" b="1" dirty="0" err="1"/>
              <a:t>Shift</a:t>
            </a:r>
            <a:r>
              <a:rPr lang="tr-TR" sz="2000" b="1" dirty="0"/>
              <a:t> -Space	: </a:t>
            </a:r>
            <a:r>
              <a:rPr lang="tr-TR" sz="2000" b="1" dirty="0" err="1"/>
              <a:t>Vertical</a:t>
            </a:r>
            <a:r>
              <a:rPr lang="tr-TR" sz="2000" b="1" dirty="0"/>
              <a:t> </a:t>
            </a:r>
            <a:r>
              <a:rPr lang="tr-TR" sz="2000" b="1" dirty="0" err="1"/>
              <a:t>Camera</a:t>
            </a:r>
            <a:r>
              <a:rPr lang="tr-TR" sz="2000" b="1" dirty="0"/>
              <a:t> </a:t>
            </a:r>
            <a:r>
              <a:rPr lang="tr-TR" sz="2000" b="1" dirty="0" err="1"/>
              <a:t>Movement</a:t>
            </a:r>
            <a:r>
              <a:rPr lang="tr-TR" sz="2000" b="1" dirty="0"/>
              <a:t>		-F	: </a:t>
            </a:r>
            <a:r>
              <a:rPr lang="tr-TR" sz="2000" b="1" dirty="0" err="1"/>
              <a:t>Toggle</a:t>
            </a:r>
            <a:r>
              <a:rPr lang="tr-TR" sz="2000" b="1" dirty="0"/>
              <a:t> </a:t>
            </a:r>
            <a:r>
              <a:rPr lang="tr-TR" sz="2000" b="1" dirty="0" err="1"/>
              <a:t>Spotlight</a:t>
            </a:r>
            <a:endParaRPr lang="tr-TR" sz="2000" b="1" dirty="0"/>
          </a:p>
          <a:p>
            <a:r>
              <a:rPr lang="tr-TR" sz="2000" b="1" dirty="0"/>
              <a:t>-K –L		: </a:t>
            </a:r>
            <a:r>
              <a:rPr lang="tr-TR" sz="2000" b="1" dirty="0" err="1"/>
              <a:t>Rotate</a:t>
            </a:r>
            <a:r>
              <a:rPr lang="tr-TR" sz="2000" b="1" dirty="0"/>
              <a:t> </a:t>
            </a:r>
            <a:r>
              <a:rPr lang="tr-TR" sz="2000" b="1" dirty="0" err="1"/>
              <a:t>Camera</a:t>
            </a:r>
            <a:r>
              <a:rPr lang="tr-TR" sz="2000" b="1" dirty="0"/>
              <a:t> </a:t>
            </a:r>
            <a:r>
              <a:rPr lang="tr-TR" sz="2000" b="1" dirty="0" err="1"/>
              <a:t>around</a:t>
            </a:r>
            <a:r>
              <a:rPr lang="tr-TR" sz="2000" b="1" dirty="0"/>
              <a:t> Z </a:t>
            </a:r>
            <a:r>
              <a:rPr lang="tr-TR" sz="2000" b="1" dirty="0" err="1"/>
              <a:t>axis</a:t>
            </a:r>
            <a:r>
              <a:rPr lang="tr-TR" sz="2000" b="1" dirty="0"/>
              <a:t>		-R	: </a:t>
            </a:r>
            <a:r>
              <a:rPr lang="tr-TR" sz="2000" b="1" dirty="0" err="1"/>
              <a:t>Reset</a:t>
            </a:r>
            <a:r>
              <a:rPr lang="tr-TR" sz="2000" b="1" dirty="0"/>
              <a:t> </a:t>
            </a:r>
            <a:r>
              <a:rPr lang="tr-TR" sz="2000" b="1" dirty="0" err="1"/>
              <a:t>Camera</a:t>
            </a:r>
            <a:r>
              <a:rPr lang="tr-TR" sz="2000" b="1" dirty="0"/>
              <a:t>		</a:t>
            </a:r>
          </a:p>
          <a:p>
            <a:r>
              <a:rPr lang="tr-TR" sz="2000" b="1" dirty="0"/>
              <a:t>-G –T		: </a:t>
            </a:r>
            <a:r>
              <a:rPr lang="tr-TR" sz="2000" b="1" dirty="0" err="1"/>
              <a:t>Spotlight</a:t>
            </a:r>
            <a:r>
              <a:rPr lang="tr-TR" sz="2000" b="1" dirty="0"/>
              <a:t> </a:t>
            </a:r>
            <a:r>
              <a:rPr lang="tr-TR" sz="2000" b="1" dirty="0" err="1"/>
              <a:t>Intensity</a:t>
            </a:r>
            <a:r>
              <a:rPr lang="tr-TR" sz="2000" b="1" dirty="0"/>
              <a:t>			-E	: </a:t>
            </a:r>
            <a:r>
              <a:rPr lang="tr-TR" sz="2000" b="1" dirty="0" err="1"/>
              <a:t>Toggle</a:t>
            </a:r>
            <a:r>
              <a:rPr lang="tr-TR" sz="2000" b="1" dirty="0"/>
              <a:t> </a:t>
            </a:r>
            <a:r>
              <a:rPr lang="tr-TR" sz="2000" b="1" dirty="0" err="1"/>
              <a:t>Pointer</a:t>
            </a:r>
            <a:r>
              <a:rPr lang="tr-TR" sz="2000" b="1" dirty="0"/>
              <a:t> </a:t>
            </a:r>
            <a:r>
              <a:rPr lang="tr-TR" sz="2000" b="1" dirty="0" err="1"/>
              <a:t>Lock</a:t>
            </a:r>
            <a:endParaRPr lang="tr-TR" sz="2000" b="1" dirty="0"/>
          </a:p>
          <a:p>
            <a:r>
              <a:rPr lang="tr-TR" sz="2000" b="1" dirty="0"/>
              <a:t>-1 -2 -3 -4 -5	: </a:t>
            </a:r>
            <a:r>
              <a:rPr lang="tr-TR" sz="2000" b="1" dirty="0" err="1"/>
              <a:t>Built</a:t>
            </a:r>
            <a:r>
              <a:rPr lang="tr-TR" sz="2000" b="1" dirty="0"/>
              <a:t> </a:t>
            </a:r>
            <a:r>
              <a:rPr lang="tr-TR" sz="2000" b="1" dirty="0" err="1"/>
              <a:t>Facilities</a:t>
            </a:r>
            <a:r>
              <a:rPr lang="tr-TR" sz="2000" b="1" dirty="0"/>
              <a:t>				-U	: Upgrade </a:t>
            </a:r>
            <a:r>
              <a:rPr lang="tr-TR" sz="2000" b="1" dirty="0" err="1"/>
              <a:t>Facilities</a:t>
            </a:r>
            <a:endParaRPr lang="tr-TR" sz="2000" b="1" dirty="0"/>
          </a:p>
          <a:p>
            <a:r>
              <a:rPr lang="tr-TR" sz="2000" b="1" dirty="0"/>
              <a:t>						</a:t>
            </a:r>
          </a:p>
          <a:p>
            <a:r>
              <a:rPr lang="tr-TR" sz="2000" b="1" dirty="0"/>
              <a:t>											</a:t>
            </a:r>
            <a:endParaRPr lang="tr-TR" dirty="0"/>
          </a:p>
        </p:txBody>
      </p:sp>
      <p:pic>
        <p:nvPicPr>
          <p:cNvPr id="14" name="İçerik Yer Tutucusu 13" descr="metin, bilgisayar, iç mekan, klavye içeren bir resim&#10;&#10;Açıklama otomatik olarak oluşturuldu">
            <a:extLst>
              <a:ext uri="{FF2B5EF4-FFF2-40B4-BE49-F238E27FC236}">
                <a16:creationId xmlns:a16="http://schemas.microsoft.com/office/drawing/2014/main" id="{F1486040-EC82-44BA-A69B-27EAC6428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30071"/>
            <a:ext cx="10515600" cy="3439064"/>
          </a:xfrm>
        </p:spPr>
      </p:pic>
    </p:spTree>
    <p:extLst>
      <p:ext uri="{BB962C8B-B14F-4D97-AF65-F5344CB8AC3E}">
        <p14:creationId xmlns:p14="http://schemas.microsoft.com/office/powerpoint/2010/main" val="1909874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E84CCF-3E64-48E0-8A85-AEBFAE79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/>
              <a:t>Minimum </a:t>
            </a:r>
            <a:r>
              <a:rPr lang="tr-TR" sz="5400" b="1" dirty="0" err="1"/>
              <a:t>Requirements</a:t>
            </a:r>
            <a:endParaRPr lang="tr-TR" sz="54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7A522A-F1C0-4370-AEC7-85719B4A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Using </a:t>
            </a:r>
            <a:r>
              <a:rPr lang="tr-TR" sz="3600" dirty="0" err="1"/>
              <a:t>Webgl</a:t>
            </a:r>
            <a:r>
              <a:rPr lang="tr-TR" sz="3600" dirty="0"/>
              <a:t> 2.0</a:t>
            </a:r>
          </a:p>
          <a:p>
            <a:r>
              <a:rPr lang="tr-TR" sz="3600" dirty="0" err="1"/>
              <a:t>Completely</a:t>
            </a:r>
            <a:r>
              <a:rPr lang="tr-TR" sz="3600" dirty="0"/>
              <a:t> 3D</a:t>
            </a:r>
          </a:p>
          <a:p>
            <a:r>
              <a:rPr lang="tr-TR" sz="3600" dirty="0" err="1"/>
              <a:t>Translate</a:t>
            </a:r>
            <a:r>
              <a:rPr lang="tr-TR" sz="3600" dirty="0"/>
              <a:t> </a:t>
            </a:r>
            <a:r>
              <a:rPr lang="tr-TR" sz="3600" dirty="0" err="1"/>
              <a:t>and</a:t>
            </a:r>
            <a:r>
              <a:rPr lang="tr-TR" sz="3600" dirty="0"/>
              <a:t> </a:t>
            </a:r>
            <a:r>
              <a:rPr lang="tr-TR" sz="3600" dirty="0" err="1"/>
              <a:t>Rotate</a:t>
            </a:r>
            <a:r>
              <a:rPr lang="tr-TR" sz="3600" dirty="0"/>
              <a:t> </a:t>
            </a:r>
            <a:r>
              <a:rPr lang="tr-TR" sz="3600" dirty="0" err="1"/>
              <a:t>Camera</a:t>
            </a:r>
            <a:r>
              <a:rPr lang="tr-TR" sz="3600" dirty="0"/>
              <a:t> in 3 </a:t>
            </a:r>
            <a:r>
              <a:rPr lang="tr-TR" sz="3600" dirty="0" err="1"/>
              <a:t>dimensions</a:t>
            </a:r>
            <a:endParaRPr lang="tr-TR" sz="3600" dirty="0"/>
          </a:p>
          <a:p>
            <a:r>
              <a:rPr lang="tr-TR" sz="3600" dirty="0"/>
              <a:t>3 </a:t>
            </a:r>
            <a:r>
              <a:rPr lang="tr-TR" sz="3600" dirty="0" err="1"/>
              <a:t>Different</a:t>
            </a:r>
            <a:r>
              <a:rPr lang="tr-TR" sz="3600" dirty="0"/>
              <a:t> Objects </a:t>
            </a:r>
            <a:r>
              <a:rPr lang="tr-TR" sz="3600" dirty="0" err="1"/>
              <a:t>movable</a:t>
            </a:r>
            <a:r>
              <a:rPr lang="tr-TR" sz="3600" dirty="0"/>
              <a:t> </a:t>
            </a:r>
            <a:r>
              <a:rPr lang="tr-TR" sz="3600" dirty="0" err="1"/>
              <a:t>and</a:t>
            </a:r>
            <a:r>
              <a:rPr lang="tr-TR" sz="3600" dirty="0"/>
              <a:t> </a:t>
            </a:r>
            <a:r>
              <a:rPr lang="tr-TR" sz="3600" dirty="0" err="1"/>
              <a:t>scalable</a:t>
            </a:r>
            <a:r>
              <a:rPr lang="tr-TR" sz="3600" dirty="0"/>
              <a:t> (</a:t>
            </a:r>
            <a:r>
              <a:rPr lang="tr-TR" sz="3600" dirty="0" err="1"/>
              <a:t>Basketball,Trash</a:t>
            </a:r>
            <a:r>
              <a:rPr lang="tr-TR" sz="3600" dirty="0"/>
              <a:t> </a:t>
            </a:r>
            <a:r>
              <a:rPr lang="tr-TR" sz="3600" dirty="0" err="1"/>
              <a:t>Bin,Helicopter</a:t>
            </a:r>
            <a:r>
              <a:rPr lang="tr-TR" sz="3600" dirty="0"/>
              <a:t>)</a:t>
            </a:r>
          </a:p>
          <a:p>
            <a:r>
              <a:rPr lang="tr-TR" sz="3600" dirty="0" err="1"/>
              <a:t>Spotlight</a:t>
            </a:r>
            <a:endParaRPr lang="tr-TR" sz="3600" dirty="0"/>
          </a:p>
          <a:p>
            <a:r>
              <a:rPr lang="tr-TR" sz="3600" dirty="0"/>
              <a:t>2 </a:t>
            </a:r>
            <a:r>
              <a:rPr lang="tr-TR" sz="3600" dirty="0" err="1"/>
              <a:t>different</a:t>
            </a:r>
            <a:r>
              <a:rPr lang="tr-TR" sz="3600" dirty="0"/>
              <a:t> </a:t>
            </a:r>
            <a:r>
              <a:rPr lang="tr-TR" sz="3600" dirty="0" err="1"/>
              <a:t>Shaders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62118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110279-55CC-4974-AD64-3EC705C0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 err="1"/>
              <a:t>Extra</a:t>
            </a:r>
            <a:r>
              <a:rPr lang="tr-TR" sz="5400" b="1" dirty="0"/>
              <a:t> </a:t>
            </a:r>
            <a:r>
              <a:rPr lang="tr-TR" sz="5400" b="1" dirty="0" err="1"/>
              <a:t>Features</a:t>
            </a:r>
            <a:endParaRPr lang="tr-TR" sz="54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C55FC8-E98D-4F26-A8C1-EC90FED45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600" dirty="0" err="1"/>
              <a:t>Tips</a:t>
            </a:r>
            <a:endParaRPr lang="tr-TR" sz="3600" dirty="0"/>
          </a:p>
          <a:p>
            <a:r>
              <a:rPr lang="tr-TR" sz="3600" dirty="0" err="1"/>
              <a:t>Sounds</a:t>
            </a:r>
            <a:endParaRPr lang="tr-TR" sz="3600" dirty="0"/>
          </a:p>
          <a:p>
            <a:r>
              <a:rPr lang="tr-TR" sz="3600" dirty="0"/>
              <a:t>Anti-</a:t>
            </a:r>
            <a:r>
              <a:rPr lang="tr-TR" sz="3600" dirty="0" err="1"/>
              <a:t>aliasing</a:t>
            </a:r>
            <a:endParaRPr lang="tr-TR" sz="3600" dirty="0"/>
          </a:p>
          <a:p>
            <a:r>
              <a:rPr lang="tr-TR" sz="3600" dirty="0" err="1"/>
              <a:t>Shadow</a:t>
            </a:r>
            <a:r>
              <a:rPr lang="tr-TR" sz="3600" dirty="0"/>
              <a:t> </a:t>
            </a:r>
            <a:r>
              <a:rPr lang="tr-TR" sz="3600" dirty="0" err="1"/>
              <a:t>Mapping</a:t>
            </a:r>
            <a:r>
              <a:rPr lang="tr-TR" sz="3600" dirty="0"/>
              <a:t> </a:t>
            </a:r>
          </a:p>
          <a:p>
            <a:r>
              <a:rPr lang="tr-TR" sz="3600" dirty="0" err="1"/>
              <a:t>Logger</a:t>
            </a:r>
            <a:r>
              <a:rPr lang="tr-TR" sz="3600" dirty="0"/>
              <a:t>   </a:t>
            </a:r>
          </a:p>
          <a:p>
            <a:r>
              <a:rPr lang="tr-TR" sz="3600" dirty="0" err="1"/>
              <a:t>Raycaster</a:t>
            </a:r>
            <a:endParaRPr lang="tr-TR" sz="3600" dirty="0"/>
          </a:p>
          <a:p>
            <a:r>
              <a:rPr lang="tr-TR" sz="3600" dirty="0" err="1"/>
              <a:t>Fog</a:t>
            </a:r>
            <a:endParaRPr lang="tr-TR" sz="3600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502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AAC0F6-06E6-40DC-9DFD-8A8B9742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 err="1"/>
              <a:t>Tips</a:t>
            </a:r>
            <a:endParaRPr lang="tr-TR" sz="54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6E55F8-6D2E-41DA-AAB8-4DC9386B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After upgrading or building a facility a tip will be shown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9509218-4FE2-455F-9FE6-3D66C4949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2" y="3124199"/>
            <a:ext cx="8300003" cy="229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89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2DD6B1-E65E-4D6F-A361-00C0C68A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/>
              <a:t>Anti-</a:t>
            </a:r>
            <a:r>
              <a:rPr lang="tr-TR" sz="5400" b="1" dirty="0" err="1"/>
              <a:t>aliasing</a:t>
            </a:r>
            <a:endParaRPr lang="tr-TR" sz="5400" b="1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786C968-79F9-498E-BE33-F3F627A55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25625"/>
            <a:ext cx="5081451" cy="4351338"/>
          </a:xfrm>
        </p:spPr>
      </p:pic>
    </p:spTree>
    <p:extLst>
      <p:ext uri="{BB962C8B-B14F-4D97-AF65-F5344CB8AC3E}">
        <p14:creationId xmlns:p14="http://schemas.microsoft.com/office/powerpoint/2010/main" val="3674167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503949-E958-4946-B926-E4058D2F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 err="1"/>
              <a:t>Shadow</a:t>
            </a:r>
            <a:r>
              <a:rPr lang="tr-TR" sz="5400" b="1" dirty="0"/>
              <a:t> </a:t>
            </a:r>
            <a:r>
              <a:rPr lang="tr-TR" sz="5400" b="1" dirty="0" err="1"/>
              <a:t>Mapping</a:t>
            </a:r>
            <a:endParaRPr lang="tr-TR" sz="5400" b="1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CF360AF-529C-485D-B723-746CA75F8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902" y="1825625"/>
            <a:ext cx="7838778" cy="4667250"/>
          </a:xfrm>
        </p:spPr>
      </p:pic>
    </p:spTree>
    <p:extLst>
      <p:ext uri="{BB962C8B-B14F-4D97-AF65-F5344CB8AC3E}">
        <p14:creationId xmlns:p14="http://schemas.microsoft.com/office/powerpoint/2010/main" val="2956431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A60C0E-8247-48AA-8B93-930EB8BE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5400" b="1" dirty="0" err="1"/>
              <a:t>Logger</a:t>
            </a:r>
            <a:endParaRPr lang="tr-TR" b="1" dirty="0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8EAE486-3132-4EE6-8A23-ABEBACCF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77" y="2468177"/>
            <a:ext cx="8522045" cy="3488486"/>
          </a:xfrm>
        </p:spPr>
      </p:pic>
    </p:spTree>
    <p:extLst>
      <p:ext uri="{BB962C8B-B14F-4D97-AF65-F5344CB8AC3E}">
        <p14:creationId xmlns:p14="http://schemas.microsoft.com/office/powerpoint/2010/main" val="53205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8B9C86-2ECA-4DFA-B74C-090AB16E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5400" b="1" dirty="0" err="1"/>
              <a:t>Fog</a:t>
            </a:r>
            <a:endParaRPr lang="tr-TR" b="1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907B4B3-23AD-4550-88AF-FD1118901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8550"/>
            <a:ext cx="7690338" cy="3219450"/>
          </a:xfrm>
        </p:spPr>
      </p:pic>
      <p:pic>
        <p:nvPicPr>
          <p:cNvPr id="7" name="Resim 6" descr="metin, kirli içeren bir resim&#10;&#10;Açıklama otomatik olarak oluşturuldu">
            <a:extLst>
              <a:ext uri="{FF2B5EF4-FFF2-40B4-BE49-F238E27FC236}">
                <a16:creationId xmlns:a16="http://schemas.microsoft.com/office/drawing/2014/main" id="{00B69644-9AE9-4853-B77C-F2E47D343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2" y="0"/>
            <a:ext cx="7690338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9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A3719C-9424-4A6A-9D0D-5267A84E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 err="1"/>
              <a:t>Prepared</a:t>
            </a:r>
            <a:r>
              <a:rPr lang="tr-TR" sz="5400" b="1" dirty="0"/>
              <a:t> </a:t>
            </a:r>
            <a:r>
              <a:rPr lang="tr-TR" sz="5400" b="1" dirty="0" err="1"/>
              <a:t>by</a:t>
            </a:r>
            <a:r>
              <a:rPr lang="tr-TR" sz="5400" b="1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4288AC-B0F6-4BF5-9984-9B3B472CC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tr-TR" dirty="0"/>
              <a:t>Yusuf SARITEPECI 	21990538</a:t>
            </a:r>
          </a:p>
          <a:p>
            <a:r>
              <a:rPr lang="tr-TR" dirty="0"/>
              <a:t>Batuhan SEKERCI 	21990982</a:t>
            </a:r>
          </a:p>
          <a:p>
            <a:r>
              <a:rPr lang="tr-TR" dirty="0"/>
              <a:t>Muhammet SUBASI	21627601</a:t>
            </a:r>
          </a:p>
        </p:txBody>
      </p:sp>
      <p:pic>
        <p:nvPicPr>
          <p:cNvPr id="5" name="Resim 4" descr="tablo, taş içeren bir resim&#10;&#10;Açıklama otomatik olarak oluşturuldu">
            <a:extLst>
              <a:ext uri="{FF2B5EF4-FFF2-40B4-BE49-F238E27FC236}">
                <a16:creationId xmlns:a16="http://schemas.microsoft.com/office/drawing/2014/main" id="{7EBF58D5-44CC-4838-9E3A-B87FE8CCE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263" y="3840480"/>
            <a:ext cx="5165737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6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D59D31-9E12-413B-AE28-6CEA6D3F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 err="1"/>
              <a:t>Theoretical</a:t>
            </a:r>
            <a:r>
              <a:rPr lang="tr-TR" sz="5400" b="1" dirty="0"/>
              <a:t> Background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BDAF3-4880-43BE-95BB-9D854D8EC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Advanced BFS</a:t>
            </a:r>
          </a:p>
          <a:p>
            <a:r>
              <a:rPr lang="tr-TR" dirty="0" err="1"/>
              <a:t>GameLoop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0295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930613-9CA3-43D1-8F2A-4EC25CA8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/>
              <a:t>Advanced</a:t>
            </a:r>
            <a:r>
              <a:rPr lang="tr-TR" sz="4000" b="1" dirty="0"/>
              <a:t> </a:t>
            </a:r>
            <a:r>
              <a:rPr lang="tr-TR" sz="5400" b="1" dirty="0"/>
              <a:t>BFS</a:t>
            </a:r>
            <a:endParaRPr lang="tr-TR" sz="4000" b="1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1B9365D-E8E4-4997-B63C-7ABF032A5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50" y="2082845"/>
            <a:ext cx="3466084" cy="2692310"/>
          </a:xfr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DDEFC5DE-F3CE-461D-A550-00F5EEB01FD3}"/>
              </a:ext>
            </a:extLst>
          </p:cNvPr>
          <p:cNvSpPr txBox="1"/>
          <p:nvPr/>
        </p:nvSpPr>
        <p:spPr>
          <a:xfrm>
            <a:off x="468121" y="2161368"/>
            <a:ext cx="776988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-</a:t>
            </a:r>
            <a:r>
              <a:rPr lang="en-US" sz="2000" dirty="0"/>
              <a:t>create a queue which will store path(s</a:t>
            </a:r>
            <a:r>
              <a:rPr lang="tr-TR" sz="2000" dirty="0"/>
              <a:t>)</a:t>
            </a:r>
          </a:p>
          <a:p>
            <a:r>
              <a:rPr lang="tr-TR" sz="2000" dirty="0"/>
              <a:t>-</a:t>
            </a:r>
            <a:r>
              <a:rPr lang="en-US" sz="2000" dirty="0" err="1"/>
              <a:t>initialise</a:t>
            </a:r>
            <a:r>
              <a:rPr lang="en-US" sz="2000" dirty="0"/>
              <a:t> the queue with first path starting from </a:t>
            </a:r>
            <a:r>
              <a:rPr lang="en-US" sz="2000" dirty="0" err="1"/>
              <a:t>src</a:t>
            </a:r>
            <a:endParaRPr lang="en-US" sz="2000" dirty="0"/>
          </a:p>
          <a:p>
            <a:endParaRPr lang="en-US" sz="2000" dirty="0"/>
          </a:p>
          <a:p>
            <a:r>
              <a:rPr lang="tr-TR" sz="2000" dirty="0"/>
              <a:t>-</a:t>
            </a:r>
            <a:r>
              <a:rPr lang="en-US" sz="2000" dirty="0"/>
              <a:t>Now run a loop till queue is not empty</a:t>
            </a:r>
          </a:p>
          <a:p>
            <a:r>
              <a:rPr lang="en-US" sz="2000" dirty="0"/>
              <a:t>   </a:t>
            </a:r>
            <a:r>
              <a:rPr lang="tr-TR" sz="2000" dirty="0"/>
              <a:t>	</a:t>
            </a:r>
            <a:r>
              <a:rPr lang="en-US" sz="2000" dirty="0"/>
              <a:t>get the front</a:t>
            </a:r>
            <a:r>
              <a:rPr lang="tr-TR" sz="2000" dirty="0"/>
              <a:t> </a:t>
            </a:r>
            <a:r>
              <a:rPr lang="tr-TR" sz="2000" dirty="0" err="1"/>
              <a:t>node</a:t>
            </a:r>
            <a:r>
              <a:rPr lang="en-US" sz="2000" dirty="0"/>
              <a:t> from queue</a:t>
            </a:r>
          </a:p>
          <a:p>
            <a:r>
              <a:rPr lang="en-US" sz="2000" dirty="0"/>
              <a:t>   </a:t>
            </a:r>
            <a:r>
              <a:rPr lang="tr-TR" sz="2000" dirty="0"/>
              <a:t>	</a:t>
            </a:r>
            <a:r>
              <a:rPr lang="en-US" sz="2000" dirty="0"/>
              <a:t>check if the las</a:t>
            </a:r>
            <a:r>
              <a:rPr lang="tr-TR" sz="2000" dirty="0"/>
              <a:t> </a:t>
            </a:r>
            <a:r>
              <a:rPr lang="en-US" sz="2000" dirty="0" err="1"/>
              <a:t>tnode</a:t>
            </a:r>
            <a:r>
              <a:rPr lang="en-US" sz="2000" dirty="0"/>
              <a:t> of this path is destination</a:t>
            </a:r>
          </a:p>
          <a:p>
            <a:r>
              <a:rPr lang="en-US" sz="2000" dirty="0"/>
              <a:t>      </a:t>
            </a:r>
            <a:r>
              <a:rPr lang="tr-TR" sz="2000" dirty="0"/>
              <a:t>	</a:t>
            </a:r>
            <a:r>
              <a:rPr lang="en-US" sz="2000" dirty="0"/>
              <a:t> if true then </a:t>
            </a:r>
            <a:r>
              <a:rPr lang="tr-TR" sz="2000" dirty="0" err="1"/>
              <a:t>exit</a:t>
            </a:r>
            <a:endParaRPr lang="tr-TR" sz="2000" dirty="0"/>
          </a:p>
          <a:p>
            <a:r>
              <a:rPr lang="tr-TR" sz="2000" dirty="0"/>
              <a:t>		</a:t>
            </a:r>
            <a:r>
              <a:rPr lang="en-US" sz="2000" dirty="0"/>
              <a:t>run a loop for all the vertices connected to the</a:t>
            </a:r>
          </a:p>
          <a:p>
            <a:r>
              <a:rPr lang="en-US" sz="2000" dirty="0"/>
              <a:t>   </a:t>
            </a:r>
            <a:r>
              <a:rPr lang="tr-TR" sz="2000" dirty="0"/>
              <a:t>			</a:t>
            </a:r>
            <a:r>
              <a:rPr lang="en-US" sz="2000" dirty="0"/>
              <a:t>current vertex</a:t>
            </a:r>
            <a:r>
              <a:rPr lang="tr-TR" sz="2000" dirty="0"/>
              <a:t> =</a:t>
            </a:r>
            <a:r>
              <a:rPr lang="en-US" sz="2000" dirty="0"/>
              <a:t> </a:t>
            </a:r>
            <a:r>
              <a:rPr lang="tr-TR" sz="2000" dirty="0"/>
              <a:t>l</a:t>
            </a:r>
            <a:r>
              <a:rPr lang="en-US" sz="2000" dirty="0" err="1"/>
              <a:t>ast</a:t>
            </a:r>
            <a:r>
              <a:rPr lang="tr-TR" sz="2000" dirty="0"/>
              <a:t> </a:t>
            </a:r>
            <a:r>
              <a:rPr lang="en-US" sz="2000" dirty="0"/>
              <a:t>node extracted from path</a:t>
            </a:r>
          </a:p>
          <a:p>
            <a:r>
              <a:rPr lang="en-US" sz="2000" dirty="0"/>
              <a:t>      </a:t>
            </a:r>
            <a:r>
              <a:rPr lang="tr-TR" sz="2000" dirty="0"/>
              <a:t>		</a:t>
            </a:r>
            <a:r>
              <a:rPr lang="en-US" sz="2000" dirty="0"/>
              <a:t>if the vertex is not visited in current</a:t>
            </a:r>
          </a:p>
          <a:p>
            <a:r>
              <a:rPr lang="en-US" sz="2000" dirty="0"/>
              <a:t>         </a:t>
            </a:r>
            <a:r>
              <a:rPr lang="tr-TR" sz="2000" dirty="0"/>
              <a:t>		</a:t>
            </a:r>
            <a:r>
              <a:rPr lang="en-US" sz="2000" dirty="0"/>
              <a:t>a) create a new path from earlier path and </a:t>
            </a:r>
          </a:p>
          <a:p>
            <a:r>
              <a:rPr lang="en-US" sz="2000" dirty="0"/>
              <a:t>           </a:t>
            </a:r>
            <a:r>
              <a:rPr lang="tr-TR" sz="2000" dirty="0"/>
              <a:t>			</a:t>
            </a:r>
            <a:r>
              <a:rPr lang="en-US" sz="2000" dirty="0"/>
              <a:t>append this vertex</a:t>
            </a:r>
          </a:p>
          <a:p>
            <a:r>
              <a:rPr lang="en-US" sz="2000" dirty="0"/>
              <a:t>        </a:t>
            </a:r>
            <a:r>
              <a:rPr lang="tr-TR" sz="2000" dirty="0"/>
              <a:t>		</a:t>
            </a:r>
            <a:r>
              <a:rPr lang="en-US" sz="2000" dirty="0"/>
              <a:t>b) insert this new path to queue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94563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F798A1-CF8B-4BC7-89AD-D5289551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/>
              <a:t>Game </a:t>
            </a:r>
            <a:r>
              <a:rPr lang="tr-TR" sz="5400" b="1" dirty="0" err="1"/>
              <a:t>Loop</a:t>
            </a:r>
            <a:endParaRPr lang="tr-TR" sz="54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AD2272-87AC-4314-93D2-26FB083A3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4695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9B8AA0-14F4-4906-BCBD-946BCE83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5400" b="1" dirty="0" err="1"/>
              <a:t>References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46295A-A4FE-44E5-866F-24D91510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>
                <a:hlinkClick r:id="rId2"/>
              </a:rPr>
              <a:t>Three.js</a:t>
            </a:r>
          </a:p>
          <a:p>
            <a:r>
              <a:rPr lang="tr-TR" dirty="0">
                <a:hlinkClick r:id="rId2"/>
              </a:rPr>
              <a:t>https://threejs.org/</a:t>
            </a:r>
            <a:endParaRPr lang="tr-TR" dirty="0"/>
          </a:p>
          <a:p>
            <a:r>
              <a:rPr lang="tr-TR" dirty="0">
                <a:hlinkClick r:id="rId3"/>
              </a:rPr>
              <a:t>https://sketchfab.com/MRowa</a:t>
            </a:r>
            <a:endParaRPr lang="tr-TR" dirty="0"/>
          </a:p>
          <a:p>
            <a:r>
              <a:rPr lang="tr-TR" dirty="0">
                <a:hlinkClick r:id="rId4"/>
              </a:rPr>
              <a:t>https://sketchfab.com/3d-models/ccity-building-set-1-a2d5c7bfcc2148fb8994864c43dfcc97</a:t>
            </a:r>
            <a:endParaRPr lang="tr-TR" dirty="0"/>
          </a:p>
          <a:p>
            <a:r>
              <a:rPr lang="tr-TR" dirty="0">
                <a:hlinkClick r:id="rId5"/>
              </a:rPr>
              <a:t>https://sketchfab.com/neberkenezer</a:t>
            </a:r>
            <a:endParaRPr lang="tr-TR" dirty="0"/>
          </a:p>
          <a:p>
            <a:r>
              <a:rPr lang="tr-TR" dirty="0">
                <a:hlinkClick r:id="rId6"/>
              </a:rPr>
              <a:t>https://threejsfundamentals.org/</a:t>
            </a:r>
            <a:endParaRPr lang="tr-TR" dirty="0"/>
          </a:p>
          <a:p>
            <a:r>
              <a:rPr lang="tr-TR" dirty="0">
                <a:hlinkClick r:id="rId7"/>
              </a:rPr>
              <a:t>https://sketchfab.com/rajibkc</a:t>
            </a:r>
            <a:endParaRPr lang="tr-TR" dirty="0"/>
          </a:p>
          <a:p>
            <a:r>
              <a:rPr lang="tr-TR" dirty="0">
                <a:hlinkClick r:id="rId8"/>
              </a:rPr>
              <a:t>https://sketchfab.com/jacky15621419</a:t>
            </a:r>
            <a:endParaRPr lang="tr-TR" dirty="0"/>
          </a:p>
          <a:p>
            <a:r>
              <a:rPr lang="tr-TR" dirty="0">
                <a:hlinkClick r:id="rId9"/>
              </a:rPr>
              <a:t>https://www.geeksforgeeks.org/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2076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0C2512-B020-4053-B0A1-A4FBDF6E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5400" b="1" dirty="0" err="1"/>
              <a:t>Contents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BC0B3D-817F-4160-957B-0987CDAF2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600" b="1" dirty="0"/>
              <a:t>Game </a:t>
            </a:r>
            <a:r>
              <a:rPr lang="tr-TR" sz="3600" b="1" dirty="0" err="1"/>
              <a:t>Introduction</a:t>
            </a:r>
            <a:endParaRPr lang="tr-TR" sz="3600" b="1" dirty="0"/>
          </a:p>
          <a:p>
            <a:r>
              <a:rPr lang="tr-TR" sz="3600" b="1" dirty="0"/>
              <a:t>Minimum </a:t>
            </a:r>
            <a:r>
              <a:rPr lang="tr-TR" sz="3600" b="1" dirty="0" err="1"/>
              <a:t>Requirements</a:t>
            </a:r>
            <a:endParaRPr lang="tr-TR" sz="3600" b="1" dirty="0"/>
          </a:p>
          <a:p>
            <a:r>
              <a:rPr lang="tr-TR" sz="3600" b="1" dirty="0" err="1"/>
              <a:t>Extra</a:t>
            </a:r>
            <a:r>
              <a:rPr lang="tr-TR" sz="3600" b="1" dirty="0"/>
              <a:t> </a:t>
            </a:r>
            <a:r>
              <a:rPr lang="tr-TR" sz="3600" b="1" dirty="0" err="1"/>
              <a:t>Features</a:t>
            </a:r>
            <a:endParaRPr lang="tr-TR" sz="3600" b="1" dirty="0"/>
          </a:p>
          <a:p>
            <a:r>
              <a:rPr lang="tr-TR" sz="3600" b="1" dirty="0" err="1"/>
              <a:t>Theoretical</a:t>
            </a:r>
            <a:r>
              <a:rPr lang="tr-TR" sz="3600" b="1" dirty="0"/>
              <a:t> background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687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2F54DA-AA73-451D-A44A-E2E33D1C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/>
              <a:t>Game </a:t>
            </a:r>
            <a:r>
              <a:rPr lang="tr-TR" sz="5400" b="1" dirty="0" err="1"/>
              <a:t>Introduction</a:t>
            </a:r>
            <a:endParaRPr lang="tr-TR" sz="54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4B1563-5F8E-49C0-9A37-4DBE54C62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600" b="1" dirty="0" err="1"/>
              <a:t>Map</a:t>
            </a:r>
            <a:endParaRPr lang="tr-TR" sz="3600" b="1" dirty="0"/>
          </a:p>
          <a:p>
            <a:r>
              <a:rPr lang="tr-TR" sz="3600" b="1" dirty="0"/>
              <a:t>Environment</a:t>
            </a:r>
          </a:p>
          <a:p>
            <a:r>
              <a:rPr lang="tr-TR" sz="3600" b="1" dirty="0"/>
              <a:t>Game </a:t>
            </a:r>
            <a:r>
              <a:rPr lang="tr-TR" sz="3600" b="1" dirty="0" err="1"/>
              <a:t>Logic</a:t>
            </a:r>
            <a:endParaRPr lang="tr-TR" sz="3600" b="1" dirty="0"/>
          </a:p>
          <a:p>
            <a:r>
              <a:rPr lang="tr-TR" sz="3600" b="1" dirty="0" err="1"/>
              <a:t>Gameplay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45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40FF70-33DC-42E1-A5A7-45EACE6D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93" y="365125"/>
            <a:ext cx="11039007" cy="1325563"/>
          </a:xfrm>
        </p:spPr>
        <p:txBody>
          <a:bodyPr>
            <a:normAutofit/>
          </a:bodyPr>
          <a:lstStyle/>
          <a:p>
            <a:r>
              <a:rPr lang="tr-TR" sz="5400" b="1" dirty="0" err="1"/>
              <a:t>Map</a:t>
            </a:r>
            <a:endParaRPr lang="tr-TR" sz="54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72F2B9-511C-4009-B708-A884DA9B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7" name="Resim 6" descr="metin, iç mekan, küme, kılıf içeren bir resim&#10;&#10;Açıklama otomatik olarak oluşturuldu">
            <a:extLst>
              <a:ext uri="{FF2B5EF4-FFF2-40B4-BE49-F238E27FC236}">
                <a16:creationId xmlns:a16="http://schemas.microsoft.com/office/drawing/2014/main" id="{F3B2AD85-1768-4E05-80BC-03B7268F3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30" y="1379095"/>
            <a:ext cx="10408169" cy="54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6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178F3C-5224-4348-99E2-7B89DD42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9" name="İçerik Yer Tutucusu 8" descr="metin, bina içeren bir resim&#10;&#10;Açıklama otomatik olarak oluşturuldu">
            <a:extLst>
              <a:ext uri="{FF2B5EF4-FFF2-40B4-BE49-F238E27FC236}">
                <a16:creationId xmlns:a16="http://schemas.microsoft.com/office/drawing/2014/main" id="{F2476C0F-561E-4968-B86D-C69E72FC0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85416"/>
          </a:xfrm>
        </p:spPr>
      </p:pic>
    </p:spTree>
    <p:extLst>
      <p:ext uri="{BB962C8B-B14F-4D97-AF65-F5344CB8AC3E}">
        <p14:creationId xmlns:p14="http://schemas.microsoft.com/office/powerpoint/2010/main" val="118737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1D745B-385C-444A-AAA4-9692AC5B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1AEBDCE-4451-4888-8BCC-882DBB933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65588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7CBDD5-62A5-42C3-8248-D88D184C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095" y="4701101"/>
            <a:ext cx="4937937" cy="13632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tr-TR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Facilities</a:t>
            </a:r>
            <a:br>
              <a:rPr lang="tr-T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tr-T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3427B873-AEB6-4907-B7BB-7316B00A9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 r="-1" b="-1"/>
          <a:stretch/>
        </p:blipFill>
        <p:spPr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17" name="İçerik Yer Tutucusu 16" descr="döşenmiş, dişli içeren bir resim&#10;&#10;Açıklama otomatik olarak oluşturuldu">
            <a:extLst>
              <a:ext uri="{FF2B5EF4-FFF2-40B4-BE49-F238E27FC236}">
                <a16:creationId xmlns:a16="http://schemas.microsoft.com/office/drawing/2014/main" id="{D8EFE8CF-8D08-4BCA-BA8F-3E0ACB703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3" r="21545" b="1"/>
          <a:stretch/>
        </p:blipFill>
        <p:spPr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Resim 18" descr="açık hava nesnesi, gün içeren bir resim&#10;&#10;Açıklama otomatik olarak oluşturuldu">
            <a:extLst>
              <a:ext uri="{FF2B5EF4-FFF2-40B4-BE49-F238E27FC236}">
                <a16:creationId xmlns:a16="http://schemas.microsoft.com/office/drawing/2014/main" id="{0072FB2D-7A5A-4BB1-80AB-C860A358A4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0" r="-6" b="-6"/>
          <a:stretch/>
        </p:blipFill>
        <p:spPr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82E9CBE6-DB84-4C9C-A6E2-CDE462E7F2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3" b="3"/>
          <a:stretch/>
        </p:blipFill>
        <p:spPr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Resim 20" descr="açık hava içeren bir resim&#10;&#10;Açıklama otomatik olarak oluşturuldu">
            <a:extLst>
              <a:ext uri="{FF2B5EF4-FFF2-40B4-BE49-F238E27FC236}">
                <a16:creationId xmlns:a16="http://schemas.microsoft.com/office/drawing/2014/main" id="{274301ED-D868-4FCF-BA3B-36FAB025CB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1" r="17515" b="-3"/>
          <a:stretch/>
        </p:blipFill>
        <p:spPr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292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CD916C-8D14-4F8C-9ED5-2F755CEB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/>
              <a:t>Game </a:t>
            </a:r>
            <a:r>
              <a:rPr lang="tr-TR" sz="5400" b="1" dirty="0" err="1"/>
              <a:t>Logic</a:t>
            </a:r>
            <a:endParaRPr lang="tr-TR" sz="54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80012B-D22B-43F4-A4EC-7BD47E6C3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3600" dirty="0" err="1"/>
              <a:t>In</a:t>
            </a:r>
            <a:r>
              <a:rPr lang="tr-TR" sz="3600" dirty="0"/>
              <a:t>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game</a:t>
            </a:r>
            <a:r>
              <a:rPr lang="tr-TR" sz="3600" dirty="0"/>
              <a:t> </a:t>
            </a:r>
            <a:r>
              <a:rPr lang="tr-TR" sz="3600" dirty="0" err="1"/>
              <a:t>you</a:t>
            </a:r>
            <a:r>
              <a:rPr lang="tr-TR" sz="3600" dirty="0"/>
              <a:t> </a:t>
            </a:r>
            <a:r>
              <a:rPr lang="tr-TR" sz="3600" dirty="0" err="1"/>
              <a:t>have</a:t>
            </a:r>
            <a:r>
              <a:rPr lang="tr-TR" sz="3600" dirty="0"/>
              <a:t> 5 </a:t>
            </a:r>
            <a:r>
              <a:rPr lang="tr-TR" sz="3600" dirty="0" err="1"/>
              <a:t>minutes</a:t>
            </a:r>
            <a:r>
              <a:rPr lang="tr-TR" sz="3600" dirty="0"/>
              <a:t> </a:t>
            </a:r>
          </a:p>
          <a:p>
            <a:r>
              <a:rPr lang="tr-TR" sz="3600" dirty="0" err="1"/>
              <a:t>In</a:t>
            </a:r>
            <a:r>
              <a:rPr lang="tr-TR" sz="3600" dirty="0"/>
              <a:t> </a:t>
            </a:r>
            <a:r>
              <a:rPr lang="tr-TR" sz="3600" dirty="0" err="1"/>
              <a:t>game</a:t>
            </a:r>
            <a:r>
              <a:rPr lang="tr-TR" sz="3600" dirty="0"/>
              <a:t> </a:t>
            </a:r>
            <a:r>
              <a:rPr lang="tr-TR" sz="3600" dirty="0" err="1"/>
              <a:t>you</a:t>
            </a:r>
            <a:r>
              <a:rPr lang="tr-TR" sz="3600" dirty="0"/>
              <a:t> </a:t>
            </a:r>
            <a:r>
              <a:rPr lang="tr-TR" sz="3600" dirty="0" err="1"/>
              <a:t>have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follow</a:t>
            </a:r>
            <a:r>
              <a:rPr lang="tr-TR" sz="3600" dirty="0"/>
              <a:t> </a:t>
            </a:r>
            <a:r>
              <a:rPr lang="tr-TR" sz="3600" dirty="0" err="1"/>
              <a:t>two</a:t>
            </a:r>
            <a:r>
              <a:rPr lang="tr-TR" sz="3600" dirty="0"/>
              <a:t> </a:t>
            </a:r>
            <a:r>
              <a:rPr lang="tr-TR" sz="3600" dirty="0" err="1"/>
              <a:t>variable</a:t>
            </a:r>
            <a:r>
              <a:rPr lang="tr-TR" sz="3600" dirty="0"/>
              <a:t> –MONEY AND POLLUTION</a:t>
            </a:r>
          </a:p>
          <a:p>
            <a:r>
              <a:rPr lang="tr-TR" sz="3600" dirty="0" err="1"/>
              <a:t>There</a:t>
            </a:r>
            <a:r>
              <a:rPr lang="tr-TR" sz="3600" dirty="0"/>
              <a:t> is a </a:t>
            </a:r>
            <a:r>
              <a:rPr lang="tr-TR" sz="3600" dirty="0" err="1"/>
              <a:t>small</a:t>
            </a:r>
            <a:r>
              <a:rPr lang="tr-TR" sz="3600" dirty="0"/>
              <a:t> </a:t>
            </a:r>
            <a:r>
              <a:rPr lang="tr-TR" sz="3600" dirty="0" err="1"/>
              <a:t>window</a:t>
            </a:r>
            <a:r>
              <a:rPr lang="tr-TR" sz="3600" dirty="0"/>
              <a:t> in </a:t>
            </a:r>
            <a:r>
              <a:rPr lang="tr-TR" sz="3600" dirty="0" err="1"/>
              <a:t>left</a:t>
            </a:r>
            <a:r>
              <a:rPr lang="tr-TR" sz="3600" dirty="0"/>
              <a:t> </a:t>
            </a:r>
            <a:r>
              <a:rPr lang="tr-TR" sz="3600" dirty="0" err="1"/>
              <a:t>bottom</a:t>
            </a:r>
            <a:r>
              <a:rPr lang="tr-TR" sz="3600" dirty="0"/>
              <a:t> </a:t>
            </a:r>
            <a:r>
              <a:rPr lang="tr-TR" sz="3600" dirty="0" err="1"/>
              <a:t>for</a:t>
            </a:r>
            <a:r>
              <a:rPr lang="tr-TR" sz="3600" dirty="0"/>
              <a:t> </a:t>
            </a:r>
            <a:r>
              <a:rPr lang="tr-TR" sz="3600" dirty="0" err="1"/>
              <a:t>informing</a:t>
            </a:r>
            <a:r>
              <a:rPr lang="tr-TR" sz="3600" dirty="0"/>
              <a:t> </a:t>
            </a:r>
            <a:r>
              <a:rPr lang="tr-TR" sz="3600" dirty="0" err="1"/>
              <a:t>about</a:t>
            </a:r>
            <a:r>
              <a:rPr lang="tr-TR" sz="3600" dirty="0"/>
              <a:t>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events</a:t>
            </a:r>
            <a:r>
              <a:rPr lang="tr-TR" sz="3600" dirty="0"/>
              <a:t>.</a:t>
            </a:r>
          </a:p>
          <a:p>
            <a:r>
              <a:rPr lang="tr-TR" sz="3600" dirty="0" err="1"/>
              <a:t>You</a:t>
            </a:r>
            <a:r>
              <a:rPr lang="tr-TR" sz="3600" dirty="0"/>
              <a:t> </a:t>
            </a:r>
            <a:r>
              <a:rPr lang="tr-TR" sz="3600" dirty="0" err="1"/>
              <a:t>have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collect</a:t>
            </a:r>
            <a:r>
              <a:rPr lang="tr-TR" sz="3600" dirty="0"/>
              <a:t> </a:t>
            </a:r>
            <a:r>
              <a:rPr lang="tr-TR" sz="3600" dirty="0" err="1"/>
              <a:t>garbage</a:t>
            </a:r>
            <a:r>
              <a:rPr lang="tr-TR" sz="3600" dirty="0"/>
              <a:t> </a:t>
            </a:r>
            <a:r>
              <a:rPr lang="tr-TR" sz="3600" dirty="0" err="1"/>
              <a:t>and</a:t>
            </a:r>
            <a:r>
              <a:rPr lang="tr-TR" sz="3600" dirty="0"/>
              <a:t> </a:t>
            </a:r>
            <a:r>
              <a:rPr lang="tr-TR" sz="3600" dirty="0" err="1"/>
              <a:t>build</a:t>
            </a:r>
            <a:r>
              <a:rPr lang="tr-TR" sz="3600" dirty="0"/>
              <a:t> </a:t>
            </a:r>
            <a:r>
              <a:rPr lang="tr-TR" sz="3600" dirty="0" err="1"/>
              <a:t>green-power</a:t>
            </a:r>
            <a:r>
              <a:rPr lang="tr-TR" sz="3600" dirty="0"/>
              <a:t> </a:t>
            </a:r>
            <a:r>
              <a:rPr lang="tr-TR" sz="3600" dirty="0" err="1"/>
              <a:t>facilities</a:t>
            </a:r>
            <a:r>
              <a:rPr lang="tr-TR" sz="3600" dirty="0"/>
              <a:t>.</a:t>
            </a:r>
          </a:p>
          <a:p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goal</a:t>
            </a:r>
            <a:r>
              <a:rPr lang="tr-TR" sz="3600" dirty="0"/>
              <a:t> is </a:t>
            </a:r>
            <a:r>
              <a:rPr lang="tr-TR" sz="3600" dirty="0" err="1"/>
              <a:t>keep</a:t>
            </a:r>
            <a:r>
              <a:rPr lang="tr-TR" sz="3600" dirty="0"/>
              <a:t> </a:t>
            </a:r>
            <a:r>
              <a:rPr lang="tr-TR" sz="3600" dirty="0" err="1"/>
              <a:t>pollution</a:t>
            </a:r>
            <a:r>
              <a:rPr lang="tr-TR" sz="3600" dirty="0"/>
              <a:t> </a:t>
            </a:r>
            <a:r>
              <a:rPr lang="tr-TR" sz="3600" dirty="0" err="1"/>
              <a:t>low</a:t>
            </a:r>
            <a:r>
              <a:rPr lang="tr-TR" sz="3600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795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512</Words>
  <Application>Microsoft Office PowerPoint</Application>
  <PresentationFormat>Geniş ekran</PresentationFormat>
  <Paragraphs>101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Office Teması</vt:lpstr>
      <vt:lpstr>PowerPoint Sunusu</vt:lpstr>
      <vt:lpstr>Prepared by </vt:lpstr>
      <vt:lpstr>Contents</vt:lpstr>
      <vt:lpstr>Game Introduction</vt:lpstr>
      <vt:lpstr>Map</vt:lpstr>
      <vt:lpstr>PowerPoint Sunusu</vt:lpstr>
      <vt:lpstr>PowerPoint Sunusu</vt:lpstr>
      <vt:lpstr>Facilities  </vt:lpstr>
      <vt:lpstr>Game Logic</vt:lpstr>
      <vt:lpstr>Gameplay</vt:lpstr>
      <vt:lpstr>Garbage Collection</vt:lpstr>
      <vt:lpstr>Controls</vt:lpstr>
      <vt:lpstr>Minimum Requirements</vt:lpstr>
      <vt:lpstr>Extra Features</vt:lpstr>
      <vt:lpstr>Tips</vt:lpstr>
      <vt:lpstr>Anti-aliasing</vt:lpstr>
      <vt:lpstr>Shadow Mapping</vt:lpstr>
      <vt:lpstr>Logger</vt:lpstr>
      <vt:lpstr>Fog</vt:lpstr>
      <vt:lpstr>Theoretical Background</vt:lpstr>
      <vt:lpstr>Advanced BFS</vt:lpstr>
      <vt:lpstr>Game Loop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muhammet subasi</dc:creator>
  <cp:lastModifiedBy>muhammet subasi</cp:lastModifiedBy>
  <cp:revision>7</cp:revision>
  <dcterms:created xsi:type="dcterms:W3CDTF">2021-01-19T21:01:22Z</dcterms:created>
  <dcterms:modified xsi:type="dcterms:W3CDTF">2021-01-20T14:20:52Z</dcterms:modified>
</cp:coreProperties>
</file>