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91" r:id="rId22"/>
    <p:sldId id="292" r:id="rId23"/>
    <p:sldId id="293" r:id="rId24"/>
    <p:sldId id="294" r:id="rId25"/>
    <p:sldId id="295" r:id="rId26"/>
    <p:sldId id="296" r:id="rId27"/>
    <p:sldId id="297" r:id="rId28"/>
    <p:sldId id="298" r:id="rId29"/>
    <p:sldId id="299" r:id="rId30"/>
    <p:sldId id="300" r:id="rId31"/>
    <p:sldId id="301" r:id="rId32"/>
    <p:sldId id="323" r:id="rId33"/>
    <p:sldId id="324" r:id="rId34"/>
    <p:sldId id="325" r:id="rId35"/>
    <p:sldId id="326" r:id="rId36"/>
    <p:sldId id="327" r:id="rId37"/>
    <p:sldId id="328" r:id="rId38"/>
    <p:sldId id="329" r:id="rId39"/>
    <p:sldId id="330" r:id="rId40"/>
    <p:sldId id="331" r:id="rId41"/>
    <p:sldId id="332" r:id="rId42"/>
    <p:sldId id="333" r:id="rId43"/>
    <p:sldId id="334" r:id="rId44"/>
    <p:sldId id="335" r:id="rId45"/>
    <p:sldId id="336" r:id="rId46"/>
    <p:sldId id="337" r:id="rId47"/>
    <p:sldId id="354" r:id="rId48"/>
    <p:sldId id="351" r:id="rId49"/>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4" Type="http://schemas.openxmlformats.org/officeDocument/2006/relationships/image" Target="../media/image9.wmf"/><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122238"/>
            <a:ext cx="10058400" cy="1295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719263"/>
            <a:ext cx="5384800" cy="441166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6197600" y="1719263"/>
            <a:ext cx="5384800" cy="212883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6197600" y="4000500"/>
            <a:ext cx="5384800" cy="21304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日期占位符 5"/>
          <p:cNvSpPr>
            <a:spLocks noGrp="1"/>
          </p:cNvSpPr>
          <p:nvPr>
            <p:ph type="dt" sz="half" idx="10"/>
          </p:nvPr>
        </p:nvSpPr>
        <p:spPr/>
        <p:txBody>
          <a:bodyPr/>
          <a:p>
            <a:pPr lvl="0" eaLnBrk="1" hangingPunct="1"/>
            <a:endParaRPr lang="en-US" altLang="zh-CN" dirty="0"/>
          </a:p>
        </p:txBody>
      </p:sp>
      <p:sp>
        <p:nvSpPr>
          <p:cNvPr id="7" name="页脚占位符 6"/>
          <p:cNvSpPr>
            <a:spLocks noGrp="1"/>
          </p:cNvSpPr>
          <p:nvPr>
            <p:ph type="ftr" sz="quarter" idx="11"/>
          </p:nvPr>
        </p:nvSpPr>
        <p:spPr/>
        <p:txBody>
          <a:bodyPr/>
          <a:p>
            <a:pPr lvl="0" eaLnBrk="1" hangingPunct="1"/>
            <a:endParaRPr lang="en-US" altLang="zh-CN" dirty="0"/>
          </a:p>
        </p:txBody>
      </p:sp>
      <p:sp>
        <p:nvSpPr>
          <p:cNvPr id="8" name="灯片编号占位符 7"/>
          <p:cNvSpPr>
            <a:spLocks noGrp="1"/>
          </p:cNvSpPr>
          <p:nvPr>
            <p:ph type="sldNum" sz="quarter" idx="12"/>
          </p:nvPr>
        </p:nvSpPr>
        <p:spPr/>
        <p:txBody>
          <a:bodyPr/>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vmlDrawing" Target="../drawings/vmlDrawing4.vml"/><Relationship Id="rId7" Type="http://schemas.openxmlformats.org/officeDocument/2006/relationships/slideLayout" Target="../slideLayouts/slideLayout2.xml"/><Relationship Id="rId6" Type="http://schemas.openxmlformats.org/officeDocument/2006/relationships/image" Target="../media/image12.emf"/><Relationship Id="rId5" Type="http://schemas.openxmlformats.org/officeDocument/2006/relationships/oleObject" Target="../embeddings/oleObject10.bin"/><Relationship Id="rId4" Type="http://schemas.openxmlformats.org/officeDocument/2006/relationships/image" Target="../media/image11.emf"/><Relationship Id="rId3" Type="http://schemas.openxmlformats.org/officeDocument/2006/relationships/oleObject" Target="../embeddings/oleObject9.bin"/><Relationship Id="rId2" Type="http://schemas.openxmlformats.org/officeDocument/2006/relationships/image" Target="../media/image10.emf"/><Relationship Id="rId1" Type="http://schemas.openxmlformats.org/officeDocument/2006/relationships/oleObject" Target="../embeddings/oleObject8.bin"/></Relationships>
</file>

<file path=ppt/slides/_rels/slide15.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7.xml"/><Relationship Id="rId4" Type="http://schemas.openxmlformats.org/officeDocument/2006/relationships/image" Target="../media/image14.wmf"/><Relationship Id="rId3" Type="http://schemas.openxmlformats.org/officeDocument/2006/relationships/oleObject" Target="../embeddings/oleObject12.bin"/><Relationship Id="rId2" Type="http://schemas.openxmlformats.org/officeDocument/2006/relationships/image" Target="../media/image13.wmf"/><Relationship Id="rId1" Type="http://schemas.openxmlformats.org/officeDocument/2006/relationships/oleObject" Target="../embeddings/oleObject11.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8.png"/><Relationship Id="rId1" Type="http://schemas.openxmlformats.org/officeDocument/2006/relationships/image" Target="../media/image17.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2.png"/><Relationship Id="rId1" Type="http://schemas.openxmlformats.org/officeDocument/2006/relationships/image" Target="../media/image21.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3.wmf"/><Relationship Id="rId3" Type="http://schemas.openxmlformats.org/officeDocument/2006/relationships/oleObject" Target="../embeddings/oleObject2.bin"/><Relationship Id="rId2" Type="http://schemas.openxmlformats.org/officeDocument/2006/relationships/image" Target="../media/image2.wmf"/><Relationship Id="rId1"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4.wmf"/><Relationship Id="rId1"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9.wmf"/><Relationship Id="rId7" Type="http://schemas.openxmlformats.org/officeDocument/2006/relationships/oleObject" Target="../embeddings/oleObject7.bin"/><Relationship Id="rId6" Type="http://schemas.openxmlformats.org/officeDocument/2006/relationships/image" Target="../media/image8.wmf"/><Relationship Id="rId5" Type="http://schemas.openxmlformats.org/officeDocument/2006/relationships/oleObject" Target="../embeddings/oleObject6.bin"/><Relationship Id="rId4" Type="http://schemas.openxmlformats.org/officeDocument/2006/relationships/image" Target="../media/image7.wmf"/><Relationship Id="rId3" Type="http://schemas.openxmlformats.org/officeDocument/2006/relationships/oleObject" Target="../embeddings/oleObject5.bin"/><Relationship Id="rId2" Type="http://schemas.openxmlformats.org/officeDocument/2006/relationships/image" Target="../media/image6.wmf"/><Relationship Id="rId10" Type="http://schemas.openxmlformats.org/officeDocument/2006/relationships/vmlDrawing" Target="../drawings/vmlDrawing3.vml"/><Relationship Id="rId1" Type="http://schemas.openxmlformats.org/officeDocument/2006/relationships/oleObject" Target="../embeddings/oleObject4.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人工智能原理</a:t>
            </a:r>
            <a:endParaRPr lang="zh-CN" altLang="en-US"/>
          </a:p>
        </p:txBody>
      </p:sp>
      <p:sp>
        <p:nvSpPr>
          <p:cNvPr id="3" name="副标题 2"/>
          <p:cNvSpPr>
            <a:spLocks noGrp="1"/>
          </p:cNvSpPr>
          <p:nvPr>
            <p:ph type="subTitle" idx="1"/>
          </p:nvPr>
        </p:nvSpPr>
        <p:spPr>
          <a:xfrm>
            <a:off x="1524000" y="3602038"/>
            <a:ext cx="9144000" cy="1655762"/>
          </a:xfrm>
        </p:spPr>
        <p:txBody>
          <a:bodyPr/>
          <a:p>
            <a:r>
              <a:rPr lang="zh-CN" altLang="en-US"/>
              <a:t>机器学习部分</a:t>
            </a:r>
            <a:r>
              <a:rPr lang="en-US" altLang="zh-CN"/>
              <a:t>--</a:t>
            </a:r>
            <a:r>
              <a:rPr lang="zh-CN" altLang="en-US"/>
              <a:t>聚类分析</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2"/>
          <p:cNvSpPr>
            <a:spLocks noChangeArrowheads="1"/>
          </p:cNvSpPr>
          <p:nvPr/>
        </p:nvSpPr>
        <p:spPr bwMode="auto">
          <a:xfrm>
            <a:off x="593725" y="1126490"/>
            <a:ext cx="10947400" cy="4332605"/>
          </a:xfrm>
          <a:prstGeom prst="rect">
            <a:avLst/>
          </a:prstGeom>
          <a:noFill/>
          <a:ln>
            <a:noFill/>
          </a:ln>
          <a:effectLst/>
        </p:spPr>
        <p:txBody>
          <a:bodyPr wrap="square" lIns="0" rIns="0">
            <a:spAutoFit/>
          </a:bodyPr>
          <a:p>
            <a:pPr marL="190500" indent="-190500" eaLnBrk="1" hangingPunct="1">
              <a:lnSpc>
                <a:spcPct val="110000"/>
              </a:lnSpc>
              <a:spcBef>
                <a:spcPct val="10000"/>
              </a:spcBef>
              <a:buClr>
                <a:schemeClr val="tx1"/>
              </a:buClr>
              <a:buSzPct val="60000"/>
              <a:buFont typeface="Wingdings" panose="05000000000000000000" pitchFamily="2" charset="2"/>
              <a:buChar char="n"/>
            </a:pPr>
            <a:r>
              <a:rPr lang="zh-CN" altLang="en-US" sz="2400" b="1" dirty="0">
                <a:latin typeface="华文新魏" pitchFamily="2" charset="-122"/>
                <a:ea typeface="华文新魏" pitchFamily="2" charset="-122"/>
              </a:rPr>
              <a:t>按照聚类分析算法的主要思路，可被归纳为如下几种：</a:t>
            </a:r>
            <a:endParaRPr lang="zh-CN" altLang="en-US" sz="2400" b="1" dirty="0">
              <a:latin typeface="华文新魏" pitchFamily="2" charset="-122"/>
              <a:ea typeface="华文新魏" pitchFamily="2" charset="-122"/>
            </a:endParaRPr>
          </a:p>
          <a:p>
            <a:pPr marL="571500" lvl="1" indent="-190500" eaLnBrk="1" hangingPunct="1">
              <a:lnSpc>
                <a:spcPct val="110000"/>
              </a:lnSpc>
              <a:spcBef>
                <a:spcPct val="10000"/>
              </a:spcBef>
              <a:buClr>
                <a:schemeClr val="hlink"/>
              </a:buClr>
              <a:buSzPct val="55000"/>
              <a:buFont typeface="Wingdings" panose="05000000000000000000" pitchFamily="2" charset="2"/>
              <a:buChar char="n"/>
            </a:pPr>
            <a:r>
              <a:rPr lang="zh-CN" altLang="en-US" sz="2400" b="1" dirty="0">
                <a:latin typeface="宋体" charset="-122"/>
              </a:rPr>
              <a:t>划分法（</a:t>
            </a:r>
            <a:r>
              <a:rPr lang="en-US" altLang="zh-CN" sz="2400" b="1" dirty="0">
                <a:latin typeface="宋体" charset="-122"/>
              </a:rPr>
              <a:t>Partitioning Methods</a:t>
            </a:r>
            <a:r>
              <a:rPr lang="zh-CN" altLang="en-US" sz="2400" b="1" dirty="0">
                <a:latin typeface="宋体" charset="-122"/>
              </a:rPr>
              <a:t>）：基于一定标准构建数据的划分。属于该类的聚类方法有：</a:t>
            </a:r>
            <a:r>
              <a:rPr lang="en-US" altLang="zh-CN" sz="2400" b="1" dirty="0">
                <a:latin typeface="宋体" charset="-122"/>
              </a:rPr>
              <a:t>k-means</a:t>
            </a:r>
            <a:r>
              <a:rPr lang="zh-CN" altLang="en-US" sz="2400" b="1" dirty="0">
                <a:latin typeface="宋体" charset="-122"/>
              </a:rPr>
              <a:t>、</a:t>
            </a:r>
            <a:r>
              <a:rPr lang="en-US" altLang="zh-CN" sz="2400" b="1" dirty="0">
                <a:latin typeface="宋体" charset="-122"/>
              </a:rPr>
              <a:t>k-modes</a:t>
            </a:r>
            <a:r>
              <a:rPr lang="zh-CN" altLang="en-US" sz="2400" b="1" dirty="0">
                <a:latin typeface="宋体" charset="-122"/>
              </a:rPr>
              <a:t>、</a:t>
            </a:r>
            <a:r>
              <a:rPr lang="en-US" altLang="zh-CN" sz="2400" b="1" dirty="0">
                <a:latin typeface="宋体" charset="-122"/>
              </a:rPr>
              <a:t>k-prototypes</a:t>
            </a:r>
            <a:r>
              <a:rPr lang="zh-CN" altLang="en-US" sz="2400" b="1" dirty="0">
                <a:latin typeface="宋体" charset="-122"/>
              </a:rPr>
              <a:t>、</a:t>
            </a:r>
            <a:r>
              <a:rPr lang="en-US" altLang="zh-CN" sz="2400" b="1" dirty="0">
                <a:latin typeface="宋体" charset="-122"/>
              </a:rPr>
              <a:t>k-medoids</a:t>
            </a:r>
            <a:r>
              <a:rPr lang="zh-CN" altLang="en-US" sz="2400" b="1" dirty="0">
                <a:latin typeface="宋体" charset="-122"/>
              </a:rPr>
              <a:t>、</a:t>
            </a:r>
            <a:r>
              <a:rPr lang="en-US" altLang="zh-CN" sz="2400" b="1" dirty="0">
                <a:latin typeface="宋体" charset="-122"/>
              </a:rPr>
              <a:t>PAM</a:t>
            </a:r>
            <a:r>
              <a:rPr lang="zh-CN" altLang="en-US" sz="2400" b="1" dirty="0">
                <a:latin typeface="宋体" charset="-122"/>
              </a:rPr>
              <a:t>、</a:t>
            </a:r>
            <a:r>
              <a:rPr lang="en-US" altLang="zh-CN" sz="2400" b="1" dirty="0">
                <a:latin typeface="宋体" charset="-122"/>
              </a:rPr>
              <a:t>CLARA</a:t>
            </a:r>
            <a:r>
              <a:rPr lang="zh-CN" altLang="en-US" sz="2400" b="1" dirty="0">
                <a:latin typeface="宋体" charset="-122"/>
              </a:rPr>
              <a:t>、</a:t>
            </a:r>
            <a:r>
              <a:rPr lang="en-US" altLang="zh-CN" sz="2400" b="1" dirty="0">
                <a:latin typeface="宋体" charset="-122"/>
              </a:rPr>
              <a:t>CLARANS</a:t>
            </a:r>
            <a:r>
              <a:rPr lang="zh-CN" altLang="en-US" sz="2400" b="1" dirty="0">
                <a:latin typeface="宋体" charset="-122"/>
              </a:rPr>
              <a:t>等。</a:t>
            </a:r>
            <a:endParaRPr lang="zh-CN" altLang="en-US" sz="2400" b="1" dirty="0">
              <a:latin typeface="宋体" charset="-122"/>
            </a:endParaRPr>
          </a:p>
          <a:p>
            <a:pPr marL="571500" lvl="1" indent="-190500" eaLnBrk="1" hangingPunct="1">
              <a:lnSpc>
                <a:spcPct val="110000"/>
              </a:lnSpc>
              <a:spcBef>
                <a:spcPct val="10000"/>
              </a:spcBef>
              <a:buClr>
                <a:schemeClr val="hlink"/>
              </a:buClr>
              <a:buSzPct val="55000"/>
              <a:buFont typeface="Wingdings" panose="05000000000000000000" pitchFamily="2" charset="2"/>
              <a:buChar char="n"/>
            </a:pPr>
            <a:r>
              <a:rPr lang="zh-CN" altLang="en-US" sz="2400" b="1" dirty="0">
                <a:latin typeface="宋体" charset="-122"/>
              </a:rPr>
              <a:t>层次法（</a:t>
            </a:r>
            <a:r>
              <a:rPr lang="en-US" altLang="zh-CN" sz="2400" b="1" dirty="0">
                <a:latin typeface="宋体" charset="-122"/>
              </a:rPr>
              <a:t>Hierarchical Methods</a:t>
            </a:r>
            <a:r>
              <a:rPr lang="zh-CN" altLang="en-US" sz="2400" b="1" dirty="0">
                <a:latin typeface="宋体" charset="-122"/>
              </a:rPr>
              <a:t>）：对给定数据对象集合进行层次的分解。</a:t>
            </a:r>
            <a:endParaRPr lang="zh-CN" altLang="en-US" sz="2400" b="1" dirty="0">
              <a:latin typeface="宋体" charset="-122"/>
            </a:endParaRPr>
          </a:p>
          <a:p>
            <a:pPr marL="571500" lvl="1" indent="-190500" eaLnBrk="1" hangingPunct="1">
              <a:lnSpc>
                <a:spcPct val="110000"/>
              </a:lnSpc>
              <a:spcBef>
                <a:spcPct val="10000"/>
              </a:spcBef>
              <a:buClr>
                <a:schemeClr val="hlink"/>
              </a:buClr>
              <a:buSzPct val="55000"/>
              <a:buFont typeface="Wingdings" panose="05000000000000000000" pitchFamily="2" charset="2"/>
              <a:buChar char="n"/>
            </a:pPr>
            <a:r>
              <a:rPr lang="zh-CN" altLang="en-US" sz="2400" b="1" dirty="0">
                <a:latin typeface="宋体" charset="-122"/>
              </a:rPr>
              <a:t>密度法（</a:t>
            </a:r>
            <a:r>
              <a:rPr lang="en-US" altLang="zh-CN" sz="2400" b="1" dirty="0">
                <a:latin typeface="宋体" charset="-122"/>
              </a:rPr>
              <a:t>density-based Methods</a:t>
            </a:r>
            <a:r>
              <a:rPr lang="zh-CN" altLang="en-US" sz="2400" b="1" dirty="0">
                <a:latin typeface="宋体" charset="-122"/>
              </a:rPr>
              <a:t>）：基于数据对象的相连密度评价。</a:t>
            </a:r>
            <a:endParaRPr lang="zh-CN" altLang="en-US" sz="2400" b="1" dirty="0">
              <a:latin typeface="宋体" charset="-122"/>
            </a:endParaRPr>
          </a:p>
          <a:p>
            <a:pPr marL="571500" lvl="1" indent="-190500" eaLnBrk="1" hangingPunct="1">
              <a:lnSpc>
                <a:spcPct val="110000"/>
              </a:lnSpc>
              <a:spcBef>
                <a:spcPct val="10000"/>
              </a:spcBef>
              <a:buClr>
                <a:schemeClr val="hlink"/>
              </a:buClr>
              <a:buSzPct val="55000"/>
              <a:buFont typeface="Wingdings" panose="05000000000000000000" pitchFamily="2" charset="2"/>
              <a:buChar char="n"/>
            </a:pPr>
            <a:r>
              <a:rPr lang="zh-CN" altLang="en-US" sz="2400" b="1" dirty="0">
                <a:latin typeface="宋体" charset="-122"/>
              </a:rPr>
              <a:t>网格法（</a:t>
            </a:r>
            <a:r>
              <a:rPr lang="en-US" altLang="zh-CN" sz="2400" b="1" dirty="0">
                <a:latin typeface="宋体" charset="-122"/>
              </a:rPr>
              <a:t>Grid-based Methods</a:t>
            </a:r>
            <a:r>
              <a:rPr lang="zh-CN" altLang="en-US" sz="2400" b="1" dirty="0">
                <a:latin typeface="宋体" charset="-122"/>
              </a:rPr>
              <a:t>）：将数据空间划分成为有限个单元（</a:t>
            </a:r>
            <a:r>
              <a:rPr lang="en-US" altLang="zh-CN" sz="2400" b="1" dirty="0">
                <a:latin typeface="宋体" charset="-122"/>
              </a:rPr>
              <a:t>Cell</a:t>
            </a:r>
            <a:r>
              <a:rPr lang="zh-CN" altLang="en-US" sz="2400" b="1" dirty="0">
                <a:latin typeface="宋体" charset="-122"/>
              </a:rPr>
              <a:t>）的网格结构，基于网格结构进行聚类。</a:t>
            </a:r>
            <a:endParaRPr lang="zh-CN" altLang="en-US" sz="2400" b="1" dirty="0">
              <a:latin typeface="宋体" charset="-122"/>
            </a:endParaRPr>
          </a:p>
          <a:p>
            <a:pPr marL="571500" lvl="1" indent="-190500" eaLnBrk="1" hangingPunct="1">
              <a:lnSpc>
                <a:spcPct val="110000"/>
              </a:lnSpc>
              <a:spcBef>
                <a:spcPct val="10000"/>
              </a:spcBef>
              <a:buClr>
                <a:schemeClr val="hlink"/>
              </a:buClr>
              <a:buSzPct val="55000"/>
              <a:buFont typeface="Wingdings" panose="05000000000000000000" pitchFamily="2" charset="2"/>
              <a:buChar char="n"/>
            </a:pPr>
            <a:r>
              <a:rPr lang="zh-CN" altLang="en-US" sz="2400" b="1" dirty="0">
                <a:latin typeface="宋体" charset="-122"/>
              </a:rPr>
              <a:t>模型法（</a:t>
            </a:r>
            <a:r>
              <a:rPr lang="en-US" altLang="zh-CN" sz="2400" b="1" dirty="0">
                <a:latin typeface="宋体" charset="-122"/>
              </a:rPr>
              <a:t>Model-Based Methods</a:t>
            </a:r>
            <a:r>
              <a:rPr lang="zh-CN" altLang="en-US" sz="2400" b="1" dirty="0">
                <a:latin typeface="宋体" charset="-122"/>
              </a:rPr>
              <a:t>）：给每一个簇假定一个模型，然后去寻找能够很好的满足这个模型的数据集。  </a:t>
            </a:r>
            <a:endParaRPr lang="zh-CN" altLang="en-US" sz="2400" b="1" dirty="0">
              <a:latin typeface="宋体"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Rectangle 2"/>
          <p:cNvSpPr/>
          <p:nvPr/>
        </p:nvSpPr>
        <p:spPr>
          <a:xfrm>
            <a:off x="582295" y="419100"/>
            <a:ext cx="7543800" cy="731838"/>
          </a:xfrm>
          <a:prstGeom prst="rect">
            <a:avLst/>
          </a:prstGeom>
          <a:noFill/>
          <a:ln w="9525">
            <a:noFill/>
          </a:ln>
        </p:spPr>
        <p:txBody>
          <a:bodyPr anchor="b"/>
          <a:p>
            <a:pPr algn="l" eaLnBrk="1" hangingPunct="1"/>
            <a:r>
              <a:rPr lang="zh-CN" altLang="en-US" sz="3200" b="1" dirty="0">
                <a:solidFill>
                  <a:schemeClr val="tx2"/>
                </a:solidFill>
                <a:effectLst>
                  <a:outerShdw blurRad="38100" dist="38100" dir="2700000">
                    <a:srgbClr val="C0C0C0"/>
                  </a:outerShdw>
                </a:effectLst>
                <a:latin typeface="华文新魏" pitchFamily="2" charset="-122"/>
                <a:ea typeface="华文新魏" pitchFamily="2" charset="-122"/>
              </a:rPr>
              <a:t>划分方法</a:t>
            </a:r>
            <a:endParaRPr lang="zh-CN" altLang="en-US" sz="3200" b="1" dirty="0">
              <a:solidFill>
                <a:schemeClr val="tx2"/>
              </a:solidFill>
              <a:effectLst>
                <a:outerShdw blurRad="38100" dist="38100" dir="2700000">
                  <a:srgbClr val="C0C0C0"/>
                </a:outerShdw>
              </a:effectLst>
              <a:latin typeface="华文新魏" pitchFamily="2" charset="-122"/>
              <a:ea typeface="华文新魏" pitchFamily="2" charset="-122"/>
            </a:endParaRPr>
          </a:p>
        </p:txBody>
      </p:sp>
      <p:sp>
        <p:nvSpPr>
          <p:cNvPr id="37891" name="Rectangle 3"/>
          <p:cNvSpPr>
            <a:spLocks noChangeArrowheads="1"/>
          </p:cNvSpPr>
          <p:nvPr/>
        </p:nvSpPr>
        <p:spPr bwMode="auto">
          <a:xfrm>
            <a:off x="381000" y="1417955"/>
            <a:ext cx="10932160" cy="4646930"/>
          </a:xfrm>
          <a:prstGeom prst="rect">
            <a:avLst/>
          </a:prstGeom>
          <a:noFill/>
          <a:ln>
            <a:noFill/>
          </a:ln>
          <a:effectLst/>
        </p:spPr>
        <p:txBody>
          <a:bodyPr/>
          <a:p>
            <a:pPr marL="342900" indent="-342900" eaLnBrk="1" hangingPunct="1">
              <a:spcBef>
                <a:spcPct val="10000"/>
              </a:spcBef>
              <a:buClr>
                <a:schemeClr val="tx1"/>
              </a:buClr>
              <a:buSzPct val="60000"/>
              <a:buFont typeface="Wingdings" panose="05000000000000000000" pitchFamily="2" charset="2"/>
              <a:buChar char="n"/>
            </a:pPr>
            <a:r>
              <a:rPr lang="zh-CN" altLang="en-US" b="1" dirty="0">
                <a:latin typeface="华文楷体" charset="-122"/>
                <a:ea typeface="华文楷体" charset="-122"/>
              </a:rPr>
              <a:t>给定一个有</a:t>
            </a:r>
            <a:r>
              <a:rPr lang="en-US" altLang="zh-CN" b="1" i="1" dirty="0">
                <a:latin typeface="华文楷体" charset="-122"/>
                <a:ea typeface="华文楷体" charset="-122"/>
              </a:rPr>
              <a:t>n</a:t>
            </a:r>
            <a:r>
              <a:rPr lang="zh-CN" altLang="en-US" b="1" dirty="0">
                <a:latin typeface="华文楷体" charset="-122"/>
                <a:ea typeface="华文楷体" charset="-122"/>
              </a:rPr>
              <a:t>个对象的数据集，划分聚类技术将构造数据</a:t>
            </a:r>
            <a:r>
              <a:rPr lang="en-US" altLang="zh-CN" b="1" i="1" dirty="0">
                <a:latin typeface="华文楷体" charset="-122"/>
                <a:ea typeface="华文楷体" charset="-122"/>
              </a:rPr>
              <a:t>k</a:t>
            </a:r>
            <a:r>
              <a:rPr lang="zh-CN" altLang="en-US" b="1" dirty="0">
                <a:latin typeface="华文楷体" charset="-122"/>
                <a:ea typeface="华文楷体" charset="-122"/>
              </a:rPr>
              <a:t>个划分，每一个划分就代表一个簇，</a:t>
            </a:r>
            <a:r>
              <a:rPr lang="en-US" altLang="zh-CN" b="1" i="1" dirty="0">
                <a:latin typeface="华文楷体" charset="-122"/>
                <a:ea typeface="华文楷体" charset="-122"/>
              </a:rPr>
              <a:t>k</a:t>
            </a:r>
            <a:r>
              <a:rPr lang="en-US" altLang="zh-CN" b="1" i="1" dirty="0">
                <a:latin typeface="华文楷体" charset="-122"/>
                <a:ea typeface="华文楷体" charset="-122"/>
                <a:sym typeface="Symbol" charset="2"/>
              </a:rPr>
              <a:t></a:t>
            </a:r>
            <a:r>
              <a:rPr lang="en-US" altLang="zh-CN" b="1" i="1" dirty="0">
                <a:latin typeface="华文楷体" charset="-122"/>
                <a:ea typeface="华文楷体" charset="-122"/>
              </a:rPr>
              <a:t> n</a:t>
            </a:r>
            <a:r>
              <a:rPr lang="zh-CN" altLang="en-US" b="1" dirty="0">
                <a:latin typeface="华文楷体" charset="-122"/>
                <a:ea typeface="华文楷体" charset="-122"/>
              </a:rPr>
              <a:t>。也就是说，它将数据划分为</a:t>
            </a:r>
            <a:r>
              <a:rPr lang="en-US" altLang="zh-CN" b="1" i="1" dirty="0">
                <a:latin typeface="华文楷体" charset="-122"/>
                <a:ea typeface="华文楷体" charset="-122"/>
              </a:rPr>
              <a:t>k</a:t>
            </a:r>
            <a:r>
              <a:rPr lang="zh-CN" altLang="en-US" b="1" dirty="0">
                <a:latin typeface="华文楷体" charset="-122"/>
                <a:ea typeface="华文楷体" charset="-122"/>
              </a:rPr>
              <a:t>个簇，而且这</a:t>
            </a:r>
            <a:r>
              <a:rPr lang="en-US" altLang="zh-CN" b="1" i="1" dirty="0">
                <a:latin typeface="华文楷体" charset="-122"/>
                <a:ea typeface="华文楷体" charset="-122"/>
              </a:rPr>
              <a:t>k</a:t>
            </a:r>
            <a:r>
              <a:rPr lang="zh-CN" altLang="en-US" b="1" dirty="0">
                <a:latin typeface="华文楷体" charset="-122"/>
                <a:ea typeface="华文楷体" charset="-122"/>
              </a:rPr>
              <a:t>个划分满足下列条件：</a:t>
            </a:r>
            <a:endParaRPr lang="zh-CN" altLang="en-US" b="1" dirty="0">
              <a:latin typeface="华文楷体" charset="-122"/>
              <a:ea typeface="华文楷体" charset="-122"/>
            </a:endParaRPr>
          </a:p>
          <a:p>
            <a:pPr marL="742950" lvl="1" indent="-285750" eaLnBrk="1" hangingPunct="1">
              <a:spcBef>
                <a:spcPct val="10000"/>
              </a:spcBef>
              <a:buClr>
                <a:schemeClr val="hlink"/>
              </a:buClr>
              <a:buSzPct val="55000"/>
              <a:buFont typeface="Wingdings" panose="05000000000000000000" pitchFamily="2" charset="2"/>
              <a:buChar char="n"/>
            </a:pPr>
            <a:r>
              <a:rPr lang="zh-CN" altLang="en-US" sz="2600" b="1" dirty="0">
                <a:latin typeface="华文楷体" charset="-122"/>
                <a:ea typeface="华文楷体" charset="-122"/>
              </a:rPr>
              <a:t>每一个簇至少包含一个对象。</a:t>
            </a:r>
            <a:endParaRPr lang="zh-CN" altLang="en-US" sz="2600" b="1" dirty="0">
              <a:latin typeface="华文楷体" charset="-122"/>
              <a:ea typeface="华文楷体" charset="-122"/>
            </a:endParaRPr>
          </a:p>
          <a:p>
            <a:pPr marL="742950" lvl="1" indent="-285750" eaLnBrk="1" hangingPunct="1">
              <a:spcBef>
                <a:spcPct val="10000"/>
              </a:spcBef>
              <a:buClr>
                <a:schemeClr val="hlink"/>
              </a:buClr>
              <a:buSzPct val="55000"/>
              <a:buFont typeface="Wingdings" panose="05000000000000000000" pitchFamily="2" charset="2"/>
              <a:buChar char="n"/>
            </a:pPr>
            <a:r>
              <a:rPr lang="zh-CN" altLang="en-US" sz="2600" b="1" dirty="0">
                <a:latin typeface="华文楷体" charset="-122"/>
                <a:ea typeface="华文楷体" charset="-122"/>
              </a:rPr>
              <a:t>每一个对象属于且仅属于一个簇。</a:t>
            </a:r>
            <a:endParaRPr lang="zh-CN" altLang="en-US" sz="2600" b="1" dirty="0">
              <a:latin typeface="华文楷体" charset="-122"/>
              <a:ea typeface="华文楷体" charset="-122"/>
            </a:endParaRPr>
          </a:p>
          <a:p>
            <a:pPr marL="342900" indent="-342900" eaLnBrk="1" hangingPunct="1">
              <a:spcBef>
                <a:spcPct val="10000"/>
              </a:spcBef>
              <a:buClr>
                <a:schemeClr val="tx1"/>
              </a:buClr>
              <a:buSzPct val="60000"/>
              <a:buFont typeface="Wingdings" panose="05000000000000000000" pitchFamily="2" charset="2"/>
              <a:buChar char="n"/>
            </a:pPr>
            <a:r>
              <a:rPr lang="zh-CN" altLang="en-US" b="1" dirty="0">
                <a:latin typeface="华文楷体" charset="-122"/>
                <a:ea typeface="华文楷体" charset="-122"/>
              </a:rPr>
              <a:t>对于给定的</a:t>
            </a:r>
            <a:r>
              <a:rPr lang="en-US" altLang="zh-CN" b="1" i="1" dirty="0">
                <a:latin typeface="华文楷体" charset="-122"/>
                <a:ea typeface="华文楷体" charset="-122"/>
              </a:rPr>
              <a:t>k</a:t>
            </a:r>
            <a:r>
              <a:rPr lang="zh-CN" altLang="en-US" b="1" dirty="0">
                <a:latin typeface="华文楷体" charset="-122"/>
                <a:ea typeface="华文楷体" charset="-122"/>
              </a:rPr>
              <a:t>，算法首先给出一个初始的划分方法，以后通过反复迭代的方法改变划分，使得每一次改进之后的划分方案都较前一次更好。</a:t>
            </a:r>
            <a:endParaRPr lang="zh-CN" altLang="en-US" b="1" dirty="0">
              <a:latin typeface="华文楷体" charset="-122"/>
              <a:ea typeface="华文楷体"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2"/>
          <p:cNvSpPr>
            <a:spLocks noChangeArrowheads="1"/>
          </p:cNvSpPr>
          <p:nvPr/>
        </p:nvSpPr>
        <p:spPr bwMode="auto">
          <a:xfrm>
            <a:off x="2286000" y="1600200"/>
            <a:ext cx="7620000" cy="4662488"/>
          </a:xfrm>
          <a:prstGeom prst="rect">
            <a:avLst/>
          </a:prstGeom>
          <a:noFill/>
          <a:ln>
            <a:noFill/>
          </a:ln>
          <a:effectLst/>
        </p:spPr>
        <p:txBody>
          <a:bodyPr/>
          <a:p>
            <a:pPr marL="342900" indent="-342900" eaLnBrk="1" hangingPunct="1">
              <a:lnSpc>
                <a:spcPct val="115000"/>
              </a:lnSpc>
              <a:spcBef>
                <a:spcPct val="20000"/>
              </a:spcBef>
              <a:buClr>
                <a:schemeClr val="accent2"/>
              </a:buClr>
              <a:buSzPct val="80000"/>
              <a:buFont typeface="Wingdings" panose="05000000000000000000" pitchFamily="2" charset="2"/>
              <a:buChar char="l"/>
            </a:pPr>
            <a:r>
              <a:rPr lang="zh-CN" altLang="en-US" b="1" dirty="0">
                <a:latin typeface="Times New Roman" panose="02020503050405090304" charset="0"/>
              </a:rPr>
              <a:t>启发式方法</a:t>
            </a:r>
            <a:r>
              <a:rPr lang="en-US" altLang="zh-CN" b="1" dirty="0">
                <a:latin typeface="Times New Roman" panose="02020503050405090304" charset="0"/>
              </a:rPr>
              <a:t>: k-</a:t>
            </a:r>
            <a:r>
              <a:rPr lang="zh-CN" altLang="en-US" b="1" dirty="0">
                <a:latin typeface="Times New Roman" panose="02020503050405090304" charset="0"/>
              </a:rPr>
              <a:t>平均算法和</a:t>
            </a:r>
            <a:r>
              <a:rPr lang="en-US" altLang="zh-CN" b="1" dirty="0">
                <a:latin typeface="Times New Roman" panose="02020503050405090304" charset="0"/>
              </a:rPr>
              <a:t>k-</a:t>
            </a:r>
            <a:r>
              <a:rPr lang="zh-CN" altLang="en-US" b="1" dirty="0">
                <a:latin typeface="Times New Roman" panose="02020503050405090304" charset="0"/>
              </a:rPr>
              <a:t>中心点算法</a:t>
            </a:r>
            <a:endParaRPr lang="zh-CN" altLang="en-US" b="1" dirty="0">
              <a:latin typeface="Times New Roman" panose="02020503050405090304" charset="0"/>
            </a:endParaRPr>
          </a:p>
          <a:p>
            <a:pPr marL="742950" lvl="1" indent="-285750" eaLnBrk="1" hangingPunct="1">
              <a:lnSpc>
                <a:spcPct val="115000"/>
              </a:lnSpc>
              <a:spcBef>
                <a:spcPct val="20000"/>
              </a:spcBef>
              <a:buClr>
                <a:schemeClr val="tx1"/>
              </a:buClr>
              <a:buFont typeface="Wingdings" panose="05000000000000000000" pitchFamily="2" charset="2"/>
              <a:buChar char="ü"/>
            </a:pPr>
            <a:r>
              <a:rPr lang="en-US" altLang="zh-CN" b="1" dirty="0">
                <a:solidFill>
                  <a:srgbClr val="A50021"/>
                </a:solidFill>
                <a:latin typeface="Times New Roman" panose="02020503050405090304" charset="0"/>
              </a:rPr>
              <a:t>k-</a:t>
            </a:r>
            <a:r>
              <a:rPr lang="zh-CN" altLang="en-US" b="1" dirty="0">
                <a:solidFill>
                  <a:srgbClr val="A50021"/>
                </a:solidFill>
                <a:latin typeface="Times New Roman" panose="02020503050405090304" charset="0"/>
              </a:rPr>
              <a:t>均值算法</a:t>
            </a:r>
            <a:r>
              <a:rPr lang="en-US" altLang="zh-CN" b="1" dirty="0">
                <a:latin typeface="Times New Roman" panose="02020503050405090304" charset="0"/>
              </a:rPr>
              <a:t>:</a:t>
            </a:r>
            <a:r>
              <a:rPr lang="zh-CN" altLang="en-US" b="1" dirty="0">
                <a:latin typeface="Times New Roman" panose="02020503050405090304" charset="0"/>
              </a:rPr>
              <a:t>每个簇用该簇中对象的平均值来表示。</a:t>
            </a:r>
            <a:endParaRPr lang="zh-CN" altLang="en-US" b="1" dirty="0">
              <a:latin typeface="Times New Roman" panose="02020503050405090304" charset="0"/>
            </a:endParaRPr>
          </a:p>
          <a:p>
            <a:pPr marL="742950" lvl="1" indent="-285750" eaLnBrk="1" hangingPunct="1">
              <a:lnSpc>
                <a:spcPct val="115000"/>
              </a:lnSpc>
              <a:spcBef>
                <a:spcPct val="20000"/>
              </a:spcBef>
              <a:buClr>
                <a:schemeClr val="tx1"/>
              </a:buClr>
              <a:buFont typeface="Wingdings" panose="05000000000000000000" pitchFamily="2" charset="2"/>
              <a:buChar char="ü"/>
            </a:pPr>
            <a:r>
              <a:rPr lang="en-US" altLang="zh-CN" b="1" dirty="0">
                <a:solidFill>
                  <a:srgbClr val="A50021"/>
                </a:solidFill>
                <a:latin typeface="Times New Roman" panose="02020503050405090304" charset="0"/>
              </a:rPr>
              <a:t>k-</a:t>
            </a:r>
            <a:r>
              <a:rPr lang="zh-CN" altLang="en-US" b="1" dirty="0">
                <a:solidFill>
                  <a:srgbClr val="A50021"/>
                </a:solidFill>
                <a:latin typeface="Times New Roman" panose="02020503050405090304" charset="0"/>
              </a:rPr>
              <a:t>中心点算法</a:t>
            </a:r>
            <a:r>
              <a:rPr lang="en-US" altLang="zh-CN" b="1" dirty="0">
                <a:latin typeface="Times New Roman" panose="02020503050405090304" charset="0"/>
              </a:rPr>
              <a:t>: </a:t>
            </a:r>
            <a:r>
              <a:rPr lang="zh-CN" altLang="en-US" b="1" dirty="0">
                <a:latin typeface="Times New Roman" panose="02020503050405090304" charset="0"/>
              </a:rPr>
              <a:t>每个簇用接近聚类中心的一个对象来表示</a:t>
            </a:r>
            <a:endParaRPr lang="zh-CN" altLang="en-US" b="1" dirty="0">
              <a:latin typeface="Times New Roman" panose="0202050305040509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Rectangle 1026"/>
          <p:cNvSpPr>
            <a:spLocks noChangeArrowheads="1"/>
          </p:cNvSpPr>
          <p:nvPr/>
        </p:nvSpPr>
        <p:spPr bwMode="auto">
          <a:xfrm>
            <a:off x="855980" y="1696085"/>
            <a:ext cx="10326370" cy="3018790"/>
          </a:xfrm>
          <a:prstGeom prst="rect">
            <a:avLst/>
          </a:prstGeom>
          <a:noFill/>
          <a:ln>
            <a:noFill/>
          </a:ln>
          <a:effectLst/>
        </p:spPr>
        <p:txBody>
          <a:bodyPr wrap="square" lIns="0" rIns="0">
            <a:spAutoFit/>
          </a:bodyPr>
          <a:p>
            <a:pPr marL="457200" indent="-457200" eaLnBrk="1" hangingPunct="1">
              <a:lnSpc>
                <a:spcPct val="110000"/>
              </a:lnSpc>
              <a:spcBef>
                <a:spcPct val="10000"/>
              </a:spcBef>
              <a:buClr>
                <a:schemeClr val="tx1"/>
              </a:buClr>
              <a:buSzPct val="60000"/>
              <a:buFont typeface="Wingdings" panose="05000000000000000000" pitchFamily="2" charset="2"/>
              <a:buChar char="n"/>
            </a:pPr>
            <a:r>
              <a:rPr lang="en-US" altLang="zh-CN" b="1" i="1" dirty="0">
                <a:latin typeface="华文楷体" charset="-122"/>
                <a:ea typeface="华文楷体" charset="-122"/>
              </a:rPr>
              <a:t>k</a:t>
            </a:r>
            <a:r>
              <a:rPr lang="en-US" altLang="zh-CN" b="1" dirty="0">
                <a:latin typeface="华文楷体" charset="-122"/>
                <a:ea typeface="华文楷体" charset="-122"/>
              </a:rPr>
              <a:t>-means</a:t>
            </a:r>
            <a:r>
              <a:rPr lang="zh-CN" altLang="en-US" b="1" dirty="0">
                <a:latin typeface="华文楷体" charset="-122"/>
                <a:ea typeface="华文楷体" charset="-122"/>
              </a:rPr>
              <a:t>算法，也被称为</a:t>
            </a:r>
            <a:r>
              <a:rPr lang="en-US" altLang="zh-CN" b="1" i="1" dirty="0">
                <a:latin typeface="华文楷体" charset="-122"/>
                <a:ea typeface="华文楷体" charset="-122"/>
              </a:rPr>
              <a:t>k</a:t>
            </a:r>
            <a:r>
              <a:rPr lang="en-US" altLang="zh-CN" b="1" dirty="0">
                <a:latin typeface="华文楷体" charset="-122"/>
                <a:ea typeface="华文楷体" charset="-122"/>
              </a:rPr>
              <a:t>-</a:t>
            </a:r>
            <a:r>
              <a:rPr lang="zh-CN" altLang="en-US" b="1" dirty="0">
                <a:latin typeface="华文楷体" charset="-122"/>
                <a:ea typeface="华文楷体" charset="-122"/>
              </a:rPr>
              <a:t>平均或</a:t>
            </a:r>
            <a:r>
              <a:rPr lang="en-US" altLang="zh-CN" b="1" i="1" dirty="0">
                <a:latin typeface="华文楷体" charset="-122"/>
                <a:ea typeface="华文楷体" charset="-122"/>
              </a:rPr>
              <a:t>k</a:t>
            </a:r>
            <a:r>
              <a:rPr lang="en-US" altLang="zh-CN" b="1" dirty="0">
                <a:latin typeface="华文楷体" charset="-122"/>
                <a:ea typeface="华文楷体" charset="-122"/>
              </a:rPr>
              <a:t>-</a:t>
            </a:r>
            <a:r>
              <a:rPr lang="zh-CN" altLang="en-US" b="1" dirty="0">
                <a:latin typeface="华文楷体" charset="-122"/>
                <a:ea typeface="华文楷体" charset="-122"/>
              </a:rPr>
              <a:t>均值，是一种得到最广泛使用的聚类算法。相似度的计算根据一个簇中对象的平均值来进行。</a:t>
            </a:r>
            <a:endParaRPr lang="zh-CN" altLang="en-US" b="1" dirty="0">
              <a:latin typeface="华文楷体" charset="-122"/>
              <a:ea typeface="华文楷体" charset="-122"/>
            </a:endParaRPr>
          </a:p>
          <a:p>
            <a:pPr marL="457200" indent="-457200" eaLnBrk="1" hangingPunct="1">
              <a:spcBef>
                <a:spcPct val="20000"/>
              </a:spcBef>
              <a:buClr>
                <a:schemeClr val="accent2"/>
              </a:buClr>
              <a:buFont typeface="Wingdings" panose="05000000000000000000" pitchFamily="2" charset="2"/>
              <a:buAutoNum type="circleNumDbPlain"/>
            </a:pPr>
            <a:r>
              <a:rPr lang="zh-CN" altLang="en-US" sz="2600" b="1" dirty="0">
                <a:latin typeface="华文楷体" charset="-122"/>
                <a:ea typeface="华文楷体" charset="-122"/>
              </a:rPr>
              <a:t>首先将所有对象随机分配到</a:t>
            </a:r>
            <a:r>
              <a:rPr lang="en-US" altLang="zh-CN" sz="2600" b="1" dirty="0">
                <a:latin typeface="华文楷体" charset="-122"/>
                <a:ea typeface="华文楷体" charset="-122"/>
              </a:rPr>
              <a:t>k</a:t>
            </a:r>
            <a:r>
              <a:rPr lang="zh-CN" altLang="en-US" sz="2600" b="1" dirty="0">
                <a:latin typeface="华文楷体" charset="-122"/>
                <a:ea typeface="华文楷体" charset="-122"/>
              </a:rPr>
              <a:t>个非空的簇中。</a:t>
            </a:r>
            <a:endParaRPr lang="zh-CN" altLang="en-US" sz="2600" b="1" dirty="0">
              <a:latin typeface="华文楷体" charset="-122"/>
              <a:ea typeface="华文楷体" charset="-122"/>
            </a:endParaRPr>
          </a:p>
          <a:p>
            <a:pPr marL="457200" indent="-457200" eaLnBrk="1" hangingPunct="1">
              <a:spcBef>
                <a:spcPct val="20000"/>
              </a:spcBef>
              <a:buClr>
                <a:schemeClr val="accent2"/>
              </a:buClr>
              <a:buFont typeface="Wingdings" panose="05000000000000000000" pitchFamily="2" charset="2"/>
              <a:buAutoNum type="circleNumDbPlain"/>
            </a:pPr>
            <a:r>
              <a:rPr lang="zh-CN" altLang="en-US" sz="2600" b="1" dirty="0">
                <a:latin typeface="华文楷体" charset="-122"/>
                <a:ea typeface="华文楷体" charset="-122"/>
              </a:rPr>
              <a:t>计算每个簇的平均值，并用该平均值代表相应的簇。</a:t>
            </a:r>
            <a:endParaRPr lang="zh-CN" altLang="en-US" sz="2600" b="1" dirty="0">
              <a:latin typeface="华文楷体" charset="-122"/>
              <a:ea typeface="华文楷体" charset="-122"/>
            </a:endParaRPr>
          </a:p>
          <a:p>
            <a:pPr marL="457200" indent="-457200" eaLnBrk="1" hangingPunct="1">
              <a:spcBef>
                <a:spcPct val="20000"/>
              </a:spcBef>
              <a:buClr>
                <a:schemeClr val="accent2"/>
              </a:buClr>
              <a:buFont typeface="Wingdings" panose="05000000000000000000" pitchFamily="2" charset="2"/>
              <a:buAutoNum type="circleNumDbPlain"/>
            </a:pPr>
            <a:r>
              <a:rPr lang="zh-CN" altLang="en-US" sz="2600" b="1" dirty="0">
                <a:latin typeface="华文楷体" charset="-122"/>
                <a:ea typeface="华文楷体" charset="-122"/>
              </a:rPr>
              <a:t>根据每个对象与各个簇中心的距离，分配给最近的簇。</a:t>
            </a:r>
            <a:endParaRPr lang="zh-CN" altLang="en-US" sz="2600" b="1" dirty="0">
              <a:latin typeface="华文楷体" charset="-122"/>
              <a:ea typeface="华文楷体" charset="-122"/>
            </a:endParaRPr>
          </a:p>
          <a:p>
            <a:pPr marL="457200" indent="-457200" eaLnBrk="1" hangingPunct="1">
              <a:spcBef>
                <a:spcPct val="20000"/>
              </a:spcBef>
              <a:buClr>
                <a:schemeClr val="accent2"/>
              </a:buClr>
              <a:buFont typeface="Wingdings" panose="05000000000000000000" pitchFamily="2" charset="2"/>
              <a:buAutoNum type="circleNumDbPlain"/>
            </a:pPr>
            <a:r>
              <a:rPr lang="zh-CN" altLang="en-US" sz="2600" b="1" dirty="0">
                <a:latin typeface="华文楷体" charset="-122"/>
                <a:ea typeface="华文楷体" charset="-122"/>
              </a:rPr>
              <a:t>然后转第二步，重新计算每个簇的平均值。这个过程不断重复直到满足某个准则函数才停止。</a:t>
            </a:r>
            <a:endParaRPr lang="zh-CN" altLang="en-US" sz="2600" b="1" dirty="0">
              <a:latin typeface="华文楷体" charset="-122"/>
              <a:ea typeface="华文楷体" charset="-122"/>
            </a:endParaRPr>
          </a:p>
        </p:txBody>
      </p:sp>
      <p:sp>
        <p:nvSpPr>
          <p:cNvPr id="55298" name="Rectangle 1027"/>
          <p:cNvSpPr/>
          <p:nvPr/>
        </p:nvSpPr>
        <p:spPr>
          <a:xfrm>
            <a:off x="855980" y="766445"/>
            <a:ext cx="7543800" cy="731838"/>
          </a:xfrm>
          <a:prstGeom prst="rect">
            <a:avLst/>
          </a:prstGeom>
          <a:noFill/>
          <a:ln w="9525">
            <a:noFill/>
          </a:ln>
        </p:spPr>
        <p:txBody>
          <a:bodyPr anchor="b"/>
          <a:p>
            <a:pPr algn="l" eaLnBrk="1" hangingPunct="1"/>
            <a:r>
              <a:rPr lang="en-US" altLang="zh-CN" sz="3200" b="1" dirty="0">
                <a:solidFill>
                  <a:srgbClr val="000099"/>
                </a:solidFill>
                <a:effectLst>
                  <a:outerShdw blurRad="38100" dist="38100" dir="2700000">
                    <a:srgbClr val="C0C0C0"/>
                  </a:outerShdw>
                </a:effectLst>
                <a:latin typeface="华文新魏" pitchFamily="2" charset="-122"/>
                <a:ea typeface="华文新魏" pitchFamily="2" charset="-122"/>
              </a:rPr>
              <a:t>K-</a:t>
            </a:r>
            <a:r>
              <a:rPr lang="zh-CN" altLang="en-US" sz="3200" b="1" dirty="0">
                <a:solidFill>
                  <a:srgbClr val="000099"/>
                </a:solidFill>
                <a:effectLst>
                  <a:outerShdw blurRad="38100" dist="38100" dir="2700000">
                    <a:srgbClr val="C0C0C0"/>
                  </a:outerShdw>
                </a:effectLst>
                <a:latin typeface="华文新魏" pitchFamily="2" charset="-122"/>
                <a:ea typeface="华文新魏" pitchFamily="2" charset="-122"/>
              </a:rPr>
              <a:t>均值算法</a:t>
            </a:r>
            <a:endParaRPr lang="zh-CN" altLang="en-US" sz="3200" b="1" dirty="0">
              <a:solidFill>
                <a:srgbClr val="000099"/>
              </a:solidFill>
              <a:effectLst>
                <a:outerShdw blurRad="38100" dist="38100" dir="2700000">
                  <a:srgbClr val="C0C0C0"/>
                </a:outerShdw>
              </a:effectLst>
              <a:latin typeface="华文新魏" pitchFamily="2" charset="-122"/>
              <a:ea typeface="华文新魏"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70658">
                                            <p:txEl>
                                              <p:charRg st="4294967295" end="4294967295"/>
                                            </p:txEl>
                                          </p:spTgt>
                                        </p:tgtEl>
                                        <p:attrNameLst>
                                          <p:attrName>style.visibility</p:attrName>
                                        </p:attrNameLst>
                                      </p:cBhvr>
                                      <p:to>
                                        <p:strVal val="visible"/>
                                      </p:to>
                                    </p:set>
                                    <p:animEffect transition="in" filter="diamond(in)">
                                      <p:cBhvr>
                                        <p:cTn id="7" dur="2000"/>
                                        <p:tgtEl>
                                          <p:spTgt spid="70658">
                                            <p:txEl>
                                              <p:charRg st="4294967295" end="4294967295"/>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70658">
                                            <p:txEl>
                                              <p:charRg st="0" end="63"/>
                                            </p:txEl>
                                          </p:spTgt>
                                        </p:tgtEl>
                                        <p:attrNameLst>
                                          <p:attrName>style.visibility</p:attrName>
                                        </p:attrNameLst>
                                      </p:cBhvr>
                                      <p:to>
                                        <p:strVal val="visible"/>
                                      </p:to>
                                    </p:set>
                                    <p:animEffect transition="in" filter="diamond(in)">
                                      <p:cBhvr>
                                        <p:cTn id="12" dur="2000"/>
                                        <p:tgtEl>
                                          <p:spTgt spid="70658">
                                            <p:txEl>
                                              <p:charRg st="0" end="6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70658">
                                            <p:txEl>
                                              <p:charRg st="63" end="84"/>
                                            </p:txEl>
                                          </p:spTgt>
                                        </p:tgtEl>
                                        <p:attrNameLst>
                                          <p:attrName>style.visibility</p:attrName>
                                        </p:attrNameLst>
                                      </p:cBhvr>
                                      <p:to>
                                        <p:strVal val="visible"/>
                                      </p:to>
                                    </p:set>
                                    <p:animEffect transition="in" filter="diamond(in)">
                                      <p:cBhvr>
                                        <p:cTn id="17" dur="2000"/>
                                        <p:tgtEl>
                                          <p:spTgt spid="70658">
                                            <p:txEl>
                                              <p:charRg st="63" end="8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70658">
                                            <p:txEl>
                                              <p:charRg st="84" end="108"/>
                                            </p:txEl>
                                          </p:spTgt>
                                        </p:tgtEl>
                                        <p:attrNameLst>
                                          <p:attrName>style.visibility</p:attrName>
                                        </p:attrNameLst>
                                      </p:cBhvr>
                                      <p:to>
                                        <p:strVal val="visible"/>
                                      </p:to>
                                    </p:set>
                                    <p:animEffect transition="in" filter="diamond(in)">
                                      <p:cBhvr>
                                        <p:cTn id="22" dur="2000"/>
                                        <p:tgtEl>
                                          <p:spTgt spid="70658">
                                            <p:txEl>
                                              <p:charRg st="84" end="10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70658">
                                            <p:txEl>
                                              <p:charRg st="108" end="133"/>
                                            </p:txEl>
                                          </p:spTgt>
                                        </p:tgtEl>
                                        <p:attrNameLst>
                                          <p:attrName>style.visibility</p:attrName>
                                        </p:attrNameLst>
                                      </p:cBhvr>
                                      <p:to>
                                        <p:strVal val="visible"/>
                                      </p:to>
                                    </p:set>
                                    <p:animEffect transition="in" filter="diamond(in)">
                                      <p:cBhvr>
                                        <p:cTn id="27" dur="2000"/>
                                        <p:tgtEl>
                                          <p:spTgt spid="70658">
                                            <p:txEl>
                                              <p:charRg st="108" end="13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70658">
                                            <p:txEl>
                                              <p:charRg st="133" end="175"/>
                                            </p:txEl>
                                          </p:spTgt>
                                        </p:tgtEl>
                                        <p:attrNameLst>
                                          <p:attrName>style.visibility</p:attrName>
                                        </p:attrNameLst>
                                      </p:cBhvr>
                                      <p:to>
                                        <p:strVal val="visible"/>
                                      </p:to>
                                    </p:set>
                                    <p:animEffect transition="in" filter="diamond(in)">
                                      <p:cBhvr>
                                        <p:cTn id="32" dur="2000"/>
                                        <p:tgtEl>
                                          <p:spTgt spid="70658">
                                            <p:txEl>
                                              <p:charRg st="133" end="17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8"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0466" name="Rectangle 2"/>
          <p:cNvSpPr>
            <a:spLocks noGrp="1" noChangeArrowheads="1"/>
          </p:cNvSpPr>
          <p:nvPr>
            <p:ph type="title"/>
          </p:nvPr>
        </p:nvSpPr>
        <p:spPr>
          <a:xfrm>
            <a:off x="2187575" y="188913"/>
            <a:ext cx="7062788" cy="1058863"/>
          </a:xfrm>
        </p:spPr>
        <p:txBody>
          <a:bodyPr vert="horz" wrap="square" lIns="91440" tIns="45720" rIns="91440" bIns="45720" numCol="1" anchor="b" anchorCtr="0" compatLnSpc="1"/>
          <a:p>
            <a:pPr algn="ctr" eaLnBrk="1" hangingPunct="1"/>
            <a:r>
              <a:rPr lang="en-US" altLang="zh-CN" sz="3200" dirty="0">
                <a:solidFill>
                  <a:srgbClr val="000099"/>
                </a:solidFill>
                <a:effectLst>
                  <a:outerShdw blurRad="38100" dist="38100" dir="2700000">
                    <a:srgbClr val="C0C0C0"/>
                  </a:outerShdw>
                </a:effectLst>
                <a:latin typeface="华文新魏" pitchFamily="2" charset="-122"/>
                <a:ea typeface="华文新魏" pitchFamily="2" charset="-122"/>
              </a:rPr>
              <a:t>1</a:t>
            </a:r>
            <a:r>
              <a:rPr lang="zh-CN" altLang="en-US" sz="3200" dirty="0">
                <a:solidFill>
                  <a:srgbClr val="000099"/>
                </a:solidFill>
                <a:effectLst>
                  <a:outerShdw blurRad="38100" dist="38100" dir="2700000">
                    <a:srgbClr val="C0C0C0"/>
                  </a:outerShdw>
                </a:effectLst>
                <a:latin typeface="华文新魏" pitchFamily="2" charset="-122"/>
                <a:ea typeface="华文新魏" pitchFamily="2" charset="-122"/>
              </a:rPr>
              <a:t>、</a:t>
            </a:r>
            <a:r>
              <a:rPr lang="en-US" altLang="zh-CN" sz="3200" dirty="0">
                <a:solidFill>
                  <a:srgbClr val="000099"/>
                </a:solidFill>
                <a:effectLst>
                  <a:outerShdw blurRad="38100" dist="38100" dir="2700000">
                    <a:srgbClr val="C0C0C0"/>
                  </a:outerShdw>
                </a:effectLst>
                <a:latin typeface="华文新魏" pitchFamily="2" charset="-122"/>
                <a:ea typeface="华文新魏" pitchFamily="2" charset="-122"/>
              </a:rPr>
              <a:t>K-</a:t>
            </a:r>
            <a:r>
              <a:rPr lang="zh-CN" altLang="en-US" sz="3200" dirty="0">
                <a:solidFill>
                  <a:srgbClr val="000099"/>
                </a:solidFill>
                <a:effectLst>
                  <a:outerShdw blurRad="38100" dist="38100" dir="2700000">
                    <a:srgbClr val="C0C0C0"/>
                  </a:outerShdw>
                </a:effectLst>
                <a:latin typeface="华文新魏" pitchFamily="2" charset="-122"/>
                <a:ea typeface="华文新魏" pitchFamily="2" charset="-122"/>
              </a:rPr>
              <a:t>均值算法</a:t>
            </a:r>
            <a:endParaRPr lang="en-US" altLang="ko-KR" sz="3200" dirty="0">
              <a:solidFill>
                <a:srgbClr val="000099"/>
              </a:solidFill>
              <a:effectLst>
                <a:outerShdw blurRad="38100" dist="38100" dir="2700000">
                  <a:srgbClr val="C0C0C0"/>
                </a:outerShdw>
              </a:effectLst>
              <a:latin typeface="华文新魏" pitchFamily="2" charset="-122"/>
              <a:ea typeface="华文新魏" pitchFamily="2" charset="-122"/>
            </a:endParaRPr>
          </a:p>
        </p:txBody>
      </p:sp>
      <p:sp>
        <p:nvSpPr>
          <p:cNvPr id="40963" name="Rectangle 3"/>
          <p:cNvSpPr>
            <a:spLocks noGrp="1" noChangeArrowheads="1"/>
          </p:cNvSpPr>
          <p:nvPr>
            <p:ph idx="1"/>
          </p:nvPr>
        </p:nvSpPr>
        <p:spPr>
          <a:xfrm>
            <a:off x="1063625" y="1219200"/>
            <a:ext cx="10344785" cy="546481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charset="0"/>
              <a:buChar char="l"/>
              <a:defRPr/>
            </a:pPr>
            <a:r>
              <a:rPr kumimoji="0" lang="zh-CN" altLang="en-US" sz="3000" b="0" i="0" u="none" strike="noStrike" kern="0" cap="none" spc="0" normalizeH="0" baseline="0" noProof="0">
                <a:ln>
                  <a:noFill/>
                </a:ln>
                <a:solidFill>
                  <a:srgbClr val="000000"/>
                </a:solidFill>
                <a:effectLst/>
                <a:uLnTx/>
                <a:uFillTx/>
                <a:latin typeface="Arial" panose="020B0604020202090204" pitchFamily="34" charset="0"/>
                <a:ea typeface="Gulim" charset="0"/>
                <a:cs typeface="Gulim" charset="0"/>
              </a:rPr>
              <a:t>例子</a:t>
            </a:r>
            <a:endParaRPr kumimoji="0" lang="zh-CN" altLang="en-US" sz="3000" b="0" i="0" u="none" strike="noStrike" kern="0" cap="none" spc="0" normalizeH="0" baseline="0" noProof="0">
              <a:ln>
                <a:noFill/>
              </a:ln>
              <a:solidFill>
                <a:srgbClr val="000000"/>
              </a:solidFill>
              <a:effectLst/>
              <a:uLnTx/>
              <a:uFillTx/>
              <a:latin typeface="Arial" panose="020B0604020202090204" pitchFamily="34" charset="0"/>
              <a:ea typeface="Gulim" charset="0"/>
              <a:cs typeface="Gulim" charset="0"/>
            </a:endParaRPr>
          </a:p>
        </p:txBody>
      </p:sp>
      <p:grpSp>
        <p:nvGrpSpPr>
          <p:cNvPr id="56323" name="Group 4"/>
          <p:cNvGrpSpPr/>
          <p:nvPr/>
        </p:nvGrpSpPr>
        <p:grpSpPr>
          <a:xfrm>
            <a:off x="4724400" y="1981200"/>
            <a:ext cx="2286000" cy="2057400"/>
            <a:chOff x="528" y="240"/>
            <a:chExt cx="2142" cy="1872"/>
          </a:xfrm>
        </p:grpSpPr>
        <p:graphicFrame>
          <p:nvGraphicFramePr>
            <p:cNvPr id="56510" name="Object 5"/>
            <p:cNvGraphicFramePr>
              <a:graphicFrameLocks noChangeAspect="1"/>
            </p:cNvGraphicFramePr>
            <p:nvPr/>
          </p:nvGraphicFramePr>
          <p:xfrm>
            <a:off x="528" y="240"/>
            <a:ext cx="2142" cy="1872"/>
          </p:xfrm>
          <a:graphic>
            <a:graphicData uri="http://schemas.openxmlformats.org/presentationml/2006/ole">
              <mc:AlternateContent xmlns:mc="http://schemas.openxmlformats.org/markup-compatibility/2006">
                <mc:Choice xmlns:v="urn:schemas-microsoft-com:vml" Requires="v">
                  <p:oleObj spid="_x0000_s3104" name="" r:id="rId1" imgW="4030345" imgH="3454400" progId="Excel.Sheet.8">
                    <p:embed/>
                  </p:oleObj>
                </mc:Choice>
                <mc:Fallback>
                  <p:oleObj name="" r:id="rId1" imgW="4030345" imgH="3454400" progId="Excel.Sheet.8">
                    <p:embed/>
                    <p:pic>
                      <p:nvPicPr>
                        <p:cNvPr id="0" name="图片 3103"/>
                        <p:cNvPicPr/>
                        <p:nvPr/>
                      </p:nvPicPr>
                      <p:blipFill>
                        <a:blip r:embed="rId2"/>
                        <a:stretch>
                          <a:fillRect/>
                        </a:stretch>
                      </p:blipFill>
                      <p:spPr>
                        <a:xfrm>
                          <a:off x="528" y="240"/>
                          <a:ext cx="2142" cy="1872"/>
                        </a:xfrm>
                        <a:prstGeom prst="rect">
                          <a:avLst/>
                        </a:prstGeom>
                        <a:noFill/>
                        <a:ln w="38100">
                          <a:noFill/>
                          <a:miter/>
                        </a:ln>
                      </p:spPr>
                    </p:pic>
                  </p:oleObj>
                </mc:Fallback>
              </mc:AlternateContent>
            </a:graphicData>
          </a:graphic>
        </p:graphicFrame>
        <p:sp>
          <p:nvSpPr>
            <p:cNvPr id="56511" name="Freeform 6"/>
            <p:cNvSpPr/>
            <p:nvPr/>
          </p:nvSpPr>
          <p:spPr>
            <a:xfrm>
              <a:off x="1008" y="557"/>
              <a:ext cx="852" cy="1260"/>
            </a:xfrm>
            <a:custGeom>
              <a:avLst/>
              <a:gdLst/>
              <a:ahLst/>
              <a:cxnLst>
                <a:cxn ang="0">
                  <a:pos x="518" y="280"/>
                </a:cxn>
                <a:cxn ang="0">
                  <a:pos x="392" y="36"/>
                </a:cxn>
                <a:cxn ang="0">
                  <a:pos x="237" y="21"/>
                </a:cxn>
                <a:cxn ang="0">
                  <a:pos x="133" y="73"/>
                </a:cxn>
                <a:cxn ang="0">
                  <a:pos x="0" y="369"/>
                </a:cxn>
                <a:cxn ang="0">
                  <a:pos x="44" y="688"/>
                </a:cxn>
                <a:cxn ang="0">
                  <a:pos x="362" y="1117"/>
                </a:cxn>
                <a:cxn ang="0">
                  <a:pos x="429" y="1139"/>
                </a:cxn>
                <a:cxn ang="0">
                  <a:pos x="451" y="1154"/>
                </a:cxn>
                <a:cxn ang="0">
                  <a:pos x="525" y="1176"/>
                </a:cxn>
                <a:cxn ang="0">
                  <a:pos x="622" y="1228"/>
                </a:cxn>
                <a:cxn ang="0">
                  <a:pos x="792" y="1243"/>
                </a:cxn>
                <a:cxn ang="0">
                  <a:pos x="785" y="1021"/>
                </a:cxn>
                <a:cxn ang="0">
                  <a:pos x="748" y="954"/>
                </a:cxn>
                <a:cxn ang="0">
                  <a:pos x="688" y="858"/>
                </a:cxn>
                <a:cxn ang="0">
                  <a:pos x="622" y="762"/>
                </a:cxn>
                <a:cxn ang="0">
                  <a:pos x="607" y="732"/>
                </a:cxn>
                <a:cxn ang="0">
                  <a:pos x="592" y="710"/>
                </a:cxn>
                <a:cxn ang="0">
                  <a:pos x="555" y="643"/>
                </a:cxn>
                <a:cxn ang="0">
                  <a:pos x="540" y="621"/>
                </a:cxn>
                <a:cxn ang="0">
                  <a:pos x="518" y="280"/>
                </a:cxn>
              </a:cxnLst>
              <a:pathLst>
                <a:path w="852" h="1260">
                  <a:moveTo>
                    <a:pt x="518" y="280"/>
                  </a:moveTo>
                  <a:cubicBezTo>
                    <a:pt x="509" y="187"/>
                    <a:pt x="497" y="69"/>
                    <a:pt x="392" y="36"/>
                  </a:cubicBezTo>
                  <a:cubicBezTo>
                    <a:pt x="339" y="0"/>
                    <a:pt x="309" y="15"/>
                    <a:pt x="237" y="21"/>
                  </a:cubicBezTo>
                  <a:cubicBezTo>
                    <a:pt x="194" y="31"/>
                    <a:pt x="168" y="45"/>
                    <a:pt x="133" y="73"/>
                  </a:cubicBezTo>
                  <a:cubicBezTo>
                    <a:pt x="84" y="168"/>
                    <a:pt x="20" y="262"/>
                    <a:pt x="0" y="369"/>
                  </a:cubicBezTo>
                  <a:cubicBezTo>
                    <a:pt x="5" y="481"/>
                    <a:pt x="3" y="584"/>
                    <a:pt x="44" y="688"/>
                  </a:cubicBezTo>
                  <a:cubicBezTo>
                    <a:pt x="78" y="870"/>
                    <a:pt x="173" y="1057"/>
                    <a:pt x="362" y="1117"/>
                  </a:cubicBezTo>
                  <a:cubicBezTo>
                    <a:pt x="415" y="1152"/>
                    <a:pt x="347" y="1112"/>
                    <a:pt x="429" y="1139"/>
                  </a:cubicBezTo>
                  <a:cubicBezTo>
                    <a:pt x="437" y="1142"/>
                    <a:pt x="443" y="1150"/>
                    <a:pt x="451" y="1154"/>
                  </a:cubicBezTo>
                  <a:cubicBezTo>
                    <a:pt x="473" y="1165"/>
                    <a:pt x="501" y="1168"/>
                    <a:pt x="525" y="1176"/>
                  </a:cubicBezTo>
                  <a:cubicBezTo>
                    <a:pt x="562" y="1201"/>
                    <a:pt x="581" y="1218"/>
                    <a:pt x="622" y="1228"/>
                  </a:cubicBezTo>
                  <a:cubicBezTo>
                    <a:pt x="684" y="1260"/>
                    <a:pt x="714" y="1249"/>
                    <a:pt x="792" y="1243"/>
                  </a:cubicBezTo>
                  <a:cubicBezTo>
                    <a:pt x="852" y="1183"/>
                    <a:pt x="819" y="1088"/>
                    <a:pt x="785" y="1021"/>
                  </a:cubicBezTo>
                  <a:cubicBezTo>
                    <a:pt x="770" y="992"/>
                    <a:pt x="773" y="979"/>
                    <a:pt x="748" y="954"/>
                  </a:cubicBezTo>
                  <a:cubicBezTo>
                    <a:pt x="735" y="917"/>
                    <a:pt x="711" y="888"/>
                    <a:pt x="688" y="858"/>
                  </a:cubicBezTo>
                  <a:cubicBezTo>
                    <a:pt x="676" y="821"/>
                    <a:pt x="643" y="795"/>
                    <a:pt x="622" y="762"/>
                  </a:cubicBezTo>
                  <a:cubicBezTo>
                    <a:pt x="616" y="753"/>
                    <a:pt x="613" y="742"/>
                    <a:pt x="607" y="732"/>
                  </a:cubicBezTo>
                  <a:cubicBezTo>
                    <a:pt x="603" y="724"/>
                    <a:pt x="597" y="717"/>
                    <a:pt x="592" y="710"/>
                  </a:cubicBezTo>
                  <a:cubicBezTo>
                    <a:pt x="580" y="671"/>
                    <a:pt x="589" y="694"/>
                    <a:pt x="555" y="643"/>
                  </a:cubicBezTo>
                  <a:cubicBezTo>
                    <a:pt x="550" y="636"/>
                    <a:pt x="540" y="621"/>
                    <a:pt x="540" y="621"/>
                  </a:cubicBezTo>
                  <a:cubicBezTo>
                    <a:pt x="519" y="510"/>
                    <a:pt x="518" y="392"/>
                    <a:pt x="518" y="280"/>
                  </a:cubicBezTo>
                  <a:close/>
                </a:path>
              </a:pathLst>
            </a:custGeom>
            <a:noFill/>
            <a:ln w="19050" cap="flat" cmpd="sng">
              <a:solidFill>
                <a:schemeClr val="tx1">
                  <a:alpha val="100000"/>
                </a:schemeClr>
              </a:solidFill>
              <a:prstDash val="solid"/>
              <a:round/>
              <a:headEnd type="none" w="med" len="med"/>
              <a:tailEnd type="none" w="med" len="med"/>
            </a:ln>
          </p:spPr>
          <p:txBody>
            <a:bodyPr/>
            <a:p>
              <a:endParaRPr lang="zh-CN" altLang="en-US"/>
            </a:p>
          </p:txBody>
        </p:sp>
        <p:sp>
          <p:nvSpPr>
            <p:cNvPr id="56512" name="Freeform 7"/>
            <p:cNvSpPr/>
            <p:nvPr/>
          </p:nvSpPr>
          <p:spPr>
            <a:xfrm>
              <a:off x="1587" y="889"/>
              <a:ext cx="768" cy="630"/>
            </a:xfrm>
            <a:custGeom>
              <a:avLst/>
              <a:gdLst/>
              <a:ahLst/>
              <a:cxnLst>
                <a:cxn ang="0">
                  <a:pos x="183" y="67"/>
                </a:cxn>
                <a:cxn ang="0">
                  <a:pos x="72" y="74"/>
                </a:cxn>
                <a:cxn ang="0">
                  <a:pos x="5" y="170"/>
                </a:cxn>
                <a:cxn ang="0">
                  <a:pos x="13" y="311"/>
                </a:cxn>
                <a:cxn ang="0">
                  <a:pos x="57" y="356"/>
                </a:cxn>
                <a:cxn ang="0">
                  <a:pos x="109" y="415"/>
                </a:cxn>
                <a:cxn ang="0">
                  <a:pos x="235" y="548"/>
                </a:cxn>
                <a:cxn ang="0">
                  <a:pos x="257" y="570"/>
                </a:cxn>
                <a:cxn ang="0">
                  <a:pos x="331" y="593"/>
                </a:cxn>
                <a:cxn ang="0">
                  <a:pos x="450" y="630"/>
                </a:cxn>
                <a:cxn ang="0">
                  <a:pos x="598" y="607"/>
                </a:cxn>
                <a:cxn ang="0">
                  <a:pos x="657" y="585"/>
                </a:cxn>
                <a:cxn ang="0">
                  <a:pos x="687" y="533"/>
                </a:cxn>
                <a:cxn ang="0">
                  <a:pos x="717" y="474"/>
                </a:cxn>
                <a:cxn ang="0">
                  <a:pos x="724" y="437"/>
                </a:cxn>
                <a:cxn ang="0">
                  <a:pos x="739" y="415"/>
                </a:cxn>
                <a:cxn ang="0">
                  <a:pos x="768" y="296"/>
                </a:cxn>
                <a:cxn ang="0">
                  <a:pos x="761" y="178"/>
                </a:cxn>
                <a:cxn ang="0">
                  <a:pos x="724" y="111"/>
                </a:cxn>
                <a:cxn ang="0">
                  <a:pos x="465" y="0"/>
                </a:cxn>
                <a:cxn ang="0">
                  <a:pos x="205" y="30"/>
                </a:cxn>
                <a:cxn ang="0">
                  <a:pos x="183" y="67"/>
                </a:cxn>
              </a:cxnLst>
              <a:pathLst>
                <a:path w="768" h="630">
                  <a:moveTo>
                    <a:pt x="183" y="67"/>
                  </a:moveTo>
                  <a:cubicBezTo>
                    <a:pt x="146" y="41"/>
                    <a:pt x="112" y="61"/>
                    <a:pt x="72" y="74"/>
                  </a:cubicBezTo>
                  <a:cubicBezTo>
                    <a:pt x="13" y="114"/>
                    <a:pt x="28" y="107"/>
                    <a:pt x="5" y="170"/>
                  </a:cubicBezTo>
                  <a:cubicBezTo>
                    <a:pt x="8" y="217"/>
                    <a:pt x="0" y="266"/>
                    <a:pt x="13" y="311"/>
                  </a:cubicBezTo>
                  <a:cubicBezTo>
                    <a:pt x="19" y="331"/>
                    <a:pt x="45" y="339"/>
                    <a:pt x="57" y="356"/>
                  </a:cubicBezTo>
                  <a:cubicBezTo>
                    <a:pt x="92" y="407"/>
                    <a:pt x="72" y="390"/>
                    <a:pt x="109" y="415"/>
                  </a:cubicBezTo>
                  <a:cubicBezTo>
                    <a:pt x="145" y="467"/>
                    <a:pt x="187" y="508"/>
                    <a:pt x="235" y="548"/>
                  </a:cubicBezTo>
                  <a:cubicBezTo>
                    <a:pt x="243" y="555"/>
                    <a:pt x="248" y="565"/>
                    <a:pt x="257" y="570"/>
                  </a:cubicBezTo>
                  <a:cubicBezTo>
                    <a:pt x="283" y="584"/>
                    <a:pt x="305" y="583"/>
                    <a:pt x="331" y="593"/>
                  </a:cubicBezTo>
                  <a:cubicBezTo>
                    <a:pt x="371" y="608"/>
                    <a:pt x="408" y="621"/>
                    <a:pt x="450" y="630"/>
                  </a:cubicBezTo>
                  <a:cubicBezTo>
                    <a:pt x="498" y="625"/>
                    <a:pt x="551" y="623"/>
                    <a:pt x="598" y="607"/>
                  </a:cubicBezTo>
                  <a:cubicBezTo>
                    <a:pt x="618" y="600"/>
                    <a:pt x="657" y="585"/>
                    <a:pt x="657" y="585"/>
                  </a:cubicBezTo>
                  <a:cubicBezTo>
                    <a:pt x="675" y="536"/>
                    <a:pt x="651" y="594"/>
                    <a:pt x="687" y="533"/>
                  </a:cubicBezTo>
                  <a:cubicBezTo>
                    <a:pt x="698" y="514"/>
                    <a:pt x="717" y="474"/>
                    <a:pt x="717" y="474"/>
                  </a:cubicBezTo>
                  <a:cubicBezTo>
                    <a:pt x="719" y="462"/>
                    <a:pt x="720" y="449"/>
                    <a:pt x="724" y="437"/>
                  </a:cubicBezTo>
                  <a:cubicBezTo>
                    <a:pt x="727" y="429"/>
                    <a:pt x="736" y="423"/>
                    <a:pt x="739" y="415"/>
                  </a:cubicBezTo>
                  <a:cubicBezTo>
                    <a:pt x="750" y="382"/>
                    <a:pt x="760" y="332"/>
                    <a:pt x="768" y="296"/>
                  </a:cubicBezTo>
                  <a:cubicBezTo>
                    <a:pt x="766" y="257"/>
                    <a:pt x="766" y="217"/>
                    <a:pt x="761" y="178"/>
                  </a:cubicBezTo>
                  <a:cubicBezTo>
                    <a:pt x="754" y="127"/>
                    <a:pt x="750" y="142"/>
                    <a:pt x="724" y="111"/>
                  </a:cubicBezTo>
                  <a:cubicBezTo>
                    <a:pt x="653" y="27"/>
                    <a:pt x="566" y="24"/>
                    <a:pt x="465" y="0"/>
                  </a:cubicBezTo>
                  <a:cubicBezTo>
                    <a:pt x="370" y="4"/>
                    <a:pt x="294" y="6"/>
                    <a:pt x="205" y="30"/>
                  </a:cubicBezTo>
                  <a:cubicBezTo>
                    <a:pt x="154" y="63"/>
                    <a:pt x="144" y="53"/>
                    <a:pt x="183" y="67"/>
                  </a:cubicBezTo>
                  <a:close/>
                </a:path>
              </a:pathLst>
            </a:custGeom>
            <a:noFill/>
            <a:ln w="19050" cap="flat" cmpd="sng">
              <a:solidFill>
                <a:schemeClr val="tx1">
                  <a:alpha val="100000"/>
                </a:schemeClr>
              </a:solidFill>
              <a:prstDash val="solid"/>
              <a:round/>
              <a:headEnd type="none" w="med" len="med"/>
              <a:tailEnd type="none" w="med" len="med"/>
            </a:ln>
          </p:spPr>
          <p:txBody>
            <a:bodyPr/>
            <a:p>
              <a:endParaRPr lang="zh-CN" altLang="en-US"/>
            </a:p>
          </p:txBody>
        </p:sp>
      </p:grpSp>
      <p:grpSp>
        <p:nvGrpSpPr>
          <p:cNvPr id="56324" name="Group 8"/>
          <p:cNvGrpSpPr/>
          <p:nvPr/>
        </p:nvGrpSpPr>
        <p:grpSpPr>
          <a:xfrm>
            <a:off x="8102600" y="2008188"/>
            <a:ext cx="2222500" cy="1990725"/>
            <a:chOff x="4144" y="1265"/>
            <a:chExt cx="1400" cy="1254"/>
          </a:xfrm>
        </p:grpSpPr>
        <p:sp>
          <p:nvSpPr>
            <p:cNvPr id="56426" name="Rectangle 9"/>
            <p:cNvSpPr/>
            <p:nvPr/>
          </p:nvSpPr>
          <p:spPr>
            <a:xfrm>
              <a:off x="4144" y="1265"/>
              <a:ext cx="1400" cy="1254"/>
            </a:xfrm>
            <a:prstGeom prst="rect">
              <a:avLst/>
            </a:prstGeom>
            <a:solidFill>
              <a:srgbClr val="FFFFFF"/>
            </a:solidFill>
            <a:ln w="0" cap="flat" cmpd="sng">
              <a:solidFill>
                <a:srgbClr val="000000"/>
              </a:solidFill>
              <a:prstDash val="solid"/>
              <a:miter/>
              <a:headEnd type="none" w="med" len="med"/>
              <a:tailEnd type="none" w="med" len="med"/>
            </a:ln>
          </p:spPr>
          <p:txBody>
            <a:bodyPr/>
            <a:p>
              <a:endParaRPr lang="zh-CN" altLang="en-US" dirty="0">
                <a:latin typeface="Times New Roman" panose="02020503050405090304" charset="0"/>
              </a:endParaRPr>
            </a:p>
          </p:txBody>
        </p:sp>
        <p:sp>
          <p:nvSpPr>
            <p:cNvPr id="56427" name="Rectangle 10"/>
            <p:cNvSpPr/>
            <p:nvPr/>
          </p:nvSpPr>
          <p:spPr>
            <a:xfrm>
              <a:off x="4278" y="1354"/>
              <a:ext cx="1201" cy="1012"/>
            </a:xfrm>
            <a:prstGeom prst="rect">
              <a:avLst/>
            </a:prstGeom>
            <a:solidFill>
              <a:srgbClr val="FFFFFF"/>
            </a:solidFill>
            <a:ln w="9525">
              <a:noFill/>
            </a:ln>
          </p:spPr>
          <p:txBody>
            <a:bodyPr/>
            <a:p>
              <a:endParaRPr lang="zh-CN" altLang="en-US" dirty="0">
                <a:latin typeface="Times New Roman" panose="02020503050405090304" charset="0"/>
              </a:endParaRPr>
            </a:p>
          </p:txBody>
        </p:sp>
        <p:sp>
          <p:nvSpPr>
            <p:cNvPr id="56428" name="Line 11"/>
            <p:cNvSpPr/>
            <p:nvPr/>
          </p:nvSpPr>
          <p:spPr>
            <a:xfrm>
              <a:off x="4278" y="2264"/>
              <a:ext cx="1201" cy="1"/>
            </a:xfrm>
            <a:prstGeom prst="line">
              <a:avLst/>
            </a:prstGeom>
            <a:ln w="0" cap="flat" cmpd="sng">
              <a:solidFill>
                <a:srgbClr val="000000"/>
              </a:solidFill>
              <a:prstDash val="solid"/>
              <a:headEnd type="none" w="med" len="med"/>
              <a:tailEnd type="none" w="med" len="med"/>
            </a:ln>
          </p:spPr>
        </p:sp>
        <p:sp>
          <p:nvSpPr>
            <p:cNvPr id="56429" name="Line 12"/>
            <p:cNvSpPr/>
            <p:nvPr/>
          </p:nvSpPr>
          <p:spPr>
            <a:xfrm>
              <a:off x="4278" y="2163"/>
              <a:ext cx="1201" cy="1"/>
            </a:xfrm>
            <a:prstGeom prst="line">
              <a:avLst/>
            </a:prstGeom>
            <a:ln w="0" cap="flat" cmpd="sng">
              <a:solidFill>
                <a:srgbClr val="000000"/>
              </a:solidFill>
              <a:prstDash val="solid"/>
              <a:headEnd type="none" w="med" len="med"/>
              <a:tailEnd type="none" w="med" len="med"/>
            </a:ln>
          </p:spPr>
        </p:sp>
        <p:sp>
          <p:nvSpPr>
            <p:cNvPr id="56430" name="Line 13"/>
            <p:cNvSpPr/>
            <p:nvPr/>
          </p:nvSpPr>
          <p:spPr>
            <a:xfrm>
              <a:off x="4278" y="2061"/>
              <a:ext cx="1201" cy="1"/>
            </a:xfrm>
            <a:prstGeom prst="line">
              <a:avLst/>
            </a:prstGeom>
            <a:ln w="0" cap="flat" cmpd="sng">
              <a:solidFill>
                <a:srgbClr val="000000"/>
              </a:solidFill>
              <a:prstDash val="solid"/>
              <a:headEnd type="none" w="med" len="med"/>
              <a:tailEnd type="none" w="med" len="med"/>
            </a:ln>
          </p:spPr>
        </p:sp>
        <p:sp>
          <p:nvSpPr>
            <p:cNvPr id="56431" name="Line 14"/>
            <p:cNvSpPr/>
            <p:nvPr/>
          </p:nvSpPr>
          <p:spPr>
            <a:xfrm>
              <a:off x="4278" y="1960"/>
              <a:ext cx="1201" cy="1"/>
            </a:xfrm>
            <a:prstGeom prst="line">
              <a:avLst/>
            </a:prstGeom>
            <a:ln w="0" cap="flat" cmpd="sng">
              <a:solidFill>
                <a:srgbClr val="000000"/>
              </a:solidFill>
              <a:prstDash val="solid"/>
              <a:headEnd type="none" w="med" len="med"/>
              <a:tailEnd type="none" w="med" len="med"/>
            </a:ln>
          </p:spPr>
        </p:sp>
        <p:sp>
          <p:nvSpPr>
            <p:cNvPr id="56432" name="Line 15"/>
            <p:cNvSpPr/>
            <p:nvPr/>
          </p:nvSpPr>
          <p:spPr>
            <a:xfrm>
              <a:off x="4278" y="1858"/>
              <a:ext cx="1201" cy="1"/>
            </a:xfrm>
            <a:prstGeom prst="line">
              <a:avLst/>
            </a:prstGeom>
            <a:ln w="0" cap="flat" cmpd="sng">
              <a:solidFill>
                <a:srgbClr val="000000"/>
              </a:solidFill>
              <a:prstDash val="solid"/>
              <a:headEnd type="none" w="med" len="med"/>
              <a:tailEnd type="none" w="med" len="med"/>
            </a:ln>
          </p:spPr>
        </p:sp>
        <p:sp>
          <p:nvSpPr>
            <p:cNvPr id="56433" name="Line 16"/>
            <p:cNvSpPr/>
            <p:nvPr/>
          </p:nvSpPr>
          <p:spPr>
            <a:xfrm>
              <a:off x="4278" y="1760"/>
              <a:ext cx="1201" cy="1"/>
            </a:xfrm>
            <a:prstGeom prst="line">
              <a:avLst/>
            </a:prstGeom>
            <a:ln w="0" cap="flat" cmpd="sng">
              <a:solidFill>
                <a:srgbClr val="000000"/>
              </a:solidFill>
              <a:prstDash val="solid"/>
              <a:headEnd type="none" w="med" len="med"/>
              <a:tailEnd type="none" w="med" len="med"/>
            </a:ln>
          </p:spPr>
        </p:sp>
        <p:sp>
          <p:nvSpPr>
            <p:cNvPr id="56434" name="Line 17"/>
            <p:cNvSpPr/>
            <p:nvPr/>
          </p:nvSpPr>
          <p:spPr>
            <a:xfrm>
              <a:off x="4278" y="1659"/>
              <a:ext cx="1201" cy="1"/>
            </a:xfrm>
            <a:prstGeom prst="line">
              <a:avLst/>
            </a:prstGeom>
            <a:ln w="0" cap="flat" cmpd="sng">
              <a:solidFill>
                <a:srgbClr val="000000"/>
              </a:solidFill>
              <a:prstDash val="solid"/>
              <a:headEnd type="none" w="med" len="med"/>
              <a:tailEnd type="none" w="med" len="med"/>
            </a:ln>
          </p:spPr>
        </p:sp>
        <p:sp>
          <p:nvSpPr>
            <p:cNvPr id="56435" name="Line 18"/>
            <p:cNvSpPr/>
            <p:nvPr/>
          </p:nvSpPr>
          <p:spPr>
            <a:xfrm>
              <a:off x="4278" y="1557"/>
              <a:ext cx="1201" cy="1"/>
            </a:xfrm>
            <a:prstGeom prst="line">
              <a:avLst/>
            </a:prstGeom>
            <a:ln w="0" cap="flat" cmpd="sng">
              <a:solidFill>
                <a:srgbClr val="000000"/>
              </a:solidFill>
              <a:prstDash val="solid"/>
              <a:headEnd type="none" w="med" len="med"/>
              <a:tailEnd type="none" w="med" len="med"/>
            </a:ln>
          </p:spPr>
        </p:sp>
        <p:sp>
          <p:nvSpPr>
            <p:cNvPr id="56436" name="Line 19"/>
            <p:cNvSpPr/>
            <p:nvPr/>
          </p:nvSpPr>
          <p:spPr>
            <a:xfrm>
              <a:off x="4278" y="1456"/>
              <a:ext cx="1201" cy="1"/>
            </a:xfrm>
            <a:prstGeom prst="line">
              <a:avLst/>
            </a:prstGeom>
            <a:ln w="0" cap="flat" cmpd="sng">
              <a:solidFill>
                <a:srgbClr val="000000"/>
              </a:solidFill>
              <a:prstDash val="solid"/>
              <a:headEnd type="none" w="med" len="med"/>
              <a:tailEnd type="none" w="med" len="med"/>
            </a:ln>
          </p:spPr>
        </p:sp>
        <p:sp>
          <p:nvSpPr>
            <p:cNvPr id="56437" name="Line 20"/>
            <p:cNvSpPr/>
            <p:nvPr/>
          </p:nvSpPr>
          <p:spPr>
            <a:xfrm>
              <a:off x="4278" y="1354"/>
              <a:ext cx="1201" cy="1"/>
            </a:xfrm>
            <a:prstGeom prst="line">
              <a:avLst/>
            </a:prstGeom>
            <a:ln w="0" cap="flat" cmpd="sng">
              <a:solidFill>
                <a:srgbClr val="000000"/>
              </a:solidFill>
              <a:prstDash val="solid"/>
              <a:headEnd type="none" w="med" len="med"/>
              <a:tailEnd type="none" w="med" len="med"/>
            </a:ln>
          </p:spPr>
        </p:sp>
        <p:sp>
          <p:nvSpPr>
            <p:cNvPr id="56438" name="Line 21"/>
            <p:cNvSpPr/>
            <p:nvPr/>
          </p:nvSpPr>
          <p:spPr>
            <a:xfrm>
              <a:off x="4399" y="1354"/>
              <a:ext cx="1" cy="1012"/>
            </a:xfrm>
            <a:prstGeom prst="line">
              <a:avLst/>
            </a:prstGeom>
            <a:ln w="0" cap="flat" cmpd="sng">
              <a:solidFill>
                <a:srgbClr val="000000"/>
              </a:solidFill>
              <a:prstDash val="solid"/>
              <a:headEnd type="none" w="med" len="med"/>
              <a:tailEnd type="none" w="med" len="med"/>
            </a:ln>
          </p:spPr>
        </p:sp>
        <p:sp>
          <p:nvSpPr>
            <p:cNvPr id="56439" name="Line 22"/>
            <p:cNvSpPr/>
            <p:nvPr/>
          </p:nvSpPr>
          <p:spPr>
            <a:xfrm>
              <a:off x="4516" y="1354"/>
              <a:ext cx="1" cy="1012"/>
            </a:xfrm>
            <a:prstGeom prst="line">
              <a:avLst/>
            </a:prstGeom>
            <a:ln w="0" cap="flat" cmpd="sng">
              <a:solidFill>
                <a:srgbClr val="000000"/>
              </a:solidFill>
              <a:prstDash val="solid"/>
              <a:headEnd type="none" w="med" len="med"/>
              <a:tailEnd type="none" w="med" len="med"/>
            </a:ln>
          </p:spPr>
        </p:sp>
        <p:sp>
          <p:nvSpPr>
            <p:cNvPr id="56440" name="Line 23"/>
            <p:cNvSpPr/>
            <p:nvPr/>
          </p:nvSpPr>
          <p:spPr>
            <a:xfrm>
              <a:off x="4638" y="1354"/>
              <a:ext cx="1" cy="1012"/>
            </a:xfrm>
            <a:prstGeom prst="line">
              <a:avLst/>
            </a:prstGeom>
            <a:ln w="0" cap="flat" cmpd="sng">
              <a:solidFill>
                <a:srgbClr val="000000"/>
              </a:solidFill>
              <a:prstDash val="solid"/>
              <a:headEnd type="none" w="med" len="med"/>
              <a:tailEnd type="none" w="med" len="med"/>
            </a:ln>
          </p:spPr>
        </p:sp>
        <p:sp>
          <p:nvSpPr>
            <p:cNvPr id="56441" name="Line 24"/>
            <p:cNvSpPr/>
            <p:nvPr/>
          </p:nvSpPr>
          <p:spPr>
            <a:xfrm>
              <a:off x="4759" y="1354"/>
              <a:ext cx="1" cy="1012"/>
            </a:xfrm>
            <a:prstGeom prst="line">
              <a:avLst/>
            </a:prstGeom>
            <a:ln w="0" cap="flat" cmpd="sng">
              <a:solidFill>
                <a:srgbClr val="000000"/>
              </a:solidFill>
              <a:prstDash val="solid"/>
              <a:headEnd type="none" w="med" len="med"/>
              <a:tailEnd type="none" w="med" len="med"/>
            </a:ln>
          </p:spPr>
        </p:sp>
        <p:sp>
          <p:nvSpPr>
            <p:cNvPr id="56442" name="Line 25"/>
            <p:cNvSpPr/>
            <p:nvPr/>
          </p:nvSpPr>
          <p:spPr>
            <a:xfrm>
              <a:off x="4880" y="1354"/>
              <a:ext cx="1" cy="1012"/>
            </a:xfrm>
            <a:prstGeom prst="line">
              <a:avLst/>
            </a:prstGeom>
            <a:ln w="0" cap="flat" cmpd="sng">
              <a:solidFill>
                <a:srgbClr val="000000"/>
              </a:solidFill>
              <a:prstDash val="solid"/>
              <a:headEnd type="none" w="med" len="med"/>
              <a:tailEnd type="none" w="med" len="med"/>
            </a:ln>
          </p:spPr>
        </p:sp>
        <p:sp>
          <p:nvSpPr>
            <p:cNvPr id="56443" name="Line 26"/>
            <p:cNvSpPr/>
            <p:nvPr/>
          </p:nvSpPr>
          <p:spPr>
            <a:xfrm>
              <a:off x="4998" y="1354"/>
              <a:ext cx="1" cy="1012"/>
            </a:xfrm>
            <a:prstGeom prst="line">
              <a:avLst/>
            </a:prstGeom>
            <a:ln w="0" cap="flat" cmpd="sng">
              <a:solidFill>
                <a:srgbClr val="000000"/>
              </a:solidFill>
              <a:prstDash val="solid"/>
              <a:headEnd type="none" w="med" len="med"/>
              <a:tailEnd type="none" w="med" len="med"/>
            </a:ln>
          </p:spPr>
        </p:sp>
        <p:sp>
          <p:nvSpPr>
            <p:cNvPr id="56444" name="Line 27"/>
            <p:cNvSpPr/>
            <p:nvPr/>
          </p:nvSpPr>
          <p:spPr>
            <a:xfrm>
              <a:off x="5119" y="1354"/>
              <a:ext cx="1" cy="1012"/>
            </a:xfrm>
            <a:prstGeom prst="line">
              <a:avLst/>
            </a:prstGeom>
            <a:ln w="0" cap="flat" cmpd="sng">
              <a:solidFill>
                <a:srgbClr val="000000"/>
              </a:solidFill>
              <a:prstDash val="solid"/>
              <a:headEnd type="none" w="med" len="med"/>
              <a:tailEnd type="none" w="med" len="med"/>
            </a:ln>
          </p:spPr>
        </p:sp>
        <p:sp>
          <p:nvSpPr>
            <p:cNvPr id="56445" name="Line 28"/>
            <p:cNvSpPr/>
            <p:nvPr/>
          </p:nvSpPr>
          <p:spPr>
            <a:xfrm>
              <a:off x="5240" y="1354"/>
              <a:ext cx="1" cy="1012"/>
            </a:xfrm>
            <a:prstGeom prst="line">
              <a:avLst/>
            </a:prstGeom>
            <a:ln w="0" cap="flat" cmpd="sng">
              <a:solidFill>
                <a:srgbClr val="000000"/>
              </a:solidFill>
              <a:prstDash val="solid"/>
              <a:headEnd type="none" w="med" len="med"/>
              <a:tailEnd type="none" w="med" len="med"/>
            </a:ln>
          </p:spPr>
        </p:sp>
        <p:sp>
          <p:nvSpPr>
            <p:cNvPr id="56446" name="Line 29"/>
            <p:cNvSpPr/>
            <p:nvPr/>
          </p:nvSpPr>
          <p:spPr>
            <a:xfrm>
              <a:off x="5358" y="1354"/>
              <a:ext cx="1" cy="1012"/>
            </a:xfrm>
            <a:prstGeom prst="line">
              <a:avLst/>
            </a:prstGeom>
            <a:ln w="0" cap="flat" cmpd="sng">
              <a:solidFill>
                <a:srgbClr val="000000"/>
              </a:solidFill>
              <a:prstDash val="solid"/>
              <a:headEnd type="none" w="med" len="med"/>
              <a:tailEnd type="none" w="med" len="med"/>
            </a:ln>
          </p:spPr>
        </p:sp>
        <p:sp>
          <p:nvSpPr>
            <p:cNvPr id="56447" name="Line 30"/>
            <p:cNvSpPr/>
            <p:nvPr/>
          </p:nvSpPr>
          <p:spPr>
            <a:xfrm>
              <a:off x="5479" y="1354"/>
              <a:ext cx="1" cy="1012"/>
            </a:xfrm>
            <a:prstGeom prst="line">
              <a:avLst/>
            </a:prstGeom>
            <a:ln w="0" cap="flat" cmpd="sng">
              <a:solidFill>
                <a:srgbClr val="000000"/>
              </a:solidFill>
              <a:prstDash val="solid"/>
              <a:headEnd type="none" w="med" len="med"/>
              <a:tailEnd type="none" w="med" len="med"/>
            </a:ln>
          </p:spPr>
        </p:sp>
        <p:sp>
          <p:nvSpPr>
            <p:cNvPr id="56448" name="Rectangle 31"/>
            <p:cNvSpPr/>
            <p:nvPr/>
          </p:nvSpPr>
          <p:spPr>
            <a:xfrm>
              <a:off x="4278" y="1354"/>
              <a:ext cx="1201" cy="1012"/>
            </a:xfrm>
            <a:prstGeom prst="rect">
              <a:avLst/>
            </a:prstGeom>
            <a:noFill/>
            <a:ln w="6350" cap="flat" cmpd="sng">
              <a:solidFill>
                <a:srgbClr val="000000"/>
              </a:solidFill>
              <a:prstDash val="solid"/>
              <a:miter/>
              <a:headEnd type="none" w="med" len="med"/>
              <a:tailEnd type="none" w="med" len="med"/>
            </a:ln>
          </p:spPr>
          <p:txBody>
            <a:bodyPr/>
            <a:p>
              <a:endParaRPr lang="zh-CN" altLang="en-US" dirty="0">
                <a:latin typeface="Times New Roman" panose="02020503050405090304" charset="0"/>
              </a:endParaRPr>
            </a:p>
          </p:txBody>
        </p:sp>
        <p:sp>
          <p:nvSpPr>
            <p:cNvPr id="56449" name="Line 32"/>
            <p:cNvSpPr/>
            <p:nvPr/>
          </p:nvSpPr>
          <p:spPr>
            <a:xfrm>
              <a:off x="4278" y="1354"/>
              <a:ext cx="1" cy="1012"/>
            </a:xfrm>
            <a:prstGeom prst="line">
              <a:avLst/>
            </a:prstGeom>
            <a:ln w="0" cap="flat" cmpd="sng">
              <a:solidFill>
                <a:srgbClr val="000000"/>
              </a:solidFill>
              <a:prstDash val="solid"/>
              <a:headEnd type="none" w="med" len="med"/>
              <a:tailEnd type="none" w="med" len="med"/>
            </a:ln>
          </p:spPr>
        </p:sp>
        <p:sp>
          <p:nvSpPr>
            <p:cNvPr id="56450" name="Line 33"/>
            <p:cNvSpPr/>
            <p:nvPr/>
          </p:nvSpPr>
          <p:spPr>
            <a:xfrm>
              <a:off x="4266" y="2366"/>
              <a:ext cx="12" cy="1"/>
            </a:xfrm>
            <a:prstGeom prst="line">
              <a:avLst/>
            </a:prstGeom>
            <a:ln w="0" cap="flat" cmpd="sng">
              <a:solidFill>
                <a:srgbClr val="000000"/>
              </a:solidFill>
              <a:prstDash val="solid"/>
              <a:headEnd type="none" w="med" len="med"/>
              <a:tailEnd type="none" w="med" len="med"/>
            </a:ln>
          </p:spPr>
        </p:sp>
        <p:sp>
          <p:nvSpPr>
            <p:cNvPr id="56451" name="Line 34"/>
            <p:cNvSpPr/>
            <p:nvPr/>
          </p:nvSpPr>
          <p:spPr>
            <a:xfrm>
              <a:off x="4266" y="2264"/>
              <a:ext cx="12" cy="1"/>
            </a:xfrm>
            <a:prstGeom prst="line">
              <a:avLst/>
            </a:prstGeom>
            <a:ln w="0" cap="flat" cmpd="sng">
              <a:solidFill>
                <a:srgbClr val="000000"/>
              </a:solidFill>
              <a:prstDash val="solid"/>
              <a:headEnd type="none" w="med" len="med"/>
              <a:tailEnd type="none" w="med" len="med"/>
            </a:ln>
          </p:spPr>
        </p:sp>
        <p:sp>
          <p:nvSpPr>
            <p:cNvPr id="56452" name="Line 35"/>
            <p:cNvSpPr/>
            <p:nvPr/>
          </p:nvSpPr>
          <p:spPr>
            <a:xfrm>
              <a:off x="4266" y="2163"/>
              <a:ext cx="12" cy="1"/>
            </a:xfrm>
            <a:prstGeom prst="line">
              <a:avLst/>
            </a:prstGeom>
            <a:ln w="0" cap="flat" cmpd="sng">
              <a:solidFill>
                <a:srgbClr val="000000"/>
              </a:solidFill>
              <a:prstDash val="solid"/>
              <a:headEnd type="none" w="med" len="med"/>
              <a:tailEnd type="none" w="med" len="med"/>
            </a:ln>
          </p:spPr>
        </p:sp>
        <p:sp>
          <p:nvSpPr>
            <p:cNvPr id="56453" name="Line 36"/>
            <p:cNvSpPr/>
            <p:nvPr/>
          </p:nvSpPr>
          <p:spPr>
            <a:xfrm>
              <a:off x="4266" y="2061"/>
              <a:ext cx="12" cy="1"/>
            </a:xfrm>
            <a:prstGeom prst="line">
              <a:avLst/>
            </a:prstGeom>
            <a:ln w="0" cap="flat" cmpd="sng">
              <a:solidFill>
                <a:srgbClr val="000000"/>
              </a:solidFill>
              <a:prstDash val="solid"/>
              <a:headEnd type="none" w="med" len="med"/>
              <a:tailEnd type="none" w="med" len="med"/>
            </a:ln>
          </p:spPr>
        </p:sp>
        <p:sp>
          <p:nvSpPr>
            <p:cNvPr id="56454" name="Line 37"/>
            <p:cNvSpPr/>
            <p:nvPr/>
          </p:nvSpPr>
          <p:spPr>
            <a:xfrm>
              <a:off x="4266" y="1960"/>
              <a:ext cx="12" cy="1"/>
            </a:xfrm>
            <a:prstGeom prst="line">
              <a:avLst/>
            </a:prstGeom>
            <a:ln w="0" cap="flat" cmpd="sng">
              <a:solidFill>
                <a:srgbClr val="000000"/>
              </a:solidFill>
              <a:prstDash val="solid"/>
              <a:headEnd type="none" w="med" len="med"/>
              <a:tailEnd type="none" w="med" len="med"/>
            </a:ln>
          </p:spPr>
        </p:sp>
        <p:sp>
          <p:nvSpPr>
            <p:cNvPr id="56455" name="Line 38"/>
            <p:cNvSpPr/>
            <p:nvPr/>
          </p:nvSpPr>
          <p:spPr>
            <a:xfrm>
              <a:off x="4266" y="1858"/>
              <a:ext cx="12" cy="1"/>
            </a:xfrm>
            <a:prstGeom prst="line">
              <a:avLst/>
            </a:prstGeom>
            <a:ln w="0" cap="flat" cmpd="sng">
              <a:solidFill>
                <a:srgbClr val="000000"/>
              </a:solidFill>
              <a:prstDash val="solid"/>
              <a:headEnd type="none" w="med" len="med"/>
              <a:tailEnd type="none" w="med" len="med"/>
            </a:ln>
          </p:spPr>
        </p:sp>
        <p:sp>
          <p:nvSpPr>
            <p:cNvPr id="56456" name="Line 39"/>
            <p:cNvSpPr/>
            <p:nvPr/>
          </p:nvSpPr>
          <p:spPr>
            <a:xfrm>
              <a:off x="4266" y="1760"/>
              <a:ext cx="12" cy="1"/>
            </a:xfrm>
            <a:prstGeom prst="line">
              <a:avLst/>
            </a:prstGeom>
            <a:ln w="0" cap="flat" cmpd="sng">
              <a:solidFill>
                <a:srgbClr val="000000"/>
              </a:solidFill>
              <a:prstDash val="solid"/>
              <a:headEnd type="none" w="med" len="med"/>
              <a:tailEnd type="none" w="med" len="med"/>
            </a:ln>
          </p:spPr>
        </p:sp>
        <p:sp>
          <p:nvSpPr>
            <p:cNvPr id="56457" name="Line 40"/>
            <p:cNvSpPr/>
            <p:nvPr/>
          </p:nvSpPr>
          <p:spPr>
            <a:xfrm>
              <a:off x="4266" y="1659"/>
              <a:ext cx="12" cy="1"/>
            </a:xfrm>
            <a:prstGeom prst="line">
              <a:avLst/>
            </a:prstGeom>
            <a:ln w="0" cap="flat" cmpd="sng">
              <a:solidFill>
                <a:srgbClr val="000000"/>
              </a:solidFill>
              <a:prstDash val="solid"/>
              <a:headEnd type="none" w="med" len="med"/>
              <a:tailEnd type="none" w="med" len="med"/>
            </a:ln>
          </p:spPr>
        </p:sp>
        <p:sp>
          <p:nvSpPr>
            <p:cNvPr id="56458" name="Line 41"/>
            <p:cNvSpPr/>
            <p:nvPr/>
          </p:nvSpPr>
          <p:spPr>
            <a:xfrm>
              <a:off x="4266" y="1557"/>
              <a:ext cx="12" cy="1"/>
            </a:xfrm>
            <a:prstGeom prst="line">
              <a:avLst/>
            </a:prstGeom>
            <a:ln w="0" cap="flat" cmpd="sng">
              <a:solidFill>
                <a:srgbClr val="000000"/>
              </a:solidFill>
              <a:prstDash val="solid"/>
              <a:headEnd type="none" w="med" len="med"/>
              <a:tailEnd type="none" w="med" len="med"/>
            </a:ln>
          </p:spPr>
        </p:sp>
        <p:sp>
          <p:nvSpPr>
            <p:cNvPr id="56459" name="Line 42"/>
            <p:cNvSpPr/>
            <p:nvPr/>
          </p:nvSpPr>
          <p:spPr>
            <a:xfrm>
              <a:off x="4266" y="1456"/>
              <a:ext cx="12" cy="1"/>
            </a:xfrm>
            <a:prstGeom prst="line">
              <a:avLst/>
            </a:prstGeom>
            <a:ln w="0" cap="flat" cmpd="sng">
              <a:solidFill>
                <a:srgbClr val="000000"/>
              </a:solidFill>
              <a:prstDash val="solid"/>
              <a:headEnd type="none" w="med" len="med"/>
              <a:tailEnd type="none" w="med" len="med"/>
            </a:ln>
          </p:spPr>
        </p:sp>
        <p:sp>
          <p:nvSpPr>
            <p:cNvPr id="56460" name="Line 43"/>
            <p:cNvSpPr/>
            <p:nvPr/>
          </p:nvSpPr>
          <p:spPr>
            <a:xfrm>
              <a:off x="4266" y="1354"/>
              <a:ext cx="12" cy="1"/>
            </a:xfrm>
            <a:prstGeom prst="line">
              <a:avLst/>
            </a:prstGeom>
            <a:ln w="0" cap="flat" cmpd="sng">
              <a:solidFill>
                <a:srgbClr val="000000"/>
              </a:solidFill>
              <a:prstDash val="solid"/>
              <a:headEnd type="none" w="med" len="med"/>
              <a:tailEnd type="none" w="med" len="med"/>
            </a:ln>
          </p:spPr>
        </p:sp>
        <p:sp>
          <p:nvSpPr>
            <p:cNvPr id="56461" name="Line 44"/>
            <p:cNvSpPr/>
            <p:nvPr/>
          </p:nvSpPr>
          <p:spPr>
            <a:xfrm>
              <a:off x="4278" y="2366"/>
              <a:ext cx="1201" cy="1"/>
            </a:xfrm>
            <a:prstGeom prst="line">
              <a:avLst/>
            </a:prstGeom>
            <a:ln w="0" cap="flat" cmpd="sng">
              <a:solidFill>
                <a:srgbClr val="000000"/>
              </a:solidFill>
              <a:prstDash val="solid"/>
              <a:headEnd type="none" w="med" len="med"/>
              <a:tailEnd type="none" w="med" len="med"/>
            </a:ln>
          </p:spPr>
        </p:sp>
        <p:sp>
          <p:nvSpPr>
            <p:cNvPr id="56462" name="Line 45"/>
            <p:cNvSpPr/>
            <p:nvPr/>
          </p:nvSpPr>
          <p:spPr>
            <a:xfrm flipV="1">
              <a:off x="4278" y="2366"/>
              <a:ext cx="1" cy="13"/>
            </a:xfrm>
            <a:prstGeom prst="line">
              <a:avLst/>
            </a:prstGeom>
            <a:ln w="0" cap="flat" cmpd="sng">
              <a:solidFill>
                <a:srgbClr val="000000"/>
              </a:solidFill>
              <a:prstDash val="solid"/>
              <a:headEnd type="none" w="med" len="med"/>
              <a:tailEnd type="none" w="med" len="med"/>
            </a:ln>
          </p:spPr>
        </p:sp>
        <p:sp>
          <p:nvSpPr>
            <p:cNvPr id="56463" name="Line 46"/>
            <p:cNvSpPr/>
            <p:nvPr/>
          </p:nvSpPr>
          <p:spPr>
            <a:xfrm flipV="1">
              <a:off x="4399" y="2366"/>
              <a:ext cx="1" cy="13"/>
            </a:xfrm>
            <a:prstGeom prst="line">
              <a:avLst/>
            </a:prstGeom>
            <a:ln w="0" cap="flat" cmpd="sng">
              <a:solidFill>
                <a:srgbClr val="000000"/>
              </a:solidFill>
              <a:prstDash val="solid"/>
              <a:headEnd type="none" w="med" len="med"/>
              <a:tailEnd type="none" w="med" len="med"/>
            </a:ln>
          </p:spPr>
        </p:sp>
        <p:sp>
          <p:nvSpPr>
            <p:cNvPr id="56464" name="Line 47"/>
            <p:cNvSpPr/>
            <p:nvPr/>
          </p:nvSpPr>
          <p:spPr>
            <a:xfrm flipV="1">
              <a:off x="4516" y="2366"/>
              <a:ext cx="1" cy="13"/>
            </a:xfrm>
            <a:prstGeom prst="line">
              <a:avLst/>
            </a:prstGeom>
            <a:ln w="0" cap="flat" cmpd="sng">
              <a:solidFill>
                <a:srgbClr val="000000"/>
              </a:solidFill>
              <a:prstDash val="solid"/>
              <a:headEnd type="none" w="med" len="med"/>
              <a:tailEnd type="none" w="med" len="med"/>
            </a:ln>
          </p:spPr>
        </p:sp>
        <p:sp>
          <p:nvSpPr>
            <p:cNvPr id="56465" name="Line 48"/>
            <p:cNvSpPr/>
            <p:nvPr/>
          </p:nvSpPr>
          <p:spPr>
            <a:xfrm flipV="1">
              <a:off x="4638" y="2366"/>
              <a:ext cx="1" cy="13"/>
            </a:xfrm>
            <a:prstGeom prst="line">
              <a:avLst/>
            </a:prstGeom>
            <a:ln w="0" cap="flat" cmpd="sng">
              <a:solidFill>
                <a:srgbClr val="000000"/>
              </a:solidFill>
              <a:prstDash val="solid"/>
              <a:headEnd type="none" w="med" len="med"/>
              <a:tailEnd type="none" w="med" len="med"/>
            </a:ln>
          </p:spPr>
        </p:sp>
        <p:sp>
          <p:nvSpPr>
            <p:cNvPr id="56466" name="Line 49"/>
            <p:cNvSpPr/>
            <p:nvPr/>
          </p:nvSpPr>
          <p:spPr>
            <a:xfrm flipV="1">
              <a:off x="4759" y="2366"/>
              <a:ext cx="1" cy="13"/>
            </a:xfrm>
            <a:prstGeom prst="line">
              <a:avLst/>
            </a:prstGeom>
            <a:ln w="0" cap="flat" cmpd="sng">
              <a:solidFill>
                <a:srgbClr val="000000"/>
              </a:solidFill>
              <a:prstDash val="solid"/>
              <a:headEnd type="none" w="med" len="med"/>
              <a:tailEnd type="none" w="med" len="med"/>
            </a:ln>
          </p:spPr>
        </p:sp>
        <p:sp>
          <p:nvSpPr>
            <p:cNvPr id="56467" name="Line 50"/>
            <p:cNvSpPr/>
            <p:nvPr/>
          </p:nvSpPr>
          <p:spPr>
            <a:xfrm flipV="1">
              <a:off x="4880" y="2366"/>
              <a:ext cx="1" cy="13"/>
            </a:xfrm>
            <a:prstGeom prst="line">
              <a:avLst/>
            </a:prstGeom>
            <a:ln w="0" cap="flat" cmpd="sng">
              <a:solidFill>
                <a:srgbClr val="000000"/>
              </a:solidFill>
              <a:prstDash val="solid"/>
              <a:headEnd type="none" w="med" len="med"/>
              <a:tailEnd type="none" w="med" len="med"/>
            </a:ln>
          </p:spPr>
        </p:sp>
        <p:sp>
          <p:nvSpPr>
            <p:cNvPr id="56468" name="Line 51"/>
            <p:cNvSpPr/>
            <p:nvPr/>
          </p:nvSpPr>
          <p:spPr>
            <a:xfrm flipV="1">
              <a:off x="4998" y="2366"/>
              <a:ext cx="1" cy="13"/>
            </a:xfrm>
            <a:prstGeom prst="line">
              <a:avLst/>
            </a:prstGeom>
            <a:ln w="0" cap="flat" cmpd="sng">
              <a:solidFill>
                <a:srgbClr val="000000"/>
              </a:solidFill>
              <a:prstDash val="solid"/>
              <a:headEnd type="none" w="med" len="med"/>
              <a:tailEnd type="none" w="med" len="med"/>
            </a:ln>
          </p:spPr>
        </p:sp>
        <p:sp>
          <p:nvSpPr>
            <p:cNvPr id="56469" name="Line 52"/>
            <p:cNvSpPr/>
            <p:nvPr/>
          </p:nvSpPr>
          <p:spPr>
            <a:xfrm flipV="1">
              <a:off x="5119" y="2366"/>
              <a:ext cx="1" cy="13"/>
            </a:xfrm>
            <a:prstGeom prst="line">
              <a:avLst/>
            </a:prstGeom>
            <a:ln w="0" cap="flat" cmpd="sng">
              <a:solidFill>
                <a:srgbClr val="000000"/>
              </a:solidFill>
              <a:prstDash val="solid"/>
              <a:headEnd type="none" w="med" len="med"/>
              <a:tailEnd type="none" w="med" len="med"/>
            </a:ln>
          </p:spPr>
        </p:sp>
        <p:sp>
          <p:nvSpPr>
            <p:cNvPr id="56470" name="Line 53"/>
            <p:cNvSpPr/>
            <p:nvPr/>
          </p:nvSpPr>
          <p:spPr>
            <a:xfrm flipV="1">
              <a:off x="5240" y="2366"/>
              <a:ext cx="1" cy="13"/>
            </a:xfrm>
            <a:prstGeom prst="line">
              <a:avLst/>
            </a:prstGeom>
            <a:ln w="0" cap="flat" cmpd="sng">
              <a:solidFill>
                <a:srgbClr val="000000"/>
              </a:solidFill>
              <a:prstDash val="solid"/>
              <a:headEnd type="none" w="med" len="med"/>
              <a:tailEnd type="none" w="med" len="med"/>
            </a:ln>
          </p:spPr>
        </p:sp>
        <p:sp>
          <p:nvSpPr>
            <p:cNvPr id="56471" name="Line 54"/>
            <p:cNvSpPr/>
            <p:nvPr/>
          </p:nvSpPr>
          <p:spPr>
            <a:xfrm flipV="1">
              <a:off x="5358" y="2366"/>
              <a:ext cx="1" cy="13"/>
            </a:xfrm>
            <a:prstGeom prst="line">
              <a:avLst/>
            </a:prstGeom>
            <a:ln w="0" cap="flat" cmpd="sng">
              <a:solidFill>
                <a:srgbClr val="000000"/>
              </a:solidFill>
              <a:prstDash val="solid"/>
              <a:headEnd type="none" w="med" len="med"/>
              <a:tailEnd type="none" w="med" len="med"/>
            </a:ln>
          </p:spPr>
        </p:sp>
        <p:sp>
          <p:nvSpPr>
            <p:cNvPr id="56472" name="Line 55"/>
            <p:cNvSpPr/>
            <p:nvPr/>
          </p:nvSpPr>
          <p:spPr>
            <a:xfrm flipV="1">
              <a:off x="5479" y="2366"/>
              <a:ext cx="1" cy="13"/>
            </a:xfrm>
            <a:prstGeom prst="line">
              <a:avLst/>
            </a:prstGeom>
            <a:ln w="0" cap="flat" cmpd="sng">
              <a:solidFill>
                <a:srgbClr val="000000"/>
              </a:solidFill>
              <a:prstDash val="solid"/>
              <a:headEnd type="none" w="med" len="med"/>
              <a:tailEnd type="none" w="med" len="med"/>
            </a:ln>
          </p:spPr>
        </p:sp>
        <p:sp>
          <p:nvSpPr>
            <p:cNvPr id="56473" name="Freeform 56"/>
            <p:cNvSpPr/>
            <p:nvPr/>
          </p:nvSpPr>
          <p:spPr>
            <a:xfrm>
              <a:off x="4609" y="1930"/>
              <a:ext cx="57" cy="59"/>
            </a:xfrm>
            <a:custGeom>
              <a:avLst/>
              <a:gdLst/>
              <a:ahLst/>
              <a:cxnLst>
                <a:cxn ang="0">
                  <a:pos x="29" y="0"/>
                </a:cxn>
                <a:cxn ang="0">
                  <a:pos x="57" y="30"/>
                </a:cxn>
                <a:cxn ang="0">
                  <a:pos x="29" y="59"/>
                </a:cxn>
                <a:cxn ang="0">
                  <a:pos x="0" y="30"/>
                </a:cxn>
                <a:cxn ang="0">
                  <a:pos x="29" y="0"/>
                </a:cxn>
              </a:cxnLst>
              <a:pathLst>
                <a:path w="57" h="59">
                  <a:moveTo>
                    <a:pt x="29" y="0"/>
                  </a:moveTo>
                  <a:lnTo>
                    <a:pt x="57" y="30"/>
                  </a:lnTo>
                  <a:lnTo>
                    <a:pt x="29" y="59"/>
                  </a:lnTo>
                  <a:lnTo>
                    <a:pt x="0" y="30"/>
                  </a:lnTo>
                  <a:lnTo>
                    <a:pt x="29" y="0"/>
                  </a:lnTo>
                  <a:close/>
                </a:path>
              </a:pathLst>
            </a:custGeom>
            <a:solidFill>
              <a:srgbClr val="00FFFF">
                <a:alpha val="100000"/>
              </a:srgbClr>
            </a:solidFill>
            <a:ln w="6350" cap="flat" cmpd="sng">
              <a:solidFill>
                <a:srgbClr val="000080">
                  <a:alpha val="100000"/>
                </a:srgbClr>
              </a:solidFill>
              <a:prstDash val="solid"/>
              <a:round/>
              <a:headEnd type="none" w="med" len="med"/>
              <a:tailEnd type="none" w="med" len="med"/>
            </a:ln>
          </p:spPr>
          <p:txBody>
            <a:bodyPr/>
            <a:p>
              <a:endParaRPr lang="zh-CN" altLang="en-US"/>
            </a:p>
          </p:txBody>
        </p:sp>
        <p:sp>
          <p:nvSpPr>
            <p:cNvPr id="56474" name="Freeform 57"/>
            <p:cNvSpPr/>
            <p:nvPr/>
          </p:nvSpPr>
          <p:spPr>
            <a:xfrm>
              <a:off x="4609" y="1731"/>
              <a:ext cx="57" cy="59"/>
            </a:xfrm>
            <a:custGeom>
              <a:avLst/>
              <a:gdLst/>
              <a:ahLst/>
              <a:cxnLst>
                <a:cxn ang="0">
                  <a:pos x="29" y="0"/>
                </a:cxn>
                <a:cxn ang="0">
                  <a:pos x="57" y="29"/>
                </a:cxn>
                <a:cxn ang="0">
                  <a:pos x="29" y="59"/>
                </a:cxn>
                <a:cxn ang="0">
                  <a:pos x="0" y="29"/>
                </a:cxn>
                <a:cxn ang="0">
                  <a:pos x="29" y="0"/>
                </a:cxn>
              </a:cxnLst>
              <a:pathLst>
                <a:path w="57" h="59">
                  <a:moveTo>
                    <a:pt x="29" y="0"/>
                  </a:moveTo>
                  <a:lnTo>
                    <a:pt x="57" y="29"/>
                  </a:lnTo>
                  <a:lnTo>
                    <a:pt x="29" y="59"/>
                  </a:lnTo>
                  <a:lnTo>
                    <a:pt x="0" y="29"/>
                  </a:lnTo>
                  <a:lnTo>
                    <a:pt x="29" y="0"/>
                  </a:lnTo>
                  <a:close/>
                </a:path>
              </a:pathLst>
            </a:custGeom>
            <a:solidFill>
              <a:srgbClr val="00FFFF">
                <a:alpha val="100000"/>
              </a:srgbClr>
            </a:solidFill>
            <a:ln w="6350" cap="flat" cmpd="sng">
              <a:solidFill>
                <a:srgbClr val="000080">
                  <a:alpha val="100000"/>
                </a:srgbClr>
              </a:solidFill>
              <a:prstDash val="solid"/>
              <a:round/>
              <a:headEnd type="none" w="med" len="med"/>
              <a:tailEnd type="none" w="med" len="med"/>
            </a:ln>
          </p:spPr>
          <p:txBody>
            <a:bodyPr/>
            <a:p>
              <a:endParaRPr lang="zh-CN" altLang="en-US"/>
            </a:p>
          </p:txBody>
        </p:sp>
        <p:sp>
          <p:nvSpPr>
            <p:cNvPr id="56475" name="Freeform 58"/>
            <p:cNvSpPr/>
            <p:nvPr/>
          </p:nvSpPr>
          <p:spPr>
            <a:xfrm>
              <a:off x="5091" y="2032"/>
              <a:ext cx="56" cy="59"/>
            </a:xfrm>
            <a:custGeom>
              <a:avLst/>
              <a:gdLst/>
              <a:ahLst/>
              <a:cxnLst>
                <a:cxn ang="0">
                  <a:pos x="28" y="0"/>
                </a:cxn>
                <a:cxn ang="0">
                  <a:pos x="56" y="29"/>
                </a:cxn>
                <a:cxn ang="0">
                  <a:pos x="28" y="59"/>
                </a:cxn>
                <a:cxn ang="0">
                  <a:pos x="0" y="29"/>
                </a:cxn>
                <a:cxn ang="0">
                  <a:pos x="28" y="0"/>
                </a:cxn>
              </a:cxnLst>
              <a:pathLst>
                <a:path w="56" h="59">
                  <a:moveTo>
                    <a:pt x="28" y="0"/>
                  </a:moveTo>
                  <a:lnTo>
                    <a:pt x="56" y="29"/>
                  </a:lnTo>
                  <a:lnTo>
                    <a:pt x="28" y="59"/>
                  </a:lnTo>
                  <a:lnTo>
                    <a:pt x="0" y="29"/>
                  </a:lnTo>
                  <a:lnTo>
                    <a:pt x="28" y="0"/>
                  </a:lnTo>
                  <a:close/>
                </a:path>
              </a:pathLst>
            </a:custGeom>
            <a:solidFill>
              <a:srgbClr val="000080">
                <a:alpha val="100000"/>
              </a:srgbClr>
            </a:solidFill>
            <a:ln w="6350" cap="flat" cmpd="sng">
              <a:solidFill>
                <a:srgbClr val="000080">
                  <a:alpha val="100000"/>
                </a:srgbClr>
              </a:solidFill>
              <a:prstDash val="solid"/>
              <a:round/>
              <a:headEnd type="none" w="med" len="med"/>
              <a:tailEnd type="none" w="med" len="med"/>
            </a:ln>
          </p:spPr>
          <p:txBody>
            <a:bodyPr/>
            <a:p>
              <a:endParaRPr lang="zh-CN" altLang="en-US"/>
            </a:p>
          </p:txBody>
        </p:sp>
        <p:sp>
          <p:nvSpPr>
            <p:cNvPr id="56476" name="Freeform 59"/>
            <p:cNvSpPr/>
            <p:nvPr/>
          </p:nvSpPr>
          <p:spPr>
            <a:xfrm>
              <a:off x="4731" y="1629"/>
              <a:ext cx="56" cy="59"/>
            </a:xfrm>
            <a:custGeom>
              <a:avLst/>
              <a:gdLst/>
              <a:ahLst/>
              <a:cxnLst>
                <a:cxn ang="0">
                  <a:pos x="28" y="0"/>
                </a:cxn>
                <a:cxn ang="0">
                  <a:pos x="56" y="30"/>
                </a:cxn>
                <a:cxn ang="0">
                  <a:pos x="28" y="59"/>
                </a:cxn>
                <a:cxn ang="0">
                  <a:pos x="0" y="30"/>
                </a:cxn>
                <a:cxn ang="0">
                  <a:pos x="28" y="0"/>
                </a:cxn>
              </a:cxnLst>
              <a:pathLst>
                <a:path w="56" h="59">
                  <a:moveTo>
                    <a:pt x="28" y="0"/>
                  </a:moveTo>
                  <a:lnTo>
                    <a:pt x="56" y="30"/>
                  </a:lnTo>
                  <a:lnTo>
                    <a:pt x="28" y="59"/>
                  </a:lnTo>
                  <a:lnTo>
                    <a:pt x="0" y="30"/>
                  </a:lnTo>
                  <a:lnTo>
                    <a:pt x="28" y="0"/>
                  </a:lnTo>
                  <a:close/>
                </a:path>
              </a:pathLst>
            </a:custGeom>
            <a:solidFill>
              <a:srgbClr val="00FFFF">
                <a:alpha val="100000"/>
              </a:srgbClr>
            </a:solidFill>
            <a:ln w="6350" cap="flat" cmpd="sng">
              <a:solidFill>
                <a:srgbClr val="000080">
                  <a:alpha val="100000"/>
                </a:srgbClr>
              </a:solidFill>
              <a:prstDash val="solid"/>
              <a:round/>
              <a:headEnd type="none" w="med" len="med"/>
              <a:tailEnd type="none" w="med" len="med"/>
            </a:ln>
          </p:spPr>
          <p:txBody>
            <a:bodyPr/>
            <a:p>
              <a:endParaRPr lang="zh-CN" altLang="en-US"/>
            </a:p>
          </p:txBody>
        </p:sp>
        <p:sp>
          <p:nvSpPr>
            <p:cNvPr id="56477" name="Freeform 60"/>
            <p:cNvSpPr/>
            <p:nvPr/>
          </p:nvSpPr>
          <p:spPr>
            <a:xfrm>
              <a:off x="4609" y="1528"/>
              <a:ext cx="57" cy="59"/>
            </a:xfrm>
            <a:custGeom>
              <a:avLst/>
              <a:gdLst/>
              <a:ahLst/>
              <a:cxnLst>
                <a:cxn ang="0">
                  <a:pos x="29" y="0"/>
                </a:cxn>
                <a:cxn ang="0">
                  <a:pos x="57" y="29"/>
                </a:cxn>
                <a:cxn ang="0">
                  <a:pos x="29" y="59"/>
                </a:cxn>
                <a:cxn ang="0">
                  <a:pos x="0" y="29"/>
                </a:cxn>
                <a:cxn ang="0">
                  <a:pos x="29" y="0"/>
                </a:cxn>
              </a:cxnLst>
              <a:pathLst>
                <a:path w="57" h="59">
                  <a:moveTo>
                    <a:pt x="29" y="0"/>
                  </a:moveTo>
                  <a:lnTo>
                    <a:pt x="57" y="29"/>
                  </a:lnTo>
                  <a:lnTo>
                    <a:pt x="29" y="59"/>
                  </a:lnTo>
                  <a:lnTo>
                    <a:pt x="0" y="29"/>
                  </a:lnTo>
                  <a:lnTo>
                    <a:pt x="29" y="0"/>
                  </a:lnTo>
                  <a:close/>
                </a:path>
              </a:pathLst>
            </a:custGeom>
            <a:solidFill>
              <a:srgbClr val="00FFFF">
                <a:alpha val="100000"/>
              </a:srgbClr>
            </a:solidFill>
            <a:ln w="6350" cap="flat" cmpd="sng">
              <a:solidFill>
                <a:srgbClr val="000080">
                  <a:alpha val="100000"/>
                </a:srgbClr>
              </a:solidFill>
              <a:prstDash val="solid"/>
              <a:round/>
              <a:headEnd type="none" w="med" len="med"/>
              <a:tailEnd type="none" w="med" len="med"/>
            </a:ln>
          </p:spPr>
          <p:txBody>
            <a:bodyPr/>
            <a:p>
              <a:endParaRPr lang="zh-CN" altLang="en-US"/>
            </a:p>
          </p:txBody>
        </p:sp>
        <p:sp>
          <p:nvSpPr>
            <p:cNvPr id="56478" name="Freeform 61"/>
            <p:cNvSpPr/>
            <p:nvPr/>
          </p:nvSpPr>
          <p:spPr>
            <a:xfrm>
              <a:off x="5212" y="1832"/>
              <a:ext cx="57" cy="60"/>
            </a:xfrm>
            <a:custGeom>
              <a:avLst/>
              <a:gdLst/>
              <a:ahLst/>
              <a:cxnLst>
                <a:cxn ang="0">
                  <a:pos x="28" y="0"/>
                </a:cxn>
                <a:cxn ang="0">
                  <a:pos x="57" y="30"/>
                </a:cxn>
                <a:cxn ang="0">
                  <a:pos x="28" y="60"/>
                </a:cxn>
                <a:cxn ang="0">
                  <a:pos x="0" y="30"/>
                </a:cxn>
                <a:cxn ang="0">
                  <a:pos x="28" y="0"/>
                </a:cxn>
              </a:cxnLst>
              <a:pathLst>
                <a:path w="57" h="60">
                  <a:moveTo>
                    <a:pt x="28" y="0"/>
                  </a:moveTo>
                  <a:lnTo>
                    <a:pt x="57" y="30"/>
                  </a:lnTo>
                  <a:lnTo>
                    <a:pt x="28" y="60"/>
                  </a:lnTo>
                  <a:lnTo>
                    <a:pt x="0" y="30"/>
                  </a:lnTo>
                  <a:lnTo>
                    <a:pt x="28" y="0"/>
                  </a:lnTo>
                  <a:close/>
                </a:path>
              </a:pathLst>
            </a:custGeom>
            <a:solidFill>
              <a:srgbClr val="000080">
                <a:alpha val="100000"/>
              </a:srgbClr>
            </a:solidFill>
            <a:ln w="6350" cap="flat" cmpd="sng">
              <a:solidFill>
                <a:srgbClr val="000080">
                  <a:alpha val="100000"/>
                </a:srgbClr>
              </a:solidFill>
              <a:prstDash val="solid"/>
              <a:round/>
              <a:headEnd type="none" w="med" len="med"/>
              <a:tailEnd type="none" w="med" len="med"/>
            </a:ln>
          </p:spPr>
          <p:txBody>
            <a:bodyPr/>
            <a:p>
              <a:endParaRPr lang="zh-CN" altLang="en-US"/>
            </a:p>
          </p:txBody>
        </p:sp>
        <p:sp>
          <p:nvSpPr>
            <p:cNvPr id="56479" name="Freeform 62"/>
            <p:cNvSpPr/>
            <p:nvPr/>
          </p:nvSpPr>
          <p:spPr>
            <a:xfrm>
              <a:off x="4731" y="1832"/>
              <a:ext cx="56" cy="60"/>
            </a:xfrm>
            <a:custGeom>
              <a:avLst/>
              <a:gdLst/>
              <a:ahLst/>
              <a:cxnLst>
                <a:cxn ang="0">
                  <a:pos x="28" y="0"/>
                </a:cxn>
                <a:cxn ang="0">
                  <a:pos x="56" y="30"/>
                </a:cxn>
                <a:cxn ang="0">
                  <a:pos x="28" y="60"/>
                </a:cxn>
                <a:cxn ang="0">
                  <a:pos x="0" y="30"/>
                </a:cxn>
                <a:cxn ang="0">
                  <a:pos x="28" y="0"/>
                </a:cxn>
              </a:cxnLst>
              <a:pathLst>
                <a:path w="56" h="60">
                  <a:moveTo>
                    <a:pt x="28" y="0"/>
                  </a:moveTo>
                  <a:lnTo>
                    <a:pt x="56" y="30"/>
                  </a:lnTo>
                  <a:lnTo>
                    <a:pt x="28" y="60"/>
                  </a:lnTo>
                  <a:lnTo>
                    <a:pt x="0" y="30"/>
                  </a:lnTo>
                  <a:lnTo>
                    <a:pt x="28" y="0"/>
                  </a:lnTo>
                  <a:close/>
                </a:path>
              </a:pathLst>
            </a:custGeom>
            <a:solidFill>
              <a:srgbClr val="00FFFF">
                <a:alpha val="100000"/>
              </a:srgbClr>
            </a:solidFill>
            <a:ln w="6350" cap="flat" cmpd="sng">
              <a:solidFill>
                <a:srgbClr val="000080">
                  <a:alpha val="100000"/>
                </a:srgbClr>
              </a:solidFill>
              <a:prstDash val="solid"/>
              <a:round/>
              <a:headEnd type="none" w="med" len="med"/>
              <a:tailEnd type="none" w="med" len="med"/>
            </a:ln>
          </p:spPr>
          <p:txBody>
            <a:bodyPr/>
            <a:p>
              <a:endParaRPr lang="zh-CN" altLang="en-US"/>
            </a:p>
          </p:txBody>
        </p:sp>
        <p:sp>
          <p:nvSpPr>
            <p:cNvPr id="56480" name="Freeform 63"/>
            <p:cNvSpPr/>
            <p:nvPr/>
          </p:nvSpPr>
          <p:spPr>
            <a:xfrm>
              <a:off x="4852" y="2235"/>
              <a:ext cx="57" cy="59"/>
            </a:xfrm>
            <a:custGeom>
              <a:avLst/>
              <a:gdLst/>
              <a:ahLst/>
              <a:cxnLst>
                <a:cxn ang="0">
                  <a:pos x="28" y="0"/>
                </a:cxn>
                <a:cxn ang="0">
                  <a:pos x="57" y="29"/>
                </a:cxn>
                <a:cxn ang="0">
                  <a:pos x="28" y="59"/>
                </a:cxn>
                <a:cxn ang="0">
                  <a:pos x="0" y="29"/>
                </a:cxn>
                <a:cxn ang="0">
                  <a:pos x="28" y="0"/>
                </a:cxn>
              </a:cxnLst>
              <a:pathLst>
                <a:path w="57" h="59">
                  <a:moveTo>
                    <a:pt x="28" y="0"/>
                  </a:moveTo>
                  <a:lnTo>
                    <a:pt x="57" y="29"/>
                  </a:lnTo>
                  <a:lnTo>
                    <a:pt x="28" y="59"/>
                  </a:lnTo>
                  <a:lnTo>
                    <a:pt x="0" y="29"/>
                  </a:lnTo>
                  <a:lnTo>
                    <a:pt x="28" y="0"/>
                  </a:lnTo>
                  <a:close/>
                </a:path>
              </a:pathLst>
            </a:custGeom>
            <a:solidFill>
              <a:srgbClr val="00FFFF">
                <a:alpha val="100000"/>
              </a:srgbClr>
            </a:solidFill>
            <a:ln w="6350" cap="flat" cmpd="sng">
              <a:solidFill>
                <a:srgbClr val="000080">
                  <a:alpha val="100000"/>
                </a:srgbClr>
              </a:solidFill>
              <a:prstDash val="solid"/>
              <a:round/>
              <a:headEnd type="none" w="med" len="med"/>
              <a:tailEnd type="none" w="med" len="med"/>
            </a:ln>
          </p:spPr>
          <p:txBody>
            <a:bodyPr/>
            <a:p>
              <a:endParaRPr lang="zh-CN" altLang="en-US"/>
            </a:p>
          </p:txBody>
        </p:sp>
        <p:sp>
          <p:nvSpPr>
            <p:cNvPr id="56481" name="Freeform 64"/>
            <p:cNvSpPr/>
            <p:nvPr/>
          </p:nvSpPr>
          <p:spPr>
            <a:xfrm>
              <a:off x="5091" y="1930"/>
              <a:ext cx="56" cy="59"/>
            </a:xfrm>
            <a:custGeom>
              <a:avLst/>
              <a:gdLst/>
              <a:ahLst/>
              <a:cxnLst>
                <a:cxn ang="0">
                  <a:pos x="28" y="0"/>
                </a:cxn>
                <a:cxn ang="0">
                  <a:pos x="56" y="30"/>
                </a:cxn>
                <a:cxn ang="0">
                  <a:pos x="28" y="59"/>
                </a:cxn>
                <a:cxn ang="0">
                  <a:pos x="0" y="30"/>
                </a:cxn>
                <a:cxn ang="0">
                  <a:pos x="28" y="0"/>
                </a:cxn>
              </a:cxnLst>
              <a:pathLst>
                <a:path w="56" h="59">
                  <a:moveTo>
                    <a:pt x="28" y="0"/>
                  </a:moveTo>
                  <a:lnTo>
                    <a:pt x="56" y="30"/>
                  </a:lnTo>
                  <a:lnTo>
                    <a:pt x="28" y="59"/>
                  </a:lnTo>
                  <a:lnTo>
                    <a:pt x="0" y="30"/>
                  </a:lnTo>
                  <a:lnTo>
                    <a:pt x="28" y="0"/>
                  </a:lnTo>
                  <a:close/>
                </a:path>
              </a:pathLst>
            </a:custGeom>
            <a:solidFill>
              <a:srgbClr val="000080">
                <a:alpha val="100000"/>
              </a:srgbClr>
            </a:solidFill>
            <a:ln w="6350" cap="flat" cmpd="sng">
              <a:solidFill>
                <a:srgbClr val="000080">
                  <a:alpha val="100000"/>
                </a:srgbClr>
              </a:solidFill>
              <a:prstDash val="solid"/>
              <a:round/>
              <a:headEnd type="none" w="med" len="med"/>
              <a:tailEnd type="none" w="med" len="med"/>
            </a:ln>
          </p:spPr>
          <p:txBody>
            <a:bodyPr/>
            <a:p>
              <a:endParaRPr lang="zh-CN" altLang="en-US"/>
            </a:p>
          </p:txBody>
        </p:sp>
        <p:sp>
          <p:nvSpPr>
            <p:cNvPr id="56482" name="Freeform 65"/>
            <p:cNvSpPr/>
            <p:nvPr/>
          </p:nvSpPr>
          <p:spPr>
            <a:xfrm>
              <a:off x="4852" y="1832"/>
              <a:ext cx="57" cy="60"/>
            </a:xfrm>
            <a:custGeom>
              <a:avLst/>
              <a:gdLst/>
              <a:ahLst/>
              <a:cxnLst>
                <a:cxn ang="0">
                  <a:pos x="28" y="0"/>
                </a:cxn>
                <a:cxn ang="0">
                  <a:pos x="57" y="30"/>
                </a:cxn>
                <a:cxn ang="0">
                  <a:pos x="28" y="60"/>
                </a:cxn>
                <a:cxn ang="0">
                  <a:pos x="0" y="30"/>
                </a:cxn>
                <a:cxn ang="0">
                  <a:pos x="28" y="0"/>
                </a:cxn>
              </a:cxnLst>
              <a:pathLst>
                <a:path w="57" h="60">
                  <a:moveTo>
                    <a:pt x="28" y="0"/>
                  </a:moveTo>
                  <a:lnTo>
                    <a:pt x="57" y="30"/>
                  </a:lnTo>
                  <a:lnTo>
                    <a:pt x="28" y="60"/>
                  </a:lnTo>
                  <a:lnTo>
                    <a:pt x="0" y="30"/>
                  </a:lnTo>
                  <a:lnTo>
                    <a:pt x="28" y="0"/>
                  </a:lnTo>
                  <a:close/>
                </a:path>
              </a:pathLst>
            </a:custGeom>
            <a:solidFill>
              <a:srgbClr val="000080">
                <a:alpha val="100000"/>
              </a:srgbClr>
            </a:solidFill>
            <a:ln w="6350" cap="flat" cmpd="sng">
              <a:solidFill>
                <a:srgbClr val="000080">
                  <a:alpha val="100000"/>
                </a:srgbClr>
              </a:solidFill>
              <a:prstDash val="solid"/>
              <a:round/>
              <a:headEnd type="none" w="med" len="med"/>
              <a:tailEnd type="none" w="med" len="med"/>
            </a:ln>
          </p:spPr>
          <p:txBody>
            <a:bodyPr/>
            <a:p>
              <a:endParaRPr lang="zh-CN" altLang="en-US"/>
            </a:p>
          </p:txBody>
        </p:sp>
        <p:sp>
          <p:nvSpPr>
            <p:cNvPr id="56483" name="Oval 66"/>
            <p:cNvSpPr/>
            <p:nvPr/>
          </p:nvSpPr>
          <p:spPr>
            <a:xfrm>
              <a:off x="4686" y="1811"/>
              <a:ext cx="53" cy="55"/>
            </a:xfrm>
            <a:prstGeom prst="ellipse">
              <a:avLst/>
            </a:prstGeom>
            <a:solidFill>
              <a:srgbClr val="FF0000"/>
            </a:solidFill>
            <a:ln w="6350" cap="flat" cmpd="sng">
              <a:solidFill>
                <a:srgbClr val="FF0000"/>
              </a:solidFill>
              <a:prstDash val="solid"/>
              <a:headEnd type="none" w="med" len="med"/>
              <a:tailEnd type="none" w="med" len="med"/>
            </a:ln>
          </p:spPr>
          <p:txBody>
            <a:bodyPr/>
            <a:p>
              <a:endParaRPr lang="zh-CN" altLang="en-US" dirty="0">
                <a:latin typeface="Times New Roman" panose="02020503050405090304" charset="0"/>
              </a:endParaRPr>
            </a:p>
          </p:txBody>
        </p:sp>
        <p:sp>
          <p:nvSpPr>
            <p:cNvPr id="56484" name="Oval 67"/>
            <p:cNvSpPr/>
            <p:nvPr/>
          </p:nvSpPr>
          <p:spPr>
            <a:xfrm>
              <a:off x="5054" y="1900"/>
              <a:ext cx="53" cy="55"/>
            </a:xfrm>
            <a:prstGeom prst="ellipse">
              <a:avLst/>
            </a:prstGeom>
            <a:solidFill>
              <a:srgbClr val="FF0000"/>
            </a:solidFill>
            <a:ln w="6350" cap="flat" cmpd="sng">
              <a:solidFill>
                <a:srgbClr val="FF0000"/>
              </a:solidFill>
              <a:prstDash val="solid"/>
              <a:headEnd type="none" w="med" len="med"/>
              <a:tailEnd type="none" w="med" len="med"/>
            </a:ln>
          </p:spPr>
          <p:txBody>
            <a:bodyPr/>
            <a:p>
              <a:endParaRPr lang="zh-CN" altLang="en-US" dirty="0">
                <a:latin typeface="Times New Roman" panose="02020503050405090304" charset="0"/>
              </a:endParaRPr>
            </a:p>
          </p:txBody>
        </p:sp>
        <p:sp>
          <p:nvSpPr>
            <p:cNvPr id="56485" name="Rectangle 68"/>
            <p:cNvSpPr/>
            <p:nvPr/>
          </p:nvSpPr>
          <p:spPr>
            <a:xfrm>
              <a:off x="4221" y="2336"/>
              <a:ext cx="27" cy="58"/>
            </a:xfrm>
            <a:prstGeom prst="rect">
              <a:avLst/>
            </a:prstGeom>
            <a:noFill/>
            <a:ln w="9525">
              <a:noFill/>
            </a:ln>
          </p:spPr>
          <p:txBody>
            <a:bodyPr wrap="none" lIns="0" tIns="0" rIns="0" bIns="0">
              <a:spAutoFit/>
            </a:bodyPr>
            <a:p>
              <a:pPr eaLnBrk="1" hangingPunct="1"/>
              <a:r>
                <a:rPr lang="ko-KR" altLang="en-US" sz="600" dirty="0">
                  <a:solidFill>
                    <a:srgbClr val="000000"/>
                  </a:solidFill>
                  <a:latin typeface="Arial" panose="020B0604020202090204" pitchFamily="34" charset="0"/>
                  <a:ea typeface="Gulim" pitchFamily="34" charset="-127"/>
                </a:rPr>
                <a:t>0</a:t>
              </a:r>
              <a:endParaRPr lang="ko-KR" altLang="en-US" sz="2400" dirty="0">
                <a:latin typeface="Tahoma" panose="020B0604030504040204" charset="0"/>
                <a:ea typeface="Gulim" pitchFamily="34" charset="-127"/>
              </a:endParaRPr>
            </a:p>
          </p:txBody>
        </p:sp>
        <p:sp>
          <p:nvSpPr>
            <p:cNvPr id="56486" name="Rectangle 69"/>
            <p:cNvSpPr/>
            <p:nvPr/>
          </p:nvSpPr>
          <p:spPr>
            <a:xfrm>
              <a:off x="4221" y="2235"/>
              <a:ext cx="27" cy="58"/>
            </a:xfrm>
            <a:prstGeom prst="rect">
              <a:avLst/>
            </a:prstGeom>
            <a:noFill/>
            <a:ln w="9525">
              <a:noFill/>
            </a:ln>
          </p:spPr>
          <p:txBody>
            <a:bodyPr wrap="none" lIns="0" tIns="0" rIns="0" bIns="0">
              <a:spAutoFit/>
            </a:bodyPr>
            <a:p>
              <a:pPr eaLnBrk="1" hangingPunct="1"/>
              <a:r>
                <a:rPr lang="ko-KR" altLang="en-US" sz="600" dirty="0">
                  <a:solidFill>
                    <a:srgbClr val="000000"/>
                  </a:solidFill>
                  <a:latin typeface="Arial" panose="020B0604020202090204" pitchFamily="34" charset="0"/>
                  <a:ea typeface="Gulim" pitchFamily="34" charset="-127"/>
                </a:rPr>
                <a:t>1</a:t>
              </a:r>
              <a:endParaRPr lang="ko-KR" altLang="en-US" sz="2400" dirty="0">
                <a:latin typeface="Tahoma" panose="020B0604030504040204" charset="0"/>
                <a:ea typeface="Gulim" pitchFamily="34" charset="-127"/>
              </a:endParaRPr>
            </a:p>
          </p:txBody>
        </p:sp>
        <p:sp>
          <p:nvSpPr>
            <p:cNvPr id="56487" name="Rectangle 70"/>
            <p:cNvSpPr/>
            <p:nvPr/>
          </p:nvSpPr>
          <p:spPr>
            <a:xfrm>
              <a:off x="4221" y="2133"/>
              <a:ext cx="27" cy="58"/>
            </a:xfrm>
            <a:prstGeom prst="rect">
              <a:avLst/>
            </a:prstGeom>
            <a:noFill/>
            <a:ln w="9525">
              <a:noFill/>
            </a:ln>
          </p:spPr>
          <p:txBody>
            <a:bodyPr wrap="none" lIns="0" tIns="0" rIns="0" bIns="0">
              <a:spAutoFit/>
            </a:bodyPr>
            <a:p>
              <a:pPr eaLnBrk="1" hangingPunct="1"/>
              <a:r>
                <a:rPr lang="ko-KR" altLang="en-US" sz="600" dirty="0">
                  <a:solidFill>
                    <a:srgbClr val="000000"/>
                  </a:solidFill>
                  <a:latin typeface="Arial" panose="020B0604020202090204" pitchFamily="34" charset="0"/>
                  <a:ea typeface="Gulim" pitchFamily="34" charset="-127"/>
                </a:rPr>
                <a:t>2</a:t>
              </a:r>
              <a:endParaRPr lang="ko-KR" altLang="en-US" sz="2400" dirty="0">
                <a:latin typeface="Tahoma" panose="020B0604030504040204" charset="0"/>
                <a:ea typeface="Gulim" pitchFamily="34" charset="-127"/>
              </a:endParaRPr>
            </a:p>
          </p:txBody>
        </p:sp>
        <p:sp>
          <p:nvSpPr>
            <p:cNvPr id="56488" name="Rectangle 71"/>
            <p:cNvSpPr/>
            <p:nvPr/>
          </p:nvSpPr>
          <p:spPr>
            <a:xfrm>
              <a:off x="4221" y="2032"/>
              <a:ext cx="27" cy="58"/>
            </a:xfrm>
            <a:prstGeom prst="rect">
              <a:avLst/>
            </a:prstGeom>
            <a:noFill/>
            <a:ln w="9525">
              <a:noFill/>
            </a:ln>
          </p:spPr>
          <p:txBody>
            <a:bodyPr wrap="none" lIns="0" tIns="0" rIns="0" bIns="0">
              <a:spAutoFit/>
            </a:bodyPr>
            <a:p>
              <a:pPr eaLnBrk="1" hangingPunct="1"/>
              <a:r>
                <a:rPr lang="ko-KR" altLang="en-US" sz="600" dirty="0">
                  <a:solidFill>
                    <a:srgbClr val="000000"/>
                  </a:solidFill>
                  <a:latin typeface="Arial" panose="020B0604020202090204" pitchFamily="34" charset="0"/>
                  <a:ea typeface="Gulim" pitchFamily="34" charset="-127"/>
                </a:rPr>
                <a:t>3</a:t>
              </a:r>
              <a:endParaRPr lang="ko-KR" altLang="en-US" sz="2400" dirty="0">
                <a:latin typeface="Tahoma" panose="020B0604030504040204" charset="0"/>
                <a:ea typeface="Gulim" pitchFamily="34" charset="-127"/>
              </a:endParaRPr>
            </a:p>
          </p:txBody>
        </p:sp>
        <p:sp>
          <p:nvSpPr>
            <p:cNvPr id="56489" name="Rectangle 72"/>
            <p:cNvSpPr/>
            <p:nvPr/>
          </p:nvSpPr>
          <p:spPr>
            <a:xfrm>
              <a:off x="4221" y="1930"/>
              <a:ext cx="27" cy="58"/>
            </a:xfrm>
            <a:prstGeom prst="rect">
              <a:avLst/>
            </a:prstGeom>
            <a:noFill/>
            <a:ln w="9525">
              <a:noFill/>
            </a:ln>
          </p:spPr>
          <p:txBody>
            <a:bodyPr wrap="none" lIns="0" tIns="0" rIns="0" bIns="0">
              <a:spAutoFit/>
            </a:bodyPr>
            <a:p>
              <a:pPr eaLnBrk="1" hangingPunct="1"/>
              <a:r>
                <a:rPr lang="ko-KR" altLang="en-US" sz="600" dirty="0">
                  <a:solidFill>
                    <a:srgbClr val="000000"/>
                  </a:solidFill>
                  <a:latin typeface="Arial" panose="020B0604020202090204" pitchFamily="34" charset="0"/>
                  <a:ea typeface="Gulim" pitchFamily="34" charset="-127"/>
                </a:rPr>
                <a:t>4</a:t>
              </a:r>
              <a:endParaRPr lang="ko-KR" altLang="en-US" sz="2400" dirty="0">
                <a:latin typeface="Tahoma" panose="020B0604030504040204" charset="0"/>
                <a:ea typeface="Gulim" pitchFamily="34" charset="-127"/>
              </a:endParaRPr>
            </a:p>
          </p:txBody>
        </p:sp>
        <p:sp>
          <p:nvSpPr>
            <p:cNvPr id="56490" name="Rectangle 73"/>
            <p:cNvSpPr/>
            <p:nvPr/>
          </p:nvSpPr>
          <p:spPr>
            <a:xfrm>
              <a:off x="4221" y="1828"/>
              <a:ext cx="27" cy="58"/>
            </a:xfrm>
            <a:prstGeom prst="rect">
              <a:avLst/>
            </a:prstGeom>
            <a:noFill/>
            <a:ln w="9525">
              <a:noFill/>
            </a:ln>
          </p:spPr>
          <p:txBody>
            <a:bodyPr wrap="none" lIns="0" tIns="0" rIns="0" bIns="0">
              <a:spAutoFit/>
            </a:bodyPr>
            <a:p>
              <a:pPr eaLnBrk="1" hangingPunct="1"/>
              <a:r>
                <a:rPr lang="ko-KR" altLang="en-US" sz="600" dirty="0">
                  <a:solidFill>
                    <a:srgbClr val="000000"/>
                  </a:solidFill>
                  <a:latin typeface="Arial" panose="020B0604020202090204" pitchFamily="34" charset="0"/>
                  <a:ea typeface="Gulim" pitchFamily="34" charset="-127"/>
                </a:rPr>
                <a:t>5</a:t>
              </a:r>
              <a:endParaRPr lang="ko-KR" altLang="en-US" sz="2400" dirty="0">
                <a:latin typeface="Tahoma" panose="020B0604030504040204" charset="0"/>
                <a:ea typeface="Gulim" pitchFamily="34" charset="-127"/>
              </a:endParaRPr>
            </a:p>
          </p:txBody>
        </p:sp>
        <p:sp>
          <p:nvSpPr>
            <p:cNvPr id="56491" name="Rectangle 74"/>
            <p:cNvSpPr/>
            <p:nvPr/>
          </p:nvSpPr>
          <p:spPr>
            <a:xfrm>
              <a:off x="4221" y="1731"/>
              <a:ext cx="27" cy="58"/>
            </a:xfrm>
            <a:prstGeom prst="rect">
              <a:avLst/>
            </a:prstGeom>
            <a:noFill/>
            <a:ln w="9525">
              <a:noFill/>
            </a:ln>
          </p:spPr>
          <p:txBody>
            <a:bodyPr wrap="none" lIns="0" tIns="0" rIns="0" bIns="0">
              <a:spAutoFit/>
            </a:bodyPr>
            <a:p>
              <a:pPr eaLnBrk="1" hangingPunct="1"/>
              <a:r>
                <a:rPr lang="ko-KR" altLang="en-US" sz="600" dirty="0">
                  <a:solidFill>
                    <a:srgbClr val="000000"/>
                  </a:solidFill>
                  <a:latin typeface="Arial" panose="020B0604020202090204" pitchFamily="34" charset="0"/>
                  <a:ea typeface="Gulim" pitchFamily="34" charset="-127"/>
                </a:rPr>
                <a:t>6</a:t>
              </a:r>
              <a:endParaRPr lang="ko-KR" altLang="en-US" sz="2400" dirty="0">
                <a:latin typeface="Tahoma" panose="020B0604030504040204" charset="0"/>
                <a:ea typeface="Gulim" pitchFamily="34" charset="-127"/>
              </a:endParaRPr>
            </a:p>
          </p:txBody>
        </p:sp>
        <p:sp>
          <p:nvSpPr>
            <p:cNvPr id="56492" name="Rectangle 75"/>
            <p:cNvSpPr/>
            <p:nvPr/>
          </p:nvSpPr>
          <p:spPr>
            <a:xfrm>
              <a:off x="4221" y="1629"/>
              <a:ext cx="27" cy="58"/>
            </a:xfrm>
            <a:prstGeom prst="rect">
              <a:avLst/>
            </a:prstGeom>
            <a:noFill/>
            <a:ln w="9525">
              <a:noFill/>
            </a:ln>
          </p:spPr>
          <p:txBody>
            <a:bodyPr wrap="none" lIns="0" tIns="0" rIns="0" bIns="0">
              <a:spAutoFit/>
            </a:bodyPr>
            <a:p>
              <a:pPr eaLnBrk="1" hangingPunct="1"/>
              <a:r>
                <a:rPr lang="ko-KR" altLang="en-US" sz="600" dirty="0">
                  <a:solidFill>
                    <a:srgbClr val="000000"/>
                  </a:solidFill>
                  <a:latin typeface="Arial" panose="020B0604020202090204" pitchFamily="34" charset="0"/>
                  <a:ea typeface="Gulim" pitchFamily="34" charset="-127"/>
                </a:rPr>
                <a:t>7</a:t>
              </a:r>
              <a:endParaRPr lang="ko-KR" altLang="en-US" sz="2400" dirty="0">
                <a:latin typeface="Tahoma" panose="020B0604030504040204" charset="0"/>
                <a:ea typeface="Gulim" pitchFamily="34" charset="-127"/>
              </a:endParaRPr>
            </a:p>
          </p:txBody>
        </p:sp>
        <p:sp>
          <p:nvSpPr>
            <p:cNvPr id="56493" name="Rectangle 76"/>
            <p:cNvSpPr/>
            <p:nvPr/>
          </p:nvSpPr>
          <p:spPr>
            <a:xfrm>
              <a:off x="4221" y="1528"/>
              <a:ext cx="27" cy="58"/>
            </a:xfrm>
            <a:prstGeom prst="rect">
              <a:avLst/>
            </a:prstGeom>
            <a:noFill/>
            <a:ln w="9525">
              <a:noFill/>
            </a:ln>
          </p:spPr>
          <p:txBody>
            <a:bodyPr wrap="none" lIns="0" tIns="0" rIns="0" bIns="0">
              <a:spAutoFit/>
            </a:bodyPr>
            <a:p>
              <a:pPr eaLnBrk="1" hangingPunct="1"/>
              <a:r>
                <a:rPr lang="ko-KR" altLang="en-US" sz="600" dirty="0">
                  <a:solidFill>
                    <a:srgbClr val="000000"/>
                  </a:solidFill>
                  <a:latin typeface="Arial" panose="020B0604020202090204" pitchFamily="34" charset="0"/>
                  <a:ea typeface="Gulim" pitchFamily="34" charset="-127"/>
                </a:rPr>
                <a:t>8</a:t>
              </a:r>
              <a:endParaRPr lang="ko-KR" altLang="en-US" sz="2400" dirty="0">
                <a:latin typeface="Tahoma" panose="020B0604030504040204" charset="0"/>
                <a:ea typeface="Gulim" pitchFamily="34" charset="-127"/>
              </a:endParaRPr>
            </a:p>
          </p:txBody>
        </p:sp>
        <p:sp>
          <p:nvSpPr>
            <p:cNvPr id="56494" name="Rectangle 77"/>
            <p:cNvSpPr/>
            <p:nvPr/>
          </p:nvSpPr>
          <p:spPr>
            <a:xfrm>
              <a:off x="4221" y="1426"/>
              <a:ext cx="27" cy="58"/>
            </a:xfrm>
            <a:prstGeom prst="rect">
              <a:avLst/>
            </a:prstGeom>
            <a:noFill/>
            <a:ln w="9525">
              <a:noFill/>
            </a:ln>
          </p:spPr>
          <p:txBody>
            <a:bodyPr wrap="none" lIns="0" tIns="0" rIns="0" bIns="0">
              <a:spAutoFit/>
            </a:bodyPr>
            <a:p>
              <a:pPr eaLnBrk="1" hangingPunct="1"/>
              <a:r>
                <a:rPr lang="ko-KR" altLang="en-US" sz="600" dirty="0">
                  <a:solidFill>
                    <a:srgbClr val="000000"/>
                  </a:solidFill>
                  <a:latin typeface="Arial" panose="020B0604020202090204" pitchFamily="34" charset="0"/>
                  <a:ea typeface="Gulim" pitchFamily="34" charset="-127"/>
                </a:rPr>
                <a:t>9</a:t>
              </a:r>
              <a:endParaRPr lang="ko-KR" altLang="en-US" sz="2400" dirty="0">
                <a:latin typeface="Tahoma" panose="020B0604030504040204" charset="0"/>
                <a:ea typeface="Gulim" pitchFamily="34" charset="-127"/>
              </a:endParaRPr>
            </a:p>
          </p:txBody>
        </p:sp>
        <p:sp>
          <p:nvSpPr>
            <p:cNvPr id="56495" name="Rectangle 78"/>
            <p:cNvSpPr/>
            <p:nvPr/>
          </p:nvSpPr>
          <p:spPr>
            <a:xfrm>
              <a:off x="4197" y="1324"/>
              <a:ext cx="54" cy="58"/>
            </a:xfrm>
            <a:prstGeom prst="rect">
              <a:avLst/>
            </a:prstGeom>
            <a:noFill/>
            <a:ln w="9525">
              <a:noFill/>
            </a:ln>
          </p:spPr>
          <p:txBody>
            <a:bodyPr wrap="none" lIns="0" tIns="0" rIns="0" bIns="0">
              <a:spAutoFit/>
            </a:bodyPr>
            <a:p>
              <a:pPr eaLnBrk="1" hangingPunct="1"/>
              <a:r>
                <a:rPr lang="ko-KR" altLang="en-US" sz="600" dirty="0">
                  <a:solidFill>
                    <a:srgbClr val="000000"/>
                  </a:solidFill>
                  <a:latin typeface="Arial" panose="020B0604020202090204" pitchFamily="34" charset="0"/>
                  <a:ea typeface="Gulim" pitchFamily="34" charset="-127"/>
                </a:rPr>
                <a:t>10</a:t>
              </a:r>
              <a:endParaRPr lang="ko-KR" altLang="en-US" sz="2400" dirty="0">
                <a:latin typeface="Tahoma" panose="020B0604030504040204" charset="0"/>
                <a:ea typeface="Gulim" pitchFamily="34" charset="-127"/>
              </a:endParaRPr>
            </a:p>
          </p:txBody>
        </p:sp>
        <p:sp>
          <p:nvSpPr>
            <p:cNvPr id="56496" name="Rectangle 79"/>
            <p:cNvSpPr/>
            <p:nvPr/>
          </p:nvSpPr>
          <p:spPr>
            <a:xfrm>
              <a:off x="4266" y="2404"/>
              <a:ext cx="27" cy="58"/>
            </a:xfrm>
            <a:prstGeom prst="rect">
              <a:avLst/>
            </a:prstGeom>
            <a:noFill/>
            <a:ln w="9525">
              <a:noFill/>
            </a:ln>
          </p:spPr>
          <p:txBody>
            <a:bodyPr wrap="none" lIns="0" tIns="0" rIns="0" bIns="0">
              <a:spAutoFit/>
            </a:bodyPr>
            <a:p>
              <a:pPr eaLnBrk="1" hangingPunct="1"/>
              <a:r>
                <a:rPr lang="ko-KR" altLang="en-US" sz="600" dirty="0">
                  <a:solidFill>
                    <a:srgbClr val="000000"/>
                  </a:solidFill>
                  <a:latin typeface="Arial" panose="020B0604020202090204" pitchFamily="34" charset="0"/>
                  <a:ea typeface="Gulim" pitchFamily="34" charset="-127"/>
                </a:rPr>
                <a:t>0</a:t>
              </a:r>
              <a:endParaRPr lang="ko-KR" altLang="en-US" sz="2400" dirty="0">
                <a:latin typeface="Tahoma" panose="020B0604030504040204" charset="0"/>
                <a:ea typeface="Gulim" pitchFamily="34" charset="-127"/>
              </a:endParaRPr>
            </a:p>
          </p:txBody>
        </p:sp>
        <p:sp>
          <p:nvSpPr>
            <p:cNvPr id="56497" name="Rectangle 80"/>
            <p:cNvSpPr/>
            <p:nvPr/>
          </p:nvSpPr>
          <p:spPr>
            <a:xfrm>
              <a:off x="4387" y="2404"/>
              <a:ext cx="27" cy="58"/>
            </a:xfrm>
            <a:prstGeom prst="rect">
              <a:avLst/>
            </a:prstGeom>
            <a:noFill/>
            <a:ln w="9525">
              <a:noFill/>
            </a:ln>
          </p:spPr>
          <p:txBody>
            <a:bodyPr wrap="none" lIns="0" tIns="0" rIns="0" bIns="0">
              <a:spAutoFit/>
            </a:bodyPr>
            <a:p>
              <a:pPr eaLnBrk="1" hangingPunct="1"/>
              <a:r>
                <a:rPr lang="ko-KR" altLang="en-US" sz="600" dirty="0">
                  <a:solidFill>
                    <a:srgbClr val="000000"/>
                  </a:solidFill>
                  <a:latin typeface="Arial" panose="020B0604020202090204" pitchFamily="34" charset="0"/>
                  <a:ea typeface="Gulim" pitchFamily="34" charset="-127"/>
                </a:rPr>
                <a:t>1</a:t>
              </a:r>
              <a:endParaRPr lang="ko-KR" altLang="en-US" sz="2400" dirty="0">
                <a:latin typeface="Tahoma" panose="020B0604030504040204" charset="0"/>
                <a:ea typeface="Gulim" pitchFamily="34" charset="-127"/>
              </a:endParaRPr>
            </a:p>
          </p:txBody>
        </p:sp>
        <p:sp>
          <p:nvSpPr>
            <p:cNvPr id="56498" name="Rectangle 81"/>
            <p:cNvSpPr/>
            <p:nvPr/>
          </p:nvSpPr>
          <p:spPr>
            <a:xfrm>
              <a:off x="4504" y="2404"/>
              <a:ext cx="27" cy="58"/>
            </a:xfrm>
            <a:prstGeom prst="rect">
              <a:avLst/>
            </a:prstGeom>
            <a:noFill/>
            <a:ln w="9525">
              <a:noFill/>
            </a:ln>
          </p:spPr>
          <p:txBody>
            <a:bodyPr wrap="none" lIns="0" tIns="0" rIns="0" bIns="0">
              <a:spAutoFit/>
            </a:bodyPr>
            <a:p>
              <a:pPr eaLnBrk="1" hangingPunct="1"/>
              <a:r>
                <a:rPr lang="ko-KR" altLang="en-US" sz="600" dirty="0">
                  <a:solidFill>
                    <a:srgbClr val="000000"/>
                  </a:solidFill>
                  <a:latin typeface="Arial" panose="020B0604020202090204" pitchFamily="34" charset="0"/>
                  <a:ea typeface="Gulim" pitchFamily="34" charset="-127"/>
                </a:rPr>
                <a:t>2</a:t>
              </a:r>
              <a:endParaRPr lang="ko-KR" altLang="en-US" sz="2400" dirty="0">
                <a:latin typeface="Tahoma" panose="020B0604030504040204" charset="0"/>
                <a:ea typeface="Gulim" pitchFamily="34" charset="-127"/>
              </a:endParaRPr>
            </a:p>
          </p:txBody>
        </p:sp>
        <p:sp>
          <p:nvSpPr>
            <p:cNvPr id="56499" name="Rectangle 82"/>
            <p:cNvSpPr/>
            <p:nvPr/>
          </p:nvSpPr>
          <p:spPr>
            <a:xfrm>
              <a:off x="4626" y="2404"/>
              <a:ext cx="27" cy="58"/>
            </a:xfrm>
            <a:prstGeom prst="rect">
              <a:avLst/>
            </a:prstGeom>
            <a:noFill/>
            <a:ln w="9525">
              <a:noFill/>
            </a:ln>
          </p:spPr>
          <p:txBody>
            <a:bodyPr wrap="none" lIns="0" tIns="0" rIns="0" bIns="0">
              <a:spAutoFit/>
            </a:bodyPr>
            <a:p>
              <a:pPr eaLnBrk="1" hangingPunct="1"/>
              <a:r>
                <a:rPr lang="ko-KR" altLang="en-US" sz="600" dirty="0">
                  <a:solidFill>
                    <a:srgbClr val="000000"/>
                  </a:solidFill>
                  <a:latin typeface="Arial" panose="020B0604020202090204" pitchFamily="34" charset="0"/>
                  <a:ea typeface="Gulim" pitchFamily="34" charset="-127"/>
                </a:rPr>
                <a:t>3</a:t>
              </a:r>
              <a:endParaRPr lang="ko-KR" altLang="en-US" sz="2400" dirty="0">
                <a:latin typeface="Tahoma" panose="020B0604030504040204" charset="0"/>
                <a:ea typeface="Gulim" pitchFamily="34" charset="-127"/>
              </a:endParaRPr>
            </a:p>
          </p:txBody>
        </p:sp>
        <p:sp>
          <p:nvSpPr>
            <p:cNvPr id="56500" name="Rectangle 83"/>
            <p:cNvSpPr/>
            <p:nvPr/>
          </p:nvSpPr>
          <p:spPr>
            <a:xfrm>
              <a:off x="4747" y="2404"/>
              <a:ext cx="27" cy="58"/>
            </a:xfrm>
            <a:prstGeom prst="rect">
              <a:avLst/>
            </a:prstGeom>
            <a:noFill/>
            <a:ln w="9525">
              <a:noFill/>
            </a:ln>
          </p:spPr>
          <p:txBody>
            <a:bodyPr wrap="none" lIns="0" tIns="0" rIns="0" bIns="0">
              <a:spAutoFit/>
            </a:bodyPr>
            <a:p>
              <a:pPr eaLnBrk="1" hangingPunct="1"/>
              <a:r>
                <a:rPr lang="ko-KR" altLang="en-US" sz="600" dirty="0">
                  <a:solidFill>
                    <a:srgbClr val="000000"/>
                  </a:solidFill>
                  <a:latin typeface="Arial" panose="020B0604020202090204" pitchFamily="34" charset="0"/>
                  <a:ea typeface="Gulim" pitchFamily="34" charset="-127"/>
                </a:rPr>
                <a:t>4</a:t>
              </a:r>
              <a:endParaRPr lang="ko-KR" altLang="en-US" sz="2400" dirty="0">
                <a:latin typeface="Tahoma" panose="020B0604030504040204" charset="0"/>
                <a:ea typeface="Gulim" pitchFamily="34" charset="-127"/>
              </a:endParaRPr>
            </a:p>
          </p:txBody>
        </p:sp>
        <p:sp>
          <p:nvSpPr>
            <p:cNvPr id="56501" name="Rectangle 84"/>
            <p:cNvSpPr/>
            <p:nvPr/>
          </p:nvSpPr>
          <p:spPr>
            <a:xfrm>
              <a:off x="4868" y="2404"/>
              <a:ext cx="27" cy="58"/>
            </a:xfrm>
            <a:prstGeom prst="rect">
              <a:avLst/>
            </a:prstGeom>
            <a:noFill/>
            <a:ln w="9525">
              <a:noFill/>
            </a:ln>
          </p:spPr>
          <p:txBody>
            <a:bodyPr wrap="none" lIns="0" tIns="0" rIns="0" bIns="0">
              <a:spAutoFit/>
            </a:bodyPr>
            <a:p>
              <a:pPr eaLnBrk="1" hangingPunct="1"/>
              <a:r>
                <a:rPr lang="ko-KR" altLang="en-US" sz="600" dirty="0">
                  <a:solidFill>
                    <a:srgbClr val="000000"/>
                  </a:solidFill>
                  <a:latin typeface="Arial" panose="020B0604020202090204" pitchFamily="34" charset="0"/>
                  <a:ea typeface="Gulim" pitchFamily="34" charset="-127"/>
                </a:rPr>
                <a:t>5</a:t>
              </a:r>
              <a:endParaRPr lang="ko-KR" altLang="en-US" sz="2400" dirty="0">
                <a:latin typeface="Tahoma" panose="020B0604030504040204" charset="0"/>
                <a:ea typeface="Gulim" pitchFamily="34" charset="-127"/>
              </a:endParaRPr>
            </a:p>
          </p:txBody>
        </p:sp>
        <p:sp>
          <p:nvSpPr>
            <p:cNvPr id="56502" name="Rectangle 85"/>
            <p:cNvSpPr/>
            <p:nvPr/>
          </p:nvSpPr>
          <p:spPr>
            <a:xfrm>
              <a:off x="4986" y="2404"/>
              <a:ext cx="27" cy="58"/>
            </a:xfrm>
            <a:prstGeom prst="rect">
              <a:avLst/>
            </a:prstGeom>
            <a:noFill/>
            <a:ln w="9525">
              <a:noFill/>
            </a:ln>
          </p:spPr>
          <p:txBody>
            <a:bodyPr wrap="none" lIns="0" tIns="0" rIns="0" bIns="0">
              <a:spAutoFit/>
            </a:bodyPr>
            <a:p>
              <a:pPr eaLnBrk="1" hangingPunct="1"/>
              <a:r>
                <a:rPr lang="ko-KR" altLang="en-US" sz="600" dirty="0">
                  <a:solidFill>
                    <a:srgbClr val="000000"/>
                  </a:solidFill>
                  <a:latin typeface="Arial" panose="020B0604020202090204" pitchFamily="34" charset="0"/>
                  <a:ea typeface="Gulim" pitchFamily="34" charset="-127"/>
                </a:rPr>
                <a:t>6</a:t>
              </a:r>
              <a:endParaRPr lang="ko-KR" altLang="en-US" sz="2400" dirty="0">
                <a:latin typeface="Tahoma" panose="020B0604030504040204" charset="0"/>
                <a:ea typeface="Gulim" pitchFamily="34" charset="-127"/>
              </a:endParaRPr>
            </a:p>
          </p:txBody>
        </p:sp>
        <p:sp>
          <p:nvSpPr>
            <p:cNvPr id="56503" name="Rectangle 86"/>
            <p:cNvSpPr/>
            <p:nvPr/>
          </p:nvSpPr>
          <p:spPr>
            <a:xfrm>
              <a:off x="5107" y="2404"/>
              <a:ext cx="27" cy="58"/>
            </a:xfrm>
            <a:prstGeom prst="rect">
              <a:avLst/>
            </a:prstGeom>
            <a:noFill/>
            <a:ln w="9525">
              <a:noFill/>
            </a:ln>
          </p:spPr>
          <p:txBody>
            <a:bodyPr wrap="none" lIns="0" tIns="0" rIns="0" bIns="0">
              <a:spAutoFit/>
            </a:bodyPr>
            <a:p>
              <a:pPr eaLnBrk="1" hangingPunct="1"/>
              <a:r>
                <a:rPr lang="ko-KR" altLang="en-US" sz="600" dirty="0">
                  <a:solidFill>
                    <a:srgbClr val="000000"/>
                  </a:solidFill>
                  <a:latin typeface="Arial" panose="020B0604020202090204" pitchFamily="34" charset="0"/>
                  <a:ea typeface="Gulim" pitchFamily="34" charset="-127"/>
                </a:rPr>
                <a:t>7</a:t>
              </a:r>
              <a:endParaRPr lang="ko-KR" altLang="en-US" sz="2400" dirty="0">
                <a:latin typeface="Tahoma" panose="020B0604030504040204" charset="0"/>
                <a:ea typeface="Gulim" pitchFamily="34" charset="-127"/>
              </a:endParaRPr>
            </a:p>
          </p:txBody>
        </p:sp>
        <p:sp>
          <p:nvSpPr>
            <p:cNvPr id="56504" name="Rectangle 87"/>
            <p:cNvSpPr/>
            <p:nvPr/>
          </p:nvSpPr>
          <p:spPr>
            <a:xfrm>
              <a:off x="5228" y="2404"/>
              <a:ext cx="27" cy="58"/>
            </a:xfrm>
            <a:prstGeom prst="rect">
              <a:avLst/>
            </a:prstGeom>
            <a:noFill/>
            <a:ln w="9525">
              <a:noFill/>
            </a:ln>
          </p:spPr>
          <p:txBody>
            <a:bodyPr wrap="none" lIns="0" tIns="0" rIns="0" bIns="0">
              <a:spAutoFit/>
            </a:bodyPr>
            <a:p>
              <a:pPr eaLnBrk="1" hangingPunct="1"/>
              <a:r>
                <a:rPr lang="ko-KR" altLang="en-US" sz="600" dirty="0">
                  <a:solidFill>
                    <a:srgbClr val="000000"/>
                  </a:solidFill>
                  <a:latin typeface="Arial" panose="020B0604020202090204" pitchFamily="34" charset="0"/>
                  <a:ea typeface="Gulim" pitchFamily="34" charset="-127"/>
                </a:rPr>
                <a:t>8</a:t>
              </a:r>
              <a:endParaRPr lang="ko-KR" altLang="en-US" sz="2400" dirty="0">
                <a:latin typeface="Tahoma" panose="020B0604030504040204" charset="0"/>
                <a:ea typeface="Gulim" pitchFamily="34" charset="-127"/>
              </a:endParaRPr>
            </a:p>
          </p:txBody>
        </p:sp>
        <p:sp>
          <p:nvSpPr>
            <p:cNvPr id="56505" name="Rectangle 88"/>
            <p:cNvSpPr/>
            <p:nvPr/>
          </p:nvSpPr>
          <p:spPr>
            <a:xfrm>
              <a:off x="5346" y="2404"/>
              <a:ext cx="27" cy="58"/>
            </a:xfrm>
            <a:prstGeom prst="rect">
              <a:avLst/>
            </a:prstGeom>
            <a:noFill/>
            <a:ln w="9525">
              <a:noFill/>
            </a:ln>
          </p:spPr>
          <p:txBody>
            <a:bodyPr wrap="none" lIns="0" tIns="0" rIns="0" bIns="0">
              <a:spAutoFit/>
            </a:bodyPr>
            <a:p>
              <a:pPr eaLnBrk="1" hangingPunct="1"/>
              <a:r>
                <a:rPr lang="ko-KR" altLang="en-US" sz="600" dirty="0">
                  <a:solidFill>
                    <a:srgbClr val="000000"/>
                  </a:solidFill>
                  <a:latin typeface="Arial" panose="020B0604020202090204" pitchFamily="34" charset="0"/>
                  <a:ea typeface="Gulim" pitchFamily="34" charset="-127"/>
                </a:rPr>
                <a:t>9</a:t>
              </a:r>
              <a:endParaRPr lang="ko-KR" altLang="en-US" sz="2400" dirty="0">
                <a:latin typeface="Tahoma" panose="020B0604030504040204" charset="0"/>
                <a:ea typeface="Gulim" pitchFamily="34" charset="-127"/>
              </a:endParaRPr>
            </a:p>
          </p:txBody>
        </p:sp>
        <p:sp>
          <p:nvSpPr>
            <p:cNvPr id="56506" name="Rectangle 89"/>
            <p:cNvSpPr/>
            <p:nvPr/>
          </p:nvSpPr>
          <p:spPr>
            <a:xfrm>
              <a:off x="5455" y="2404"/>
              <a:ext cx="54" cy="58"/>
            </a:xfrm>
            <a:prstGeom prst="rect">
              <a:avLst/>
            </a:prstGeom>
            <a:noFill/>
            <a:ln w="9525">
              <a:noFill/>
            </a:ln>
          </p:spPr>
          <p:txBody>
            <a:bodyPr wrap="none" lIns="0" tIns="0" rIns="0" bIns="0">
              <a:spAutoFit/>
            </a:bodyPr>
            <a:p>
              <a:pPr eaLnBrk="1" hangingPunct="1"/>
              <a:r>
                <a:rPr lang="ko-KR" altLang="en-US" sz="600" dirty="0">
                  <a:solidFill>
                    <a:srgbClr val="000000"/>
                  </a:solidFill>
                  <a:latin typeface="Arial" panose="020B0604020202090204" pitchFamily="34" charset="0"/>
                  <a:ea typeface="Gulim" pitchFamily="34" charset="-127"/>
                </a:rPr>
                <a:t>10</a:t>
              </a:r>
              <a:endParaRPr lang="ko-KR" altLang="en-US" sz="2400" dirty="0">
                <a:latin typeface="Tahoma" panose="020B0604030504040204" charset="0"/>
                <a:ea typeface="Gulim" pitchFamily="34" charset="-127"/>
              </a:endParaRPr>
            </a:p>
          </p:txBody>
        </p:sp>
        <p:sp>
          <p:nvSpPr>
            <p:cNvPr id="56507" name="Rectangle 90"/>
            <p:cNvSpPr/>
            <p:nvPr/>
          </p:nvSpPr>
          <p:spPr>
            <a:xfrm>
              <a:off x="4144" y="1265"/>
              <a:ext cx="1400" cy="1254"/>
            </a:xfrm>
            <a:prstGeom prst="rect">
              <a:avLst/>
            </a:prstGeom>
            <a:noFill/>
            <a:ln w="0" cap="flat" cmpd="sng">
              <a:solidFill>
                <a:srgbClr val="000000"/>
              </a:solidFill>
              <a:prstDash val="solid"/>
              <a:miter/>
              <a:headEnd type="none" w="med" len="med"/>
              <a:tailEnd type="none" w="med" len="med"/>
            </a:ln>
          </p:spPr>
          <p:txBody>
            <a:bodyPr/>
            <a:p>
              <a:endParaRPr lang="zh-CN" altLang="en-US" dirty="0">
                <a:latin typeface="Times New Roman" panose="02020503050405090304" charset="0"/>
              </a:endParaRPr>
            </a:p>
          </p:txBody>
        </p:sp>
        <p:sp>
          <p:nvSpPr>
            <p:cNvPr id="56508" name="Freeform 91"/>
            <p:cNvSpPr/>
            <p:nvPr/>
          </p:nvSpPr>
          <p:spPr>
            <a:xfrm>
              <a:off x="4426" y="1447"/>
              <a:ext cx="573" cy="873"/>
            </a:xfrm>
            <a:custGeom>
              <a:avLst/>
              <a:gdLst/>
              <a:ahLst/>
              <a:cxnLst>
                <a:cxn ang="0">
                  <a:pos x="234" y="134"/>
                </a:cxn>
                <a:cxn ang="0">
                  <a:pos x="178" y="17"/>
                </a:cxn>
                <a:cxn ang="0">
                  <a:pos x="107" y="10"/>
                </a:cxn>
                <a:cxn ang="0">
                  <a:pos x="60" y="35"/>
                </a:cxn>
                <a:cxn ang="0">
                  <a:pos x="0" y="177"/>
                </a:cxn>
                <a:cxn ang="0">
                  <a:pos x="20" y="330"/>
                </a:cxn>
                <a:cxn ang="0">
                  <a:pos x="163" y="536"/>
                </a:cxn>
                <a:cxn ang="0">
                  <a:pos x="194" y="547"/>
                </a:cxn>
                <a:cxn ang="0">
                  <a:pos x="204" y="554"/>
                </a:cxn>
                <a:cxn ang="0">
                  <a:pos x="237" y="565"/>
                </a:cxn>
                <a:cxn ang="0">
                  <a:pos x="281" y="590"/>
                </a:cxn>
                <a:cxn ang="0">
                  <a:pos x="358" y="597"/>
                </a:cxn>
                <a:cxn ang="0">
                  <a:pos x="355" y="490"/>
                </a:cxn>
                <a:cxn ang="0">
                  <a:pos x="338" y="458"/>
                </a:cxn>
                <a:cxn ang="0">
                  <a:pos x="311" y="412"/>
                </a:cxn>
                <a:cxn ang="0">
                  <a:pos x="281" y="366"/>
                </a:cxn>
                <a:cxn ang="0">
                  <a:pos x="274" y="351"/>
                </a:cxn>
                <a:cxn ang="0">
                  <a:pos x="268" y="341"/>
                </a:cxn>
                <a:cxn ang="0">
                  <a:pos x="251" y="309"/>
                </a:cxn>
                <a:cxn ang="0">
                  <a:pos x="244" y="298"/>
                </a:cxn>
                <a:cxn ang="0">
                  <a:pos x="234" y="134"/>
                </a:cxn>
              </a:cxnLst>
              <a:pathLst>
                <a:path w="852" h="1260">
                  <a:moveTo>
                    <a:pt x="518" y="280"/>
                  </a:moveTo>
                  <a:cubicBezTo>
                    <a:pt x="509" y="187"/>
                    <a:pt x="497" y="69"/>
                    <a:pt x="392" y="36"/>
                  </a:cubicBezTo>
                  <a:cubicBezTo>
                    <a:pt x="339" y="0"/>
                    <a:pt x="309" y="15"/>
                    <a:pt x="237" y="21"/>
                  </a:cubicBezTo>
                  <a:cubicBezTo>
                    <a:pt x="194" y="31"/>
                    <a:pt x="168" y="45"/>
                    <a:pt x="133" y="73"/>
                  </a:cubicBezTo>
                  <a:cubicBezTo>
                    <a:pt x="84" y="168"/>
                    <a:pt x="20" y="262"/>
                    <a:pt x="0" y="369"/>
                  </a:cubicBezTo>
                  <a:cubicBezTo>
                    <a:pt x="5" y="481"/>
                    <a:pt x="3" y="584"/>
                    <a:pt x="44" y="688"/>
                  </a:cubicBezTo>
                  <a:cubicBezTo>
                    <a:pt x="78" y="870"/>
                    <a:pt x="173" y="1057"/>
                    <a:pt x="362" y="1117"/>
                  </a:cubicBezTo>
                  <a:cubicBezTo>
                    <a:pt x="415" y="1152"/>
                    <a:pt x="347" y="1112"/>
                    <a:pt x="429" y="1139"/>
                  </a:cubicBezTo>
                  <a:cubicBezTo>
                    <a:pt x="437" y="1142"/>
                    <a:pt x="443" y="1150"/>
                    <a:pt x="451" y="1154"/>
                  </a:cubicBezTo>
                  <a:cubicBezTo>
                    <a:pt x="473" y="1165"/>
                    <a:pt x="501" y="1168"/>
                    <a:pt x="525" y="1176"/>
                  </a:cubicBezTo>
                  <a:cubicBezTo>
                    <a:pt x="562" y="1201"/>
                    <a:pt x="581" y="1218"/>
                    <a:pt x="622" y="1228"/>
                  </a:cubicBezTo>
                  <a:cubicBezTo>
                    <a:pt x="684" y="1260"/>
                    <a:pt x="714" y="1249"/>
                    <a:pt x="792" y="1243"/>
                  </a:cubicBezTo>
                  <a:cubicBezTo>
                    <a:pt x="852" y="1183"/>
                    <a:pt x="819" y="1088"/>
                    <a:pt x="785" y="1021"/>
                  </a:cubicBezTo>
                  <a:cubicBezTo>
                    <a:pt x="770" y="992"/>
                    <a:pt x="773" y="979"/>
                    <a:pt x="748" y="954"/>
                  </a:cubicBezTo>
                  <a:cubicBezTo>
                    <a:pt x="735" y="917"/>
                    <a:pt x="711" y="888"/>
                    <a:pt x="688" y="858"/>
                  </a:cubicBezTo>
                  <a:cubicBezTo>
                    <a:pt x="676" y="821"/>
                    <a:pt x="643" y="795"/>
                    <a:pt x="622" y="762"/>
                  </a:cubicBezTo>
                  <a:cubicBezTo>
                    <a:pt x="616" y="753"/>
                    <a:pt x="613" y="742"/>
                    <a:pt x="607" y="732"/>
                  </a:cubicBezTo>
                  <a:cubicBezTo>
                    <a:pt x="603" y="724"/>
                    <a:pt x="597" y="717"/>
                    <a:pt x="592" y="710"/>
                  </a:cubicBezTo>
                  <a:cubicBezTo>
                    <a:pt x="580" y="671"/>
                    <a:pt x="589" y="694"/>
                    <a:pt x="555" y="643"/>
                  </a:cubicBezTo>
                  <a:cubicBezTo>
                    <a:pt x="550" y="636"/>
                    <a:pt x="540" y="621"/>
                    <a:pt x="540" y="621"/>
                  </a:cubicBezTo>
                  <a:cubicBezTo>
                    <a:pt x="519" y="510"/>
                    <a:pt x="518" y="392"/>
                    <a:pt x="518" y="280"/>
                  </a:cubicBezTo>
                  <a:close/>
                </a:path>
              </a:pathLst>
            </a:custGeom>
            <a:noFill/>
            <a:ln w="19050" cap="flat" cmpd="sng">
              <a:solidFill>
                <a:schemeClr val="tx1">
                  <a:alpha val="100000"/>
                </a:schemeClr>
              </a:solidFill>
              <a:prstDash val="solid"/>
              <a:round/>
              <a:headEnd type="none" w="med" len="med"/>
              <a:tailEnd type="none" w="med" len="med"/>
            </a:ln>
          </p:spPr>
          <p:txBody>
            <a:bodyPr/>
            <a:p>
              <a:endParaRPr lang="zh-CN" altLang="en-US"/>
            </a:p>
          </p:txBody>
        </p:sp>
        <p:sp>
          <p:nvSpPr>
            <p:cNvPr id="56509" name="Freeform 92"/>
            <p:cNvSpPr/>
            <p:nvPr/>
          </p:nvSpPr>
          <p:spPr>
            <a:xfrm>
              <a:off x="4846" y="1713"/>
              <a:ext cx="516" cy="436"/>
            </a:xfrm>
            <a:custGeom>
              <a:avLst/>
              <a:gdLst/>
              <a:ahLst/>
              <a:cxnLst>
                <a:cxn ang="0">
                  <a:pos x="83" y="32"/>
                </a:cxn>
                <a:cxn ang="0">
                  <a:pos x="32" y="35"/>
                </a:cxn>
                <a:cxn ang="0">
                  <a:pos x="2" y="82"/>
                </a:cxn>
                <a:cxn ang="0">
                  <a:pos x="6" y="149"/>
                </a:cxn>
                <a:cxn ang="0">
                  <a:pos x="26" y="170"/>
                </a:cxn>
                <a:cxn ang="0">
                  <a:pos x="49" y="199"/>
                </a:cxn>
                <a:cxn ang="0">
                  <a:pos x="106" y="262"/>
                </a:cxn>
                <a:cxn ang="0">
                  <a:pos x="116" y="273"/>
                </a:cxn>
                <a:cxn ang="0">
                  <a:pos x="149" y="284"/>
                </a:cxn>
                <a:cxn ang="0">
                  <a:pos x="203" y="302"/>
                </a:cxn>
                <a:cxn ang="0">
                  <a:pos x="270" y="291"/>
                </a:cxn>
                <a:cxn ang="0">
                  <a:pos x="296" y="280"/>
                </a:cxn>
                <a:cxn ang="0">
                  <a:pos x="310" y="255"/>
                </a:cxn>
                <a:cxn ang="0">
                  <a:pos x="324" y="227"/>
                </a:cxn>
                <a:cxn ang="0">
                  <a:pos x="327" y="209"/>
                </a:cxn>
                <a:cxn ang="0">
                  <a:pos x="334" y="199"/>
                </a:cxn>
                <a:cxn ang="0">
                  <a:pos x="347" y="142"/>
                </a:cxn>
                <a:cxn ang="0">
                  <a:pos x="343" y="85"/>
                </a:cxn>
                <a:cxn ang="0">
                  <a:pos x="327" y="53"/>
                </a:cxn>
                <a:cxn ang="0">
                  <a:pos x="210" y="0"/>
                </a:cxn>
                <a:cxn ang="0">
                  <a:pos x="93" y="15"/>
                </a:cxn>
                <a:cxn ang="0">
                  <a:pos x="83" y="32"/>
                </a:cxn>
              </a:cxnLst>
              <a:pathLst>
                <a:path w="768" h="630">
                  <a:moveTo>
                    <a:pt x="183" y="67"/>
                  </a:moveTo>
                  <a:cubicBezTo>
                    <a:pt x="146" y="41"/>
                    <a:pt x="112" y="61"/>
                    <a:pt x="72" y="74"/>
                  </a:cubicBezTo>
                  <a:cubicBezTo>
                    <a:pt x="13" y="114"/>
                    <a:pt x="28" y="107"/>
                    <a:pt x="5" y="170"/>
                  </a:cubicBezTo>
                  <a:cubicBezTo>
                    <a:pt x="8" y="217"/>
                    <a:pt x="0" y="266"/>
                    <a:pt x="13" y="311"/>
                  </a:cubicBezTo>
                  <a:cubicBezTo>
                    <a:pt x="19" y="331"/>
                    <a:pt x="45" y="339"/>
                    <a:pt x="57" y="356"/>
                  </a:cubicBezTo>
                  <a:cubicBezTo>
                    <a:pt x="92" y="407"/>
                    <a:pt x="72" y="390"/>
                    <a:pt x="109" y="415"/>
                  </a:cubicBezTo>
                  <a:cubicBezTo>
                    <a:pt x="145" y="467"/>
                    <a:pt x="187" y="508"/>
                    <a:pt x="235" y="548"/>
                  </a:cubicBezTo>
                  <a:cubicBezTo>
                    <a:pt x="243" y="555"/>
                    <a:pt x="248" y="565"/>
                    <a:pt x="257" y="570"/>
                  </a:cubicBezTo>
                  <a:cubicBezTo>
                    <a:pt x="283" y="584"/>
                    <a:pt x="305" y="583"/>
                    <a:pt x="331" y="593"/>
                  </a:cubicBezTo>
                  <a:cubicBezTo>
                    <a:pt x="371" y="608"/>
                    <a:pt x="408" y="621"/>
                    <a:pt x="450" y="630"/>
                  </a:cubicBezTo>
                  <a:cubicBezTo>
                    <a:pt x="498" y="625"/>
                    <a:pt x="551" y="623"/>
                    <a:pt x="598" y="607"/>
                  </a:cubicBezTo>
                  <a:cubicBezTo>
                    <a:pt x="618" y="600"/>
                    <a:pt x="657" y="585"/>
                    <a:pt x="657" y="585"/>
                  </a:cubicBezTo>
                  <a:cubicBezTo>
                    <a:pt x="675" y="536"/>
                    <a:pt x="651" y="594"/>
                    <a:pt x="687" y="533"/>
                  </a:cubicBezTo>
                  <a:cubicBezTo>
                    <a:pt x="698" y="514"/>
                    <a:pt x="717" y="474"/>
                    <a:pt x="717" y="474"/>
                  </a:cubicBezTo>
                  <a:cubicBezTo>
                    <a:pt x="719" y="462"/>
                    <a:pt x="720" y="449"/>
                    <a:pt x="724" y="437"/>
                  </a:cubicBezTo>
                  <a:cubicBezTo>
                    <a:pt x="727" y="429"/>
                    <a:pt x="736" y="423"/>
                    <a:pt x="739" y="415"/>
                  </a:cubicBezTo>
                  <a:cubicBezTo>
                    <a:pt x="750" y="382"/>
                    <a:pt x="760" y="332"/>
                    <a:pt x="768" y="296"/>
                  </a:cubicBezTo>
                  <a:cubicBezTo>
                    <a:pt x="766" y="257"/>
                    <a:pt x="766" y="217"/>
                    <a:pt x="761" y="178"/>
                  </a:cubicBezTo>
                  <a:cubicBezTo>
                    <a:pt x="754" y="127"/>
                    <a:pt x="750" y="142"/>
                    <a:pt x="724" y="111"/>
                  </a:cubicBezTo>
                  <a:cubicBezTo>
                    <a:pt x="653" y="27"/>
                    <a:pt x="566" y="24"/>
                    <a:pt x="465" y="0"/>
                  </a:cubicBezTo>
                  <a:cubicBezTo>
                    <a:pt x="370" y="4"/>
                    <a:pt x="294" y="6"/>
                    <a:pt x="205" y="30"/>
                  </a:cubicBezTo>
                  <a:cubicBezTo>
                    <a:pt x="154" y="63"/>
                    <a:pt x="144" y="53"/>
                    <a:pt x="183" y="67"/>
                  </a:cubicBezTo>
                  <a:close/>
                </a:path>
              </a:pathLst>
            </a:custGeom>
            <a:noFill/>
            <a:ln w="19050" cap="flat" cmpd="sng">
              <a:solidFill>
                <a:schemeClr val="tx1">
                  <a:alpha val="100000"/>
                </a:schemeClr>
              </a:solidFill>
              <a:prstDash val="solid"/>
              <a:round/>
              <a:headEnd type="none" w="med" len="med"/>
              <a:tailEnd type="none" w="med" len="med"/>
            </a:ln>
          </p:spPr>
          <p:txBody>
            <a:bodyPr/>
            <a:p>
              <a:endParaRPr lang="zh-CN" altLang="en-US"/>
            </a:p>
          </p:txBody>
        </p:sp>
      </p:grpSp>
      <p:sp>
        <p:nvSpPr>
          <p:cNvPr id="40966" name="Line 93"/>
          <p:cNvSpPr>
            <a:spLocks noChangeShapeType="1"/>
          </p:cNvSpPr>
          <p:nvPr/>
        </p:nvSpPr>
        <p:spPr bwMode="auto">
          <a:xfrm>
            <a:off x="7162800" y="2971800"/>
            <a:ext cx="685800" cy="0"/>
          </a:xfrm>
          <a:prstGeom prst="line">
            <a:avLst/>
          </a:prstGeom>
          <a:noFill/>
          <a:ln w="9525">
            <a:solidFill>
              <a:schemeClr val="tx1"/>
            </a:solidFill>
            <a:round/>
            <a:tailEnd type="triangle" w="med" len="me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800" b="0" i="0" u="none" strike="noStrike" kern="1200" cap="none" spc="0" normalizeH="0" baseline="0" noProof="0" smtClean="0">
              <a:ln>
                <a:noFill/>
              </a:ln>
              <a:solidFill>
                <a:schemeClr val="tx1"/>
              </a:solidFill>
              <a:effectLst/>
              <a:uLnTx/>
              <a:uFillTx/>
              <a:latin typeface="Times New Roman" panose="02020503050405090304" charset="0"/>
              <a:ea typeface="宋体" charset="0"/>
              <a:cs typeface="宋体" charset="0"/>
            </a:endParaRPr>
          </a:p>
        </p:txBody>
      </p:sp>
      <p:grpSp>
        <p:nvGrpSpPr>
          <p:cNvPr id="56326" name="Group 94"/>
          <p:cNvGrpSpPr/>
          <p:nvPr/>
        </p:nvGrpSpPr>
        <p:grpSpPr>
          <a:xfrm>
            <a:off x="8153400" y="4114800"/>
            <a:ext cx="2286000" cy="2286000"/>
            <a:chOff x="3312" y="2640"/>
            <a:chExt cx="1440" cy="1440"/>
          </a:xfrm>
        </p:grpSpPr>
        <p:graphicFrame>
          <p:nvGraphicFramePr>
            <p:cNvPr id="56424" name="Object 95"/>
            <p:cNvGraphicFramePr>
              <a:graphicFrameLocks noChangeAspect="1"/>
            </p:cNvGraphicFramePr>
            <p:nvPr/>
          </p:nvGraphicFramePr>
          <p:xfrm>
            <a:off x="3312" y="2832"/>
            <a:ext cx="1440" cy="1248"/>
          </p:xfrm>
          <a:graphic>
            <a:graphicData uri="http://schemas.openxmlformats.org/presentationml/2006/ole">
              <mc:AlternateContent xmlns:mc="http://schemas.openxmlformats.org/markup-compatibility/2006">
                <mc:Choice xmlns:v="urn:schemas-microsoft-com:vml" Requires="v">
                  <p:oleObj spid="_x0000_s3098" name="" r:id="rId3" imgW="4052570" imgH="3477260" progId="Excel.Sheet.8">
                    <p:embed/>
                  </p:oleObj>
                </mc:Choice>
                <mc:Fallback>
                  <p:oleObj name="" r:id="rId3" imgW="4052570" imgH="3477260" progId="Excel.Sheet.8">
                    <p:embed/>
                    <p:pic>
                      <p:nvPicPr>
                        <p:cNvPr id="0" name="图片 3097"/>
                        <p:cNvPicPr/>
                        <p:nvPr/>
                      </p:nvPicPr>
                      <p:blipFill>
                        <a:blip r:embed="rId4"/>
                        <a:stretch>
                          <a:fillRect/>
                        </a:stretch>
                      </p:blipFill>
                      <p:spPr>
                        <a:xfrm>
                          <a:off x="3312" y="2832"/>
                          <a:ext cx="1440" cy="1248"/>
                        </a:xfrm>
                        <a:prstGeom prst="rect">
                          <a:avLst/>
                        </a:prstGeom>
                        <a:noFill/>
                        <a:ln w="38100">
                          <a:noFill/>
                          <a:miter/>
                        </a:ln>
                      </p:spPr>
                    </p:pic>
                  </p:oleObj>
                </mc:Fallback>
              </mc:AlternateContent>
            </a:graphicData>
          </a:graphic>
        </p:graphicFrame>
        <p:sp>
          <p:nvSpPr>
            <p:cNvPr id="41066" name="Line 96"/>
            <p:cNvSpPr>
              <a:spLocks noChangeShapeType="1"/>
            </p:cNvSpPr>
            <p:nvPr/>
          </p:nvSpPr>
          <p:spPr bwMode="auto">
            <a:xfrm>
              <a:off x="3984" y="2640"/>
              <a:ext cx="0" cy="144"/>
            </a:xfrm>
            <a:prstGeom prst="line">
              <a:avLst/>
            </a:prstGeom>
            <a:noFill/>
            <a:ln w="9525">
              <a:solidFill>
                <a:schemeClr val="tx1"/>
              </a:solidFill>
              <a:round/>
              <a:tailEnd type="triangle" w="med" len="me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800" b="0" i="0" u="none" strike="noStrike" kern="1200" cap="none" spc="0" normalizeH="0" baseline="0" noProof="0" smtClean="0">
                <a:ln>
                  <a:noFill/>
                </a:ln>
                <a:solidFill>
                  <a:schemeClr val="tx1"/>
                </a:solidFill>
                <a:effectLst/>
                <a:uLnTx/>
                <a:uFillTx/>
                <a:latin typeface="Times New Roman" panose="02020503050405090304" charset="0"/>
                <a:ea typeface="宋体" charset="0"/>
                <a:cs typeface="宋体" charset="0"/>
              </a:endParaRPr>
            </a:p>
          </p:txBody>
        </p:sp>
      </p:grpSp>
      <p:grpSp>
        <p:nvGrpSpPr>
          <p:cNvPr id="56327" name="Group 97"/>
          <p:cNvGrpSpPr/>
          <p:nvPr/>
        </p:nvGrpSpPr>
        <p:grpSpPr>
          <a:xfrm>
            <a:off x="4800600" y="4419600"/>
            <a:ext cx="3200400" cy="1981200"/>
            <a:chOff x="1200" y="2832"/>
            <a:chExt cx="2016" cy="1248"/>
          </a:xfrm>
        </p:grpSpPr>
        <p:grpSp>
          <p:nvGrpSpPr>
            <p:cNvPr id="56419" name="Group 98"/>
            <p:cNvGrpSpPr/>
            <p:nvPr/>
          </p:nvGrpSpPr>
          <p:grpSpPr>
            <a:xfrm>
              <a:off x="1200" y="2832"/>
              <a:ext cx="1440" cy="1248"/>
              <a:chOff x="3108" y="2256"/>
              <a:chExt cx="2148" cy="1872"/>
            </a:xfrm>
          </p:grpSpPr>
          <p:graphicFrame>
            <p:nvGraphicFramePr>
              <p:cNvPr id="56421" name="Object 99"/>
              <p:cNvGraphicFramePr>
                <a:graphicFrameLocks noChangeAspect="1"/>
              </p:cNvGraphicFramePr>
              <p:nvPr/>
            </p:nvGraphicFramePr>
            <p:xfrm>
              <a:off x="3108" y="2256"/>
              <a:ext cx="2148" cy="1872"/>
            </p:xfrm>
            <a:graphic>
              <a:graphicData uri="http://schemas.openxmlformats.org/presentationml/2006/ole">
                <mc:AlternateContent xmlns:mc="http://schemas.openxmlformats.org/markup-compatibility/2006">
                  <mc:Choice xmlns:v="urn:schemas-microsoft-com:vml" Requires="v">
                    <p:oleObj spid="_x0000_s3099" name="" r:id="rId5" imgW="4041140" imgH="3465830" progId="Excel.Sheet.8">
                      <p:embed/>
                    </p:oleObj>
                  </mc:Choice>
                  <mc:Fallback>
                    <p:oleObj name="" r:id="rId5" imgW="4041140" imgH="3465830" progId="Excel.Sheet.8">
                      <p:embed/>
                      <p:pic>
                        <p:nvPicPr>
                          <p:cNvPr id="0" name="图片 3098"/>
                          <p:cNvPicPr/>
                          <p:nvPr/>
                        </p:nvPicPr>
                        <p:blipFill>
                          <a:blip r:embed="rId6"/>
                          <a:stretch>
                            <a:fillRect/>
                          </a:stretch>
                        </p:blipFill>
                        <p:spPr>
                          <a:xfrm>
                            <a:off x="3108" y="2256"/>
                            <a:ext cx="2148" cy="1872"/>
                          </a:xfrm>
                          <a:prstGeom prst="rect">
                            <a:avLst/>
                          </a:prstGeom>
                          <a:noFill/>
                          <a:ln w="38100">
                            <a:noFill/>
                            <a:miter/>
                          </a:ln>
                        </p:spPr>
                      </p:pic>
                    </p:oleObj>
                  </mc:Fallback>
                </mc:AlternateContent>
              </a:graphicData>
            </a:graphic>
          </p:graphicFrame>
          <p:sp>
            <p:nvSpPr>
              <p:cNvPr id="56422" name="Freeform 100"/>
              <p:cNvSpPr/>
              <p:nvPr/>
            </p:nvSpPr>
            <p:spPr>
              <a:xfrm>
                <a:off x="3638" y="2571"/>
                <a:ext cx="728" cy="896"/>
              </a:xfrm>
              <a:custGeom>
                <a:avLst/>
                <a:gdLst/>
                <a:ahLst/>
                <a:cxnLst>
                  <a:cxn ang="0">
                    <a:pos x="199" y="7"/>
                  </a:cxn>
                  <a:cxn ang="0">
                    <a:pos x="110" y="96"/>
                  </a:cxn>
                  <a:cxn ang="0">
                    <a:pos x="80" y="140"/>
                  </a:cxn>
                  <a:cxn ang="0">
                    <a:pos x="65" y="162"/>
                  </a:cxn>
                  <a:cxn ang="0">
                    <a:pos x="21" y="303"/>
                  </a:cxn>
                  <a:cxn ang="0">
                    <a:pos x="65" y="703"/>
                  </a:cxn>
                  <a:cxn ang="0">
                    <a:pos x="110" y="763"/>
                  </a:cxn>
                  <a:cxn ang="0">
                    <a:pos x="332" y="896"/>
                  </a:cxn>
                  <a:cxn ang="0">
                    <a:pos x="495" y="851"/>
                  </a:cxn>
                  <a:cxn ang="0">
                    <a:pos x="636" y="711"/>
                  </a:cxn>
                  <a:cxn ang="0">
                    <a:pos x="688" y="607"/>
                  </a:cxn>
                  <a:cxn ang="0">
                    <a:pos x="702" y="563"/>
                  </a:cxn>
                  <a:cxn ang="0">
                    <a:pos x="710" y="540"/>
                  </a:cxn>
                  <a:cxn ang="0">
                    <a:pos x="680" y="296"/>
                  </a:cxn>
                  <a:cxn ang="0">
                    <a:pos x="569" y="133"/>
                  </a:cxn>
                  <a:cxn ang="0">
                    <a:pos x="510" y="88"/>
                  </a:cxn>
                  <a:cxn ang="0">
                    <a:pos x="465" y="59"/>
                  </a:cxn>
                  <a:cxn ang="0">
                    <a:pos x="295" y="0"/>
                  </a:cxn>
                  <a:cxn ang="0">
                    <a:pos x="206" y="7"/>
                  </a:cxn>
                  <a:cxn ang="0">
                    <a:pos x="184" y="14"/>
                  </a:cxn>
                  <a:cxn ang="0">
                    <a:pos x="199" y="7"/>
                  </a:cxn>
                </a:cxnLst>
                <a:pathLst>
                  <a:path w="728" h="896">
                    <a:moveTo>
                      <a:pt x="199" y="7"/>
                    </a:moveTo>
                    <a:cubicBezTo>
                      <a:pt x="148" y="19"/>
                      <a:pt x="135" y="54"/>
                      <a:pt x="110" y="96"/>
                    </a:cubicBezTo>
                    <a:cubicBezTo>
                      <a:pt x="101" y="111"/>
                      <a:pt x="90" y="125"/>
                      <a:pt x="80" y="140"/>
                    </a:cubicBezTo>
                    <a:cubicBezTo>
                      <a:pt x="75" y="147"/>
                      <a:pt x="65" y="162"/>
                      <a:pt x="65" y="162"/>
                    </a:cubicBezTo>
                    <a:cubicBezTo>
                      <a:pt x="50" y="210"/>
                      <a:pt x="33" y="254"/>
                      <a:pt x="21" y="303"/>
                    </a:cubicBezTo>
                    <a:cubicBezTo>
                      <a:pt x="4" y="446"/>
                      <a:pt x="0" y="574"/>
                      <a:pt x="65" y="703"/>
                    </a:cubicBezTo>
                    <a:cubicBezTo>
                      <a:pt x="79" y="731"/>
                      <a:pt x="83" y="744"/>
                      <a:pt x="110" y="763"/>
                    </a:cubicBezTo>
                    <a:cubicBezTo>
                      <a:pt x="159" y="835"/>
                      <a:pt x="250" y="874"/>
                      <a:pt x="332" y="896"/>
                    </a:cubicBezTo>
                    <a:cubicBezTo>
                      <a:pt x="394" y="889"/>
                      <a:pt x="441" y="878"/>
                      <a:pt x="495" y="851"/>
                    </a:cubicBezTo>
                    <a:cubicBezTo>
                      <a:pt x="537" y="789"/>
                      <a:pt x="571" y="751"/>
                      <a:pt x="636" y="711"/>
                    </a:cubicBezTo>
                    <a:cubicBezTo>
                      <a:pt x="660" y="674"/>
                      <a:pt x="672" y="647"/>
                      <a:pt x="688" y="607"/>
                    </a:cubicBezTo>
                    <a:cubicBezTo>
                      <a:pt x="694" y="593"/>
                      <a:pt x="697" y="578"/>
                      <a:pt x="702" y="563"/>
                    </a:cubicBezTo>
                    <a:cubicBezTo>
                      <a:pt x="705" y="555"/>
                      <a:pt x="710" y="540"/>
                      <a:pt x="710" y="540"/>
                    </a:cubicBezTo>
                    <a:cubicBezTo>
                      <a:pt x="720" y="459"/>
                      <a:pt x="728" y="366"/>
                      <a:pt x="680" y="296"/>
                    </a:cubicBezTo>
                    <a:cubicBezTo>
                      <a:pt x="659" y="231"/>
                      <a:pt x="621" y="176"/>
                      <a:pt x="569" y="133"/>
                    </a:cubicBezTo>
                    <a:cubicBezTo>
                      <a:pt x="550" y="117"/>
                      <a:pt x="530" y="103"/>
                      <a:pt x="510" y="88"/>
                    </a:cubicBezTo>
                    <a:cubicBezTo>
                      <a:pt x="496" y="77"/>
                      <a:pt x="465" y="59"/>
                      <a:pt x="465" y="59"/>
                    </a:cubicBezTo>
                    <a:cubicBezTo>
                      <a:pt x="428" y="0"/>
                      <a:pt x="358" y="5"/>
                      <a:pt x="295" y="0"/>
                    </a:cubicBezTo>
                    <a:cubicBezTo>
                      <a:pt x="265" y="2"/>
                      <a:pt x="236" y="3"/>
                      <a:pt x="206" y="7"/>
                    </a:cubicBezTo>
                    <a:cubicBezTo>
                      <a:pt x="198" y="8"/>
                      <a:pt x="192" y="14"/>
                      <a:pt x="184" y="14"/>
                    </a:cubicBezTo>
                    <a:cubicBezTo>
                      <a:pt x="178" y="14"/>
                      <a:pt x="194" y="9"/>
                      <a:pt x="199" y="7"/>
                    </a:cubicBezTo>
                    <a:close/>
                  </a:path>
                </a:pathLst>
              </a:custGeom>
              <a:noFill/>
              <a:ln w="19050" cap="flat" cmpd="sng">
                <a:solidFill>
                  <a:schemeClr val="tx1">
                    <a:alpha val="100000"/>
                  </a:schemeClr>
                </a:solidFill>
                <a:prstDash val="solid"/>
                <a:round/>
                <a:headEnd type="none" w="med" len="med"/>
                <a:tailEnd type="none" w="med" len="med"/>
              </a:ln>
            </p:spPr>
            <p:txBody>
              <a:bodyPr/>
              <a:p>
                <a:endParaRPr lang="zh-CN" altLang="en-US"/>
              </a:p>
            </p:txBody>
          </p:sp>
          <p:sp>
            <p:nvSpPr>
              <p:cNvPr id="56423" name="Freeform 101"/>
              <p:cNvSpPr/>
              <p:nvPr/>
            </p:nvSpPr>
            <p:spPr>
              <a:xfrm>
                <a:off x="4090" y="2934"/>
                <a:ext cx="802" cy="889"/>
              </a:xfrm>
              <a:custGeom>
                <a:avLst/>
                <a:gdLst/>
                <a:ahLst/>
                <a:cxnLst>
                  <a:cxn ang="0">
                    <a:pos x="510" y="44"/>
                  </a:cxn>
                  <a:cxn ang="0">
                    <a:pos x="376" y="177"/>
                  </a:cxn>
                  <a:cxn ang="0">
                    <a:pos x="236" y="296"/>
                  </a:cxn>
                  <a:cxn ang="0">
                    <a:pos x="221" y="318"/>
                  </a:cxn>
                  <a:cxn ang="0">
                    <a:pos x="199" y="333"/>
                  </a:cxn>
                  <a:cxn ang="0">
                    <a:pos x="191" y="355"/>
                  </a:cxn>
                  <a:cxn ang="0">
                    <a:pos x="169" y="385"/>
                  </a:cxn>
                  <a:cxn ang="0">
                    <a:pos x="132" y="496"/>
                  </a:cxn>
                  <a:cxn ang="0">
                    <a:pos x="110" y="518"/>
                  </a:cxn>
                  <a:cxn ang="0">
                    <a:pos x="80" y="562"/>
                  </a:cxn>
                  <a:cxn ang="0">
                    <a:pos x="43" y="629"/>
                  </a:cxn>
                  <a:cxn ang="0">
                    <a:pos x="13" y="703"/>
                  </a:cxn>
                  <a:cxn ang="0">
                    <a:pos x="36" y="844"/>
                  </a:cxn>
                  <a:cxn ang="0">
                    <a:pos x="80" y="874"/>
                  </a:cxn>
                  <a:cxn ang="0">
                    <a:pos x="124" y="888"/>
                  </a:cxn>
                  <a:cxn ang="0">
                    <a:pos x="354" y="874"/>
                  </a:cxn>
                  <a:cxn ang="0">
                    <a:pos x="517" y="822"/>
                  </a:cxn>
                  <a:cxn ang="0">
                    <a:pos x="569" y="792"/>
                  </a:cxn>
                  <a:cxn ang="0">
                    <a:pos x="673" y="651"/>
                  </a:cxn>
                  <a:cxn ang="0">
                    <a:pos x="695" y="600"/>
                  </a:cxn>
                  <a:cxn ang="0">
                    <a:pos x="747" y="533"/>
                  </a:cxn>
                  <a:cxn ang="0">
                    <a:pos x="784" y="451"/>
                  </a:cxn>
                  <a:cxn ang="0">
                    <a:pos x="798" y="385"/>
                  </a:cxn>
                  <a:cxn ang="0">
                    <a:pos x="650" y="0"/>
                  </a:cxn>
                  <a:cxn ang="0">
                    <a:pos x="532" y="22"/>
                  </a:cxn>
                  <a:cxn ang="0">
                    <a:pos x="510" y="44"/>
                  </a:cxn>
                </a:cxnLst>
                <a:pathLst>
                  <a:path w="802" h="889">
                    <a:moveTo>
                      <a:pt x="510" y="44"/>
                    </a:moveTo>
                    <a:cubicBezTo>
                      <a:pt x="455" y="80"/>
                      <a:pt x="422" y="133"/>
                      <a:pt x="376" y="177"/>
                    </a:cubicBezTo>
                    <a:cubicBezTo>
                      <a:pt x="346" y="236"/>
                      <a:pt x="298" y="273"/>
                      <a:pt x="236" y="296"/>
                    </a:cubicBezTo>
                    <a:cubicBezTo>
                      <a:pt x="231" y="303"/>
                      <a:pt x="227" y="312"/>
                      <a:pt x="221" y="318"/>
                    </a:cubicBezTo>
                    <a:cubicBezTo>
                      <a:pt x="215" y="324"/>
                      <a:pt x="205" y="326"/>
                      <a:pt x="199" y="333"/>
                    </a:cubicBezTo>
                    <a:cubicBezTo>
                      <a:pt x="194" y="339"/>
                      <a:pt x="195" y="348"/>
                      <a:pt x="191" y="355"/>
                    </a:cubicBezTo>
                    <a:cubicBezTo>
                      <a:pt x="185" y="366"/>
                      <a:pt x="176" y="375"/>
                      <a:pt x="169" y="385"/>
                    </a:cubicBezTo>
                    <a:cubicBezTo>
                      <a:pt x="156" y="422"/>
                      <a:pt x="155" y="463"/>
                      <a:pt x="132" y="496"/>
                    </a:cubicBezTo>
                    <a:cubicBezTo>
                      <a:pt x="126" y="504"/>
                      <a:pt x="116" y="510"/>
                      <a:pt x="110" y="518"/>
                    </a:cubicBezTo>
                    <a:cubicBezTo>
                      <a:pt x="99" y="532"/>
                      <a:pt x="80" y="562"/>
                      <a:pt x="80" y="562"/>
                    </a:cubicBezTo>
                    <a:cubicBezTo>
                      <a:pt x="68" y="602"/>
                      <a:pt x="78" y="578"/>
                      <a:pt x="43" y="629"/>
                    </a:cubicBezTo>
                    <a:cubicBezTo>
                      <a:pt x="28" y="651"/>
                      <a:pt x="22" y="678"/>
                      <a:pt x="13" y="703"/>
                    </a:cubicBezTo>
                    <a:cubicBezTo>
                      <a:pt x="15" y="727"/>
                      <a:pt x="0" y="812"/>
                      <a:pt x="36" y="844"/>
                    </a:cubicBezTo>
                    <a:cubicBezTo>
                      <a:pt x="49" y="856"/>
                      <a:pt x="65" y="864"/>
                      <a:pt x="80" y="874"/>
                    </a:cubicBezTo>
                    <a:cubicBezTo>
                      <a:pt x="93" y="883"/>
                      <a:pt x="124" y="888"/>
                      <a:pt x="124" y="888"/>
                    </a:cubicBezTo>
                    <a:cubicBezTo>
                      <a:pt x="167" y="886"/>
                      <a:pt x="287" y="889"/>
                      <a:pt x="354" y="874"/>
                    </a:cubicBezTo>
                    <a:cubicBezTo>
                      <a:pt x="410" y="861"/>
                      <a:pt x="461" y="835"/>
                      <a:pt x="517" y="822"/>
                    </a:cubicBezTo>
                    <a:cubicBezTo>
                      <a:pt x="534" y="811"/>
                      <a:pt x="553" y="804"/>
                      <a:pt x="569" y="792"/>
                    </a:cubicBezTo>
                    <a:cubicBezTo>
                      <a:pt x="613" y="757"/>
                      <a:pt x="651" y="702"/>
                      <a:pt x="673" y="651"/>
                    </a:cubicBezTo>
                    <a:cubicBezTo>
                      <a:pt x="680" y="634"/>
                      <a:pt x="685" y="615"/>
                      <a:pt x="695" y="600"/>
                    </a:cubicBezTo>
                    <a:cubicBezTo>
                      <a:pt x="711" y="577"/>
                      <a:pt x="747" y="533"/>
                      <a:pt x="747" y="533"/>
                    </a:cubicBezTo>
                    <a:cubicBezTo>
                      <a:pt x="756" y="504"/>
                      <a:pt x="784" y="451"/>
                      <a:pt x="784" y="451"/>
                    </a:cubicBezTo>
                    <a:cubicBezTo>
                      <a:pt x="787" y="439"/>
                      <a:pt x="798" y="395"/>
                      <a:pt x="798" y="385"/>
                    </a:cubicBezTo>
                    <a:cubicBezTo>
                      <a:pt x="798" y="264"/>
                      <a:pt x="802" y="46"/>
                      <a:pt x="650" y="0"/>
                    </a:cubicBezTo>
                    <a:cubicBezTo>
                      <a:pt x="598" y="5"/>
                      <a:pt x="575" y="6"/>
                      <a:pt x="532" y="22"/>
                    </a:cubicBezTo>
                    <a:cubicBezTo>
                      <a:pt x="516" y="46"/>
                      <a:pt x="526" y="44"/>
                      <a:pt x="510" y="44"/>
                    </a:cubicBezTo>
                    <a:close/>
                  </a:path>
                </a:pathLst>
              </a:custGeom>
              <a:noFill/>
              <a:ln w="19050" cap="flat" cmpd="sng">
                <a:solidFill>
                  <a:schemeClr val="tx1">
                    <a:alpha val="100000"/>
                  </a:schemeClr>
                </a:solidFill>
                <a:prstDash val="solid"/>
                <a:round/>
                <a:headEnd type="none" w="med" len="med"/>
                <a:tailEnd type="none" w="med" len="med"/>
              </a:ln>
            </p:spPr>
            <p:txBody>
              <a:bodyPr/>
              <a:p>
                <a:endParaRPr lang="zh-CN" altLang="en-US"/>
              </a:p>
            </p:txBody>
          </p:sp>
        </p:grpSp>
        <p:sp>
          <p:nvSpPr>
            <p:cNvPr id="41061" name="Line 102"/>
            <p:cNvSpPr>
              <a:spLocks noChangeShapeType="1"/>
            </p:cNvSpPr>
            <p:nvPr/>
          </p:nvSpPr>
          <p:spPr bwMode="auto">
            <a:xfrm flipH="1">
              <a:off x="2784" y="3264"/>
              <a:ext cx="432" cy="0"/>
            </a:xfrm>
            <a:prstGeom prst="line">
              <a:avLst/>
            </a:prstGeom>
            <a:noFill/>
            <a:ln w="9525">
              <a:solidFill>
                <a:schemeClr val="tx1"/>
              </a:solidFill>
              <a:round/>
              <a:tailEnd type="triangle" w="med" len="me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800" b="0" i="0" u="none" strike="noStrike" kern="1200" cap="none" spc="0" normalizeH="0" baseline="0" noProof="0" smtClean="0">
                <a:ln>
                  <a:noFill/>
                </a:ln>
                <a:solidFill>
                  <a:schemeClr val="tx1"/>
                </a:solidFill>
                <a:effectLst/>
                <a:uLnTx/>
                <a:uFillTx/>
                <a:latin typeface="Times New Roman" panose="02020503050405090304" charset="0"/>
                <a:ea typeface="宋体" charset="0"/>
                <a:cs typeface="宋体" charset="0"/>
              </a:endParaRPr>
            </a:p>
          </p:txBody>
        </p:sp>
      </p:grpSp>
      <p:sp>
        <p:nvSpPr>
          <p:cNvPr id="56328" name="Rectangle 103"/>
          <p:cNvSpPr/>
          <p:nvPr/>
        </p:nvSpPr>
        <p:spPr>
          <a:xfrm>
            <a:off x="1625600" y="2084388"/>
            <a:ext cx="2222500" cy="1990725"/>
          </a:xfrm>
          <a:prstGeom prst="rect">
            <a:avLst/>
          </a:prstGeom>
          <a:solidFill>
            <a:srgbClr val="FFFFFF"/>
          </a:solidFill>
          <a:ln w="0" cap="flat" cmpd="sng">
            <a:solidFill>
              <a:srgbClr val="000000"/>
            </a:solidFill>
            <a:prstDash val="solid"/>
            <a:miter/>
            <a:headEnd type="none" w="med" len="med"/>
            <a:tailEnd type="none" w="med" len="med"/>
          </a:ln>
        </p:spPr>
        <p:txBody>
          <a:bodyPr/>
          <a:p>
            <a:endParaRPr lang="zh-CN" altLang="en-US" dirty="0">
              <a:latin typeface="Times New Roman" panose="02020503050405090304" charset="0"/>
            </a:endParaRPr>
          </a:p>
        </p:txBody>
      </p:sp>
      <p:sp>
        <p:nvSpPr>
          <p:cNvPr id="56329" name="Rectangle 104"/>
          <p:cNvSpPr/>
          <p:nvPr/>
        </p:nvSpPr>
        <p:spPr>
          <a:xfrm>
            <a:off x="1838325" y="2225675"/>
            <a:ext cx="1906588" cy="1606550"/>
          </a:xfrm>
          <a:prstGeom prst="rect">
            <a:avLst/>
          </a:prstGeom>
          <a:solidFill>
            <a:srgbClr val="FFFFFF"/>
          </a:solidFill>
          <a:ln w="9525">
            <a:noFill/>
          </a:ln>
        </p:spPr>
        <p:txBody>
          <a:bodyPr/>
          <a:p>
            <a:endParaRPr lang="zh-CN" altLang="en-US" dirty="0">
              <a:latin typeface="Times New Roman" panose="02020503050405090304" charset="0"/>
            </a:endParaRPr>
          </a:p>
        </p:txBody>
      </p:sp>
      <p:sp>
        <p:nvSpPr>
          <p:cNvPr id="56330" name="Line 105"/>
          <p:cNvSpPr/>
          <p:nvPr/>
        </p:nvSpPr>
        <p:spPr>
          <a:xfrm>
            <a:off x="1838325" y="3670300"/>
            <a:ext cx="1906588" cy="1588"/>
          </a:xfrm>
          <a:prstGeom prst="line">
            <a:avLst/>
          </a:prstGeom>
          <a:ln w="0" cap="flat" cmpd="sng">
            <a:solidFill>
              <a:srgbClr val="000000"/>
            </a:solidFill>
            <a:prstDash val="solid"/>
            <a:headEnd type="none" w="med" len="med"/>
            <a:tailEnd type="none" w="med" len="med"/>
          </a:ln>
        </p:spPr>
      </p:sp>
      <p:sp>
        <p:nvSpPr>
          <p:cNvPr id="56331" name="Line 106"/>
          <p:cNvSpPr/>
          <p:nvPr/>
        </p:nvSpPr>
        <p:spPr>
          <a:xfrm>
            <a:off x="1838325" y="3509963"/>
            <a:ext cx="1906588" cy="1587"/>
          </a:xfrm>
          <a:prstGeom prst="line">
            <a:avLst/>
          </a:prstGeom>
          <a:ln w="0" cap="flat" cmpd="sng">
            <a:solidFill>
              <a:srgbClr val="000000"/>
            </a:solidFill>
            <a:prstDash val="solid"/>
            <a:headEnd type="none" w="med" len="med"/>
            <a:tailEnd type="none" w="med" len="med"/>
          </a:ln>
        </p:spPr>
      </p:sp>
      <p:sp>
        <p:nvSpPr>
          <p:cNvPr id="56332" name="Line 107"/>
          <p:cNvSpPr/>
          <p:nvPr/>
        </p:nvSpPr>
        <p:spPr>
          <a:xfrm>
            <a:off x="1838325" y="3348038"/>
            <a:ext cx="1906588" cy="1587"/>
          </a:xfrm>
          <a:prstGeom prst="line">
            <a:avLst/>
          </a:prstGeom>
          <a:ln w="0" cap="flat" cmpd="sng">
            <a:solidFill>
              <a:srgbClr val="000000"/>
            </a:solidFill>
            <a:prstDash val="solid"/>
            <a:headEnd type="none" w="med" len="med"/>
            <a:tailEnd type="none" w="med" len="med"/>
          </a:ln>
        </p:spPr>
      </p:sp>
      <p:sp>
        <p:nvSpPr>
          <p:cNvPr id="56333" name="Line 108"/>
          <p:cNvSpPr/>
          <p:nvPr/>
        </p:nvSpPr>
        <p:spPr>
          <a:xfrm>
            <a:off x="1838325" y="3187700"/>
            <a:ext cx="1906588" cy="1588"/>
          </a:xfrm>
          <a:prstGeom prst="line">
            <a:avLst/>
          </a:prstGeom>
          <a:ln w="0" cap="flat" cmpd="sng">
            <a:solidFill>
              <a:srgbClr val="000000"/>
            </a:solidFill>
            <a:prstDash val="solid"/>
            <a:headEnd type="none" w="med" len="med"/>
            <a:tailEnd type="none" w="med" len="med"/>
          </a:ln>
        </p:spPr>
      </p:sp>
      <p:sp>
        <p:nvSpPr>
          <p:cNvPr id="56334" name="Line 109"/>
          <p:cNvSpPr/>
          <p:nvPr/>
        </p:nvSpPr>
        <p:spPr>
          <a:xfrm>
            <a:off x="1838325" y="3025775"/>
            <a:ext cx="1906588" cy="1588"/>
          </a:xfrm>
          <a:prstGeom prst="line">
            <a:avLst/>
          </a:prstGeom>
          <a:ln w="0" cap="flat" cmpd="sng">
            <a:solidFill>
              <a:srgbClr val="000000"/>
            </a:solidFill>
            <a:prstDash val="solid"/>
            <a:headEnd type="none" w="med" len="med"/>
            <a:tailEnd type="none" w="med" len="med"/>
          </a:ln>
        </p:spPr>
      </p:sp>
      <p:sp>
        <p:nvSpPr>
          <p:cNvPr id="56335" name="Line 110"/>
          <p:cNvSpPr/>
          <p:nvPr/>
        </p:nvSpPr>
        <p:spPr>
          <a:xfrm>
            <a:off x="1838325" y="2870200"/>
            <a:ext cx="1906588" cy="1588"/>
          </a:xfrm>
          <a:prstGeom prst="line">
            <a:avLst/>
          </a:prstGeom>
          <a:ln w="0" cap="flat" cmpd="sng">
            <a:solidFill>
              <a:srgbClr val="000000"/>
            </a:solidFill>
            <a:prstDash val="solid"/>
            <a:headEnd type="none" w="med" len="med"/>
            <a:tailEnd type="none" w="med" len="med"/>
          </a:ln>
        </p:spPr>
      </p:sp>
      <p:sp>
        <p:nvSpPr>
          <p:cNvPr id="56336" name="Line 111"/>
          <p:cNvSpPr/>
          <p:nvPr/>
        </p:nvSpPr>
        <p:spPr>
          <a:xfrm>
            <a:off x="1838325" y="2709863"/>
            <a:ext cx="1906588" cy="1587"/>
          </a:xfrm>
          <a:prstGeom prst="line">
            <a:avLst/>
          </a:prstGeom>
          <a:ln w="0" cap="flat" cmpd="sng">
            <a:solidFill>
              <a:srgbClr val="000000"/>
            </a:solidFill>
            <a:prstDash val="solid"/>
            <a:headEnd type="none" w="med" len="med"/>
            <a:tailEnd type="none" w="med" len="med"/>
          </a:ln>
        </p:spPr>
      </p:sp>
      <p:sp>
        <p:nvSpPr>
          <p:cNvPr id="56337" name="Line 112"/>
          <p:cNvSpPr/>
          <p:nvPr/>
        </p:nvSpPr>
        <p:spPr>
          <a:xfrm>
            <a:off x="1838325" y="2547938"/>
            <a:ext cx="1906588" cy="1587"/>
          </a:xfrm>
          <a:prstGeom prst="line">
            <a:avLst/>
          </a:prstGeom>
          <a:ln w="0" cap="flat" cmpd="sng">
            <a:solidFill>
              <a:srgbClr val="000000"/>
            </a:solidFill>
            <a:prstDash val="solid"/>
            <a:headEnd type="none" w="med" len="med"/>
            <a:tailEnd type="none" w="med" len="med"/>
          </a:ln>
        </p:spPr>
      </p:sp>
      <p:sp>
        <p:nvSpPr>
          <p:cNvPr id="56338" name="Line 113"/>
          <p:cNvSpPr/>
          <p:nvPr/>
        </p:nvSpPr>
        <p:spPr>
          <a:xfrm>
            <a:off x="1838325" y="2387600"/>
            <a:ext cx="1906588" cy="1588"/>
          </a:xfrm>
          <a:prstGeom prst="line">
            <a:avLst/>
          </a:prstGeom>
          <a:ln w="0" cap="flat" cmpd="sng">
            <a:solidFill>
              <a:srgbClr val="000000"/>
            </a:solidFill>
            <a:prstDash val="solid"/>
            <a:headEnd type="none" w="med" len="med"/>
            <a:tailEnd type="none" w="med" len="med"/>
          </a:ln>
        </p:spPr>
      </p:sp>
      <p:sp>
        <p:nvSpPr>
          <p:cNvPr id="56339" name="Line 114"/>
          <p:cNvSpPr/>
          <p:nvPr/>
        </p:nvSpPr>
        <p:spPr>
          <a:xfrm>
            <a:off x="1838325" y="2225675"/>
            <a:ext cx="1906588" cy="1588"/>
          </a:xfrm>
          <a:prstGeom prst="line">
            <a:avLst/>
          </a:prstGeom>
          <a:ln w="0" cap="flat" cmpd="sng">
            <a:solidFill>
              <a:srgbClr val="000000"/>
            </a:solidFill>
            <a:prstDash val="solid"/>
            <a:headEnd type="none" w="med" len="med"/>
            <a:tailEnd type="none" w="med" len="med"/>
          </a:ln>
        </p:spPr>
      </p:sp>
      <p:sp>
        <p:nvSpPr>
          <p:cNvPr id="56340" name="Line 115"/>
          <p:cNvSpPr/>
          <p:nvPr/>
        </p:nvSpPr>
        <p:spPr>
          <a:xfrm>
            <a:off x="2030413" y="2225675"/>
            <a:ext cx="1587" cy="1606550"/>
          </a:xfrm>
          <a:prstGeom prst="line">
            <a:avLst/>
          </a:prstGeom>
          <a:ln w="0" cap="flat" cmpd="sng">
            <a:solidFill>
              <a:srgbClr val="000000"/>
            </a:solidFill>
            <a:prstDash val="solid"/>
            <a:headEnd type="none" w="med" len="med"/>
            <a:tailEnd type="none" w="med" len="med"/>
          </a:ln>
        </p:spPr>
      </p:sp>
      <p:sp>
        <p:nvSpPr>
          <p:cNvPr id="56341" name="Line 116"/>
          <p:cNvSpPr/>
          <p:nvPr/>
        </p:nvSpPr>
        <p:spPr>
          <a:xfrm>
            <a:off x="2216150" y="2225675"/>
            <a:ext cx="1588" cy="1606550"/>
          </a:xfrm>
          <a:prstGeom prst="line">
            <a:avLst/>
          </a:prstGeom>
          <a:ln w="0" cap="flat" cmpd="sng">
            <a:solidFill>
              <a:srgbClr val="000000"/>
            </a:solidFill>
            <a:prstDash val="solid"/>
            <a:headEnd type="none" w="med" len="med"/>
            <a:tailEnd type="none" w="med" len="med"/>
          </a:ln>
        </p:spPr>
      </p:sp>
      <p:sp>
        <p:nvSpPr>
          <p:cNvPr id="56342" name="Line 117"/>
          <p:cNvSpPr/>
          <p:nvPr/>
        </p:nvSpPr>
        <p:spPr>
          <a:xfrm>
            <a:off x="2409825" y="2225675"/>
            <a:ext cx="1588" cy="1606550"/>
          </a:xfrm>
          <a:prstGeom prst="line">
            <a:avLst/>
          </a:prstGeom>
          <a:ln w="0" cap="flat" cmpd="sng">
            <a:solidFill>
              <a:srgbClr val="000000"/>
            </a:solidFill>
            <a:prstDash val="solid"/>
            <a:headEnd type="none" w="med" len="med"/>
            <a:tailEnd type="none" w="med" len="med"/>
          </a:ln>
        </p:spPr>
      </p:sp>
      <p:sp>
        <p:nvSpPr>
          <p:cNvPr id="56343" name="Line 118"/>
          <p:cNvSpPr/>
          <p:nvPr/>
        </p:nvSpPr>
        <p:spPr>
          <a:xfrm>
            <a:off x="2601913" y="2225675"/>
            <a:ext cx="1587" cy="1606550"/>
          </a:xfrm>
          <a:prstGeom prst="line">
            <a:avLst/>
          </a:prstGeom>
          <a:ln w="0" cap="flat" cmpd="sng">
            <a:solidFill>
              <a:srgbClr val="000000"/>
            </a:solidFill>
            <a:prstDash val="solid"/>
            <a:headEnd type="none" w="med" len="med"/>
            <a:tailEnd type="none" w="med" len="med"/>
          </a:ln>
        </p:spPr>
      </p:sp>
      <p:sp>
        <p:nvSpPr>
          <p:cNvPr id="56344" name="Line 119"/>
          <p:cNvSpPr/>
          <p:nvPr/>
        </p:nvSpPr>
        <p:spPr>
          <a:xfrm>
            <a:off x="2794000" y="2225675"/>
            <a:ext cx="1588" cy="1606550"/>
          </a:xfrm>
          <a:prstGeom prst="line">
            <a:avLst/>
          </a:prstGeom>
          <a:ln w="0" cap="flat" cmpd="sng">
            <a:solidFill>
              <a:srgbClr val="000000"/>
            </a:solidFill>
            <a:prstDash val="solid"/>
            <a:headEnd type="none" w="med" len="med"/>
            <a:tailEnd type="none" w="med" len="med"/>
          </a:ln>
        </p:spPr>
      </p:sp>
      <p:sp>
        <p:nvSpPr>
          <p:cNvPr id="56345" name="Line 120"/>
          <p:cNvSpPr/>
          <p:nvPr/>
        </p:nvSpPr>
        <p:spPr>
          <a:xfrm>
            <a:off x="2981325" y="2225675"/>
            <a:ext cx="1588" cy="1606550"/>
          </a:xfrm>
          <a:prstGeom prst="line">
            <a:avLst/>
          </a:prstGeom>
          <a:ln w="0" cap="flat" cmpd="sng">
            <a:solidFill>
              <a:srgbClr val="000000"/>
            </a:solidFill>
            <a:prstDash val="solid"/>
            <a:headEnd type="none" w="med" len="med"/>
            <a:tailEnd type="none" w="med" len="med"/>
          </a:ln>
        </p:spPr>
      </p:sp>
      <p:sp>
        <p:nvSpPr>
          <p:cNvPr id="56346" name="Line 121"/>
          <p:cNvSpPr/>
          <p:nvPr/>
        </p:nvSpPr>
        <p:spPr>
          <a:xfrm>
            <a:off x="3173413" y="2225675"/>
            <a:ext cx="1587" cy="1606550"/>
          </a:xfrm>
          <a:prstGeom prst="line">
            <a:avLst/>
          </a:prstGeom>
          <a:ln w="0" cap="flat" cmpd="sng">
            <a:solidFill>
              <a:srgbClr val="000000"/>
            </a:solidFill>
            <a:prstDash val="solid"/>
            <a:headEnd type="none" w="med" len="med"/>
            <a:tailEnd type="none" w="med" len="med"/>
          </a:ln>
        </p:spPr>
      </p:sp>
      <p:sp>
        <p:nvSpPr>
          <p:cNvPr id="56347" name="Line 122"/>
          <p:cNvSpPr/>
          <p:nvPr/>
        </p:nvSpPr>
        <p:spPr>
          <a:xfrm>
            <a:off x="3365500" y="2225675"/>
            <a:ext cx="1588" cy="1606550"/>
          </a:xfrm>
          <a:prstGeom prst="line">
            <a:avLst/>
          </a:prstGeom>
          <a:ln w="0" cap="flat" cmpd="sng">
            <a:solidFill>
              <a:srgbClr val="000000"/>
            </a:solidFill>
            <a:prstDash val="solid"/>
            <a:headEnd type="none" w="med" len="med"/>
            <a:tailEnd type="none" w="med" len="med"/>
          </a:ln>
        </p:spPr>
      </p:sp>
      <p:sp>
        <p:nvSpPr>
          <p:cNvPr id="56348" name="Line 123"/>
          <p:cNvSpPr/>
          <p:nvPr/>
        </p:nvSpPr>
        <p:spPr>
          <a:xfrm>
            <a:off x="3552825" y="2225675"/>
            <a:ext cx="1588" cy="1606550"/>
          </a:xfrm>
          <a:prstGeom prst="line">
            <a:avLst/>
          </a:prstGeom>
          <a:ln w="0" cap="flat" cmpd="sng">
            <a:solidFill>
              <a:srgbClr val="000000"/>
            </a:solidFill>
            <a:prstDash val="solid"/>
            <a:headEnd type="none" w="med" len="med"/>
            <a:tailEnd type="none" w="med" len="med"/>
          </a:ln>
        </p:spPr>
      </p:sp>
      <p:sp>
        <p:nvSpPr>
          <p:cNvPr id="56349" name="Line 124"/>
          <p:cNvSpPr/>
          <p:nvPr/>
        </p:nvSpPr>
        <p:spPr>
          <a:xfrm>
            <a:off x="3744913" y="2225675"/>
            <a:ext cx="1587" cy="1606550"/>
          </a:xfrm>
          <a:prstGeom prst="line">
            <a:avLst/>
          </a:prstGeom>
          <a:ln w="0" cap="flat" cmpd="sng">
            <a:solidFill>
              <a:srgbClr val="000000"/>
            </a:solidFill>
            <a:prstDash val="solid"/>
            <a:headEnd type="none" w="med" len="med"/>
            <a:tailEnd type="none" w="med" len="med"/>
          </a:ln>
        </p:spPr>
      </p:sp>
      <p:sp>
        <p:nvSpPr>
          <p:cNvPr id="56350" name="Rectangle 125"/>
          <p:cNvSpPr/>
          <p:nvPr/>
        </p:nvSpPr>
        <p:spPr>
          <a:xfrm>
            <a:off x="1838325" y="2225675"/>
            <a:ext cx="1906588" cy="1606550"/>
          </a:xfrm>
          <a:prstGeom prst="rect">
            <a:avLst/>
          </a:prstGeom>
          <a:noFill/>
          <a:ln w="6350" cap="flat" cmpd="sng">
            <a:solidFill>
              <a:srgbClr val="000000"/>
            </a:solidFill>
            <a:prstDash val="solid"/>
            <a:miter/>
            <a:headEnd type="none" w="med" len="med"/>
            <a:tailEnd type="none" w="med" len="med"/>
          </a:ln>
        </p:spPr>
        <p:txBody>
          <a:bodyPr/>
          <a:p>
            <a:endParaRPr lang="zh-CN" altLang="en-US" dirty="0">
              <a:latin typeface="Times New Roman" panose="02020503050405090304" charset="0"/>
            </a:endParaRPr>
          </a:p>
        </p:txBody>
      </p:sp>
      <p:sp>
        <p:nvSpPr>
          <p:cNvPr id="56351" name="Line 126"/>
          <p:cNvSpPr/>
          <p:nvPr/>
        </p:nvSpPr>
        <p:spPr>
          <a:xfrm>
            <a:off x="1838325" y="2225675"/>
            <a:ext cx="1588" cy="1606550"/>
          </a:xfrm>
          <a:prstGeom prst="line">
            <a:avLst/>
          </a:prstGeom>
          <a:ln w="0" cap="flat" cmpd="sng">
            <a:solidFill>
              <a:srgbClr val="000000"/>
            </a:solidFill>
            <a:prstDash val="solid"/>
            <a:headEnd type="none" w="med" len="med"/>
            <a:tailEnd type="none" w="med" len="med"/>
          </a:ln>
        </p:spPr>
      </p:sp>
      <p:sp>
        <p:nvSpPr>
          <p:cNvPr id="56352" name="Line 127"/>
          <p:cNvSpPr/>
          <p:nvPr/>
        </p:nvSpPr>
        <p:spPr>
          <a:xfrm>
            <a:off x="1819275" y="3832225"/>
            <a:ext cx="19050" cy="1588"/>
          </a:xfrm>
          <a:prstGeom prst="line">
            <a:avLst/>
          </a:prstGeom>
          <a:ln w="0" cap="flat" cmpd="sng">
            <a:solidFill>
              <a:srgbClr val="000000"/>
            </a:solidFill>
            <a:prstDash val="solid"/>
            <a:headEnd type="none" w="med" len="med"/>
            <a:tailEnd type="none" w="med" len="med"/>
          </a:ln>
        </p:spPr>
      </p:sp>
      <p:sp>
        <p:nvSpPr>
          <p:cNvPr id="56353" name="Line 128"/>
          <p:cNvSpPr/>
          <p:nvPr/>
        </p:nvSpPr>
        <p:spPr>
          <a:xfrm>
            <a:off x="1819275" y="3670300"/>
            <a:ext cx="19050" cy="1588"/>
          </a:xfrm>
          <a:prstGeom prst="line">
            <a:avLst/>
          </a:prstGeom>
          <a:ln w="0" cap="flat" cmpd="sng">
            <a:solidFill>
              <a:srgbClr val="000000"/>
            </a:solidFill>
            <a:prstDash val="solid"/>
            <a:headEnd type="none" w="med" len="med"/>
            <a:tailEnd type="none" w="med" len="med"/>
          </a:ln>
        </p:spPr>
      </p:sp>
      <p:sp>
        <p:nvSpPr>
          <p:cNvPr id="56354" name="Line 129"/>
          <p:cNvSpPr/>
          <p:nvPr/>
        </p:nvSpPr>
        <p:spPr>
          <a:xfrm>
            <a:off x="1819275" y="3509963"/>
            <a:ext cx="19050" cy="1587"/>
          </a:xfrm>
          <a:prstGeom prst="line">
            <a:avLst/>
          </a:prstGeom>
          <a:ln w="0" cap="flat" cmpd="sng">
            <a:solidFill>
              <a:srgbClr val="000000"/>
            </a:solidFill>
            <a:prstDash val="solid"/>
            <a:headEnd type="none" w="med" len="med"/>
            <a:tailEnd type="none" w="med" len="med"/>
          </a:ln>
        </p:spPr>
      </p:sp>
      <p:sp>
        <p:nvSpPr>
          <p:cNvPr id="56355" name="Line 130"/>
          <p:cNvSpPr/>
          <p:nvPr/>
        </p:nvSpPr>
        <p:spPr>
          <a:xfrm>
            <a:off x="1819275" y="3348038"/>
            <a:ext cx="19050" cy="1587"/>
          </a:xfrm>
          <a:prstGeom prst="line">
            <a:avLst/>
          </a:prstGeom>
          <a:ln w="0" cap="flat" cmpd="sng">
            <a:solidFill>
              <a:srgbClr val="000000"/>
            </a:solidFill>
            <a:prstDash val="solid"/>
            <a:headEnd type="none" w="med" len="med"/>
            <a:tailEnd type="none" w="med" len="med"/>
          </a:ln>
        </p:spPr>
      </p:sp>
      <p:sp>
        <p:nvSpPr>
          <p:cNvPr id="56356" name="Line 131"/>
          <p:cNvSpPr/>
          <p:nvPr/>
        </p:nvSpPr>
        <p:spPr>
          <a:xfrm>
            <a:off x="1819275" y="3187700"/>
            <a:ext cx="19050" cy="1588"/>
          </a:xfrm>
          <a:prstGeom prst="line">
            <a:avLst/>
          </a:prstGeom>
          <a:ln w="0" cap="flat" cmpd="sng">
            <a:solidFill>
              <a:srgbClr val="000000"/>
            </a:solidFill>
            <a:prstDash val="solid"/>
            <a:headEnd type="none" w="med" len="med"/>
            <a:tailEnd type="none" w="med" len="med"/>
          </a:ln>
        </p:spPr>
      </p:sp>
      <p:sp>
        <p:nvSpPr>
          <p:cNvPr id="56357" name="Line 132"/>
          <p:cNvSpPr/>
          <p:nvPr/>
        </p:nvSpPr>
        <p:spPr>
          <a:xfrm>
            <a:off x="1819275" y="3025775"/>
            <a:ext cx="19050" cy="1588"/>
          </a:xfrm>
          <a:prstGeom prst="line">
            <a:avLst/>
          </a:prstGeom>
          <a:ln w="0" cap="flat" cmpd="sng">
            <a:solidFill>
              <a:srgbClr val="000000"/>
            </a:solidFill>
            <a:prstDash val="solid"/>
            <a:headEnd type="none" w="med" len="med"/>
            <a:tailEnd type="none" w="med" len="med"/>
          </a:ln>
        </p:spPr>
      </p:sp>
      <p:sp>
        <p:nvSpPr>
          <p:cNvPr id="56358" name="Line 133"/>
          <p:cNvSpPr/>
          <p:nvPr/>
        </p:nvSpPr>
        <p:spPr>
          <a:xfrm>
            <a:off x="1819275" y="2870200"/>
            <a:ext cx="19050" cy="1588"/>
          </a:xfrm>
          <a:prstGeom prst="line">
            <a:avLst/>
          </a:prstGeom>
          <a:ln w="0" cap="flat" cmpd="sng">
            <a:solidFill>
              <a:srgbClr val="000000"/>
            </a:solidFill>
            <a:prstDash val="solid"/>
            <a:headEnd type="none" w="med" len="med"/>
            <a:tailEnd type="none" w="med" len="med"/>
          </a:ln>
        </p:spPr>
      </p:sp>
      <p:sp>
        <p:nvSpPr>
          <p:cNvPr id="56359" name="Line 134"/>
          <p:cNvSpPr/>
          <p:nvPr/>
        </p:nvSpPr>
        <p:spPr>
          <a:xfrm>
            <a:off x="1819275" y="2709863"/>
            <a:ext cx="19050" cy="1587"/>
          </a:xfrm>
          <a:prstGeom prst="line">
            <a:avLst/>
          </a:prstGeom>
          <a:ln w="0" cap="flat" cmpd="sng">
            <a:solidFill>
              <a:srgbClr val="000000"/>
            </a:solidFill>
            <a:prstDash val="solid"/>
            <a:headEnd type="none" w="med" len="med"/>
            <a:tailEnd type="none" w="med" len="med"/>
          </a:ln>
        </p:spPr>
      </p:sp>
      <p:sp>
        <p:nvSpPr>
          <p:cNvPr id="56360" name="Line 135"/>
          <p:cNvSpPr/>
          <p:nvPr/>
        </p:nvSpPr>
        <p:spPr>
          <a:xfrm>
            <a:off x="1819275" y="2547938"/>
            <a:ext cx="19050" cy="1587"/>
          </a:xfrm>
          <a:prstGeom prst="line">
            <a:avLst/>
          </a:prstGeom>
          <a:ln w="0" cap="flat" cmpd="sng">
            <a:solidFill>
              <a:srgbClr val="000000"/>
            </a:solidFill>
            <a:prstDash val="solid"/>
            <a:headEnd type="none" w="med" len="med"/>
            <a:tailEnd type="none" w="med" len="med"/>
          </a:ln>
        </p:spPr>
      </p:sp>
      <p:sp>
        <p:nvSpPr>
          <p:cNvPr id="56361" name="Line 136"/>
          <p:cNvSpPr/>
          <p:nvPr/>
        </p:nvSpPr>
        <p:spPr>
          <a:xfrm>
            <a:off x="1819275" y="2387600"/>
            <a:ext cx="19050" cy="1588"/>
          </a:xfrm>
          <a:prstGeom prst="line">
            <a:avLst/>
          </a:prstGeom>
          <a:ln w="0" cap="flat" cmpd="sng">
            <a:solidFill>
              <a:srgbClr val="000000"/>
            </a:solidFill>
            <a:prstDash val="solid"/>
            <a:headEnd type="none" w="med" len="med"/>
            <a:tailEnd type="none" w="med" len="med"/>
          </a:ln>
        </p:spPr>
      </p:sp>
      <p:sp>
        <p:nvSpPr>
          <p:cNvPr id="56362" name="Line 137"/>
          <p:cNvSpPr/>
          <p:nvPr/>
        </p:nvSpPr>
        <p:spPr>
          <a:xfrm>
            <a:off x="1819275" y="2225675"/>
            <a:ext cx="19050" cy="1588"/>
          </a:xfrm>
          <a:prstGeom prst="line">
            <a:avLst/>
          </a:prstGeom>
          <a:ln w="0" cap="flat" cmpd="sng">
            <a:solidFill>
              <a:srgbClr val="000000"/>
            </a:solidFill>
            <a:prstDash val="solid"/>
            <a:headEnd type="none" w="med" len="med"/>
            <a:tailEnd type="none" w="med" len="med"/>
          </a:ln>
        </p:spPr>
      </p:sp>
      <p:sp>
        <p:nvSpPr>
          <p:cNvPr id="56363" name="Line 138"/>
          <p:cNvSpPr/>
          <p:nvPr/>
        </p:nvSpPr>
        <p:spPr>
          <a:xfrm>
            <a:off x="1838325" y="3832225"/>
            <a:ext cx="1906588" cy="1588"/>
          </a:xfrm>
          <a:prstGeom prst="line">
            <a:avLst/>
          </a:prstGeom>
          <a:ln w="0" cap="flat" cmpd="sng">
            <a:solidFill>
              <a:srgbClr val="000000"/>
            </a:solidFill>
            <a:prstDash val="solid"/>
            <a:headEnd type="none" w="med" len="med"/>
            <a:tailEnd type="none" w="med" len="med"/>
          </a:ln>
        </p:spPr>
      </p:sp>
      <p:sp>
        <p:nvSpPr>
          <p:cNvPr id="56364" name="Line 139"/>
          <p:cNvSpPr/>
          <p:nvPr/>
        </p:nvSpPr>
        <p:spPr>
          <a:xfrm flipV="1">
            <a:off x="1838325" y="3832225"/>
            <a:ext cx="1588" cy="20638"/>
          </a:xfrm>
          <a:prstGeom prst="line">
            <a:avLst/>
          </a:prstGeom>
          <a:ln w="0" cap="flat" cmpd="sng">
            <a:solidFill>
              <a:srgbClr val="000000"/>
            </a:solidFill>
            <a:prstDash val="solid"/>
            <a:headEnd type="none" w="med" len="med"/>
            <a:tailEnd type="none" w="med" len="med"/>
          </a:ln>
        </p:spPr>
      </p:sp>
      <p:sp>
        <p:nvSpPr>
          <p:cNvPr id="56365" name="Line 140"/>
          <p:cNvSpPr/>
          <p:nvPr/>
        </p:nvSpPr>
        <p:spPr>
          <a:xfrm flipV="1">
            <a:off x="2030413" y="3832225"/>
            <a:ext cx="1587" cy="20638"/>
          </a:xfrm>
          <a:prstGeom prst="line">
            <a:avLst/>
          </a:prstGeom>
          <a:ln w="0" cap="flat" cmpd="sng">
            <a:solidFill>
              <a:srgbClr val="000000"/>
            </a:solidFill>
            <a:prstDash val="solid"/>
            <a:headEnd type="none" w="med" len="med"/>
            <a:tailEnd type="none" w="med" len="med"/>
          </a:ln>
        </p:spPr>
      </p:sp>
      <p:sp>
        <p:nvSpPr>
          <p:cNvPr id="56366" name="Line 141"/>
          <p:cNvSpPr/>
          <p:nvPr/>
        </p:nvSpPr>
        <p:spPr>
          <a:xfrm flipV="1">
            <a:off x="2216150" y="3832225"/>
            <a:ext cx="1588" cy="20638"/>
          </a:xfrm>
          <a:prstGeom prst="line">
            <a:avLst/>
          </a:prstGeom>
          <a:ln w="0" cap="flat" cmpd="sng">
            <a:solidFill>
              <a:srgbClr val="000000"/>
            </a:solidFill>
            <a:prstDash val="solid"/>
            <a:headEnd type="none" w="med" len="med"/>
            <a:tailEnd type="none" w="med" len="med"/>
          </a:ln>
        </p:spPr>
      </p:sp>
      <p:sp>
        <p:nvSpPr>
          <p:cNvPr id="56367" name="Line 142"/>
          <p:cNvSpPr/>
          <p:nvPr/>
        </p:nvSpPr>
        <p:spPr>
          <a:xfrm flipV="1">
            <a:off x="2409825" y="3832225"/>
            <a:ext cx="1588" cy="20638"/>
          </a:xfrm>
          <a:prstGeom prst="line">
            <a:avLst/>
          </a:prstGeom>
          <a:ln w="0" cap="flat" cmpd="sng">
            <a:solidFill>
              <a:srgbClr val="000000"/>
            </a:solidFill>
            <a:prstDash val="solid"/>
            <a:headEnd type="none" w="med" len="med"/>
            <a:tailEnd type="none" w="med" len="med"/>
          </a:ln>
        </p:spPr>
      </p:sp>
      <p:sp>
        <p:nvSpPr>
          <p:cNvPr id="56368" name="Line 143"/>
          <p:cNvSpPr/>
          <p:nvPr/>
        </p:nvSpPr>
        <p:spPr>
          <a:xfrm flipV="1">
            <a:off x="2601913" y="3832225"/>
            <a:ext cx="1587" cy="20638"/>
          </a:xfrm>
          <a:prstGeom prst="line">
            <a:avLst/>
          </a:prstGeom>
          <a:ln w="0" cap="flat" cmpd="sng">
            <a:solidFill>
              <a:srgbClr val="000000"/>
            </a:solidFill>
            <a:prstDash val="solid"/>
            <a:headEnd type="none" w="med" len="med"/>
            <a:tailEnd type="none" w="med" len="med"/>
          </a:ln>
        </p:spPr>
      </p:sp>
      <p:sp>
        <p:nvSpPr>
          <p:cNvPr id="56369" name="Line 144"/>
          <p:cNvSpPr/>
          <p:nvPr/>
        </p:nvSpPr>
        <p:spPr>
          <a:xfrm flipV="1">
            <a:off x="2794000" y="3832225"/>
            <a:ext cx="1588" cy="20638"/>
          </a:xfrm>
          <a:prstGeom prst="line">
            <a:avLst/>
          </a:prstGeom>
          <a:ln w="0" cap="flat" cmpd="sng">
            <a:solidFill>
              <a:srgbClr val="000000"/>
            </a:solidFill>
            <a:prstDash val="solid"/>
            <a:headEnd type="none" w="med" len="med"/>
            <a:tailEnd type="none" w="med" len="med"/>
          </a:ln>
        </p:spPr>
      </p:sp>
      <p:sp>
        <p:nvSpPr>
          <p:cNvPr id="56370" name="Line 145"/>
          <p:cNvSpPr/>
          <p:nvPr/>
        </p:nvSpPr>
        <p:spPr>
          <a:xfrm flipV="1">
            <a:off x="2981325" y="3832225"/>
            <a:ext cx="1588" cy="20638"/>
          </a:xfrm>
          <a:prstGeom prst="line">
            <a:avLst/>
          </a:prstGeom>
          <a:ln w="0" cap="flat" cmpd="sng">
            <a:solidFill>
              <a:srgbClr val="000000"/>
            </a:solidFill>
            <a:prstDash val="solid"/>
            <a:headEnd type="none" w="med" len="med"/>
            <a:tailEnd type="none" w="med" len="med"/>
          </a:ln>
        </p:spPr>
      </p:sp>
      <p:sp>
        <p:nvSpPr>
          <p:cNvPr id="56371" name="Line 146"/>
          <p:cNvSpPr/>
          <p:nvPr/>
        </p:nvSpPr>
        <p:spPr>
          <a:xfrm flipV="1">
            <a:off x="3173413" y="3832225"/>
            <a:ext cx="1587" cy="20638"/>
          </a:xfrm>
          <a:prstGeom prst="line">
            <a:avLst/>
          </a:prstGeom>
          <a:ln w="0" cap="flat" cmpd="sng">
            <a:solidFill>
              <a:srgbClr val="000000"/>
            </a:solidFill>
            <a:prstDash val="solid"/>
            <a:headEnd type="none" w="med" len="med"/>
            <a:tailEnd type="none" w="med" len="med"/>
          </a:ln>
        </p:spPr>
      </p:sp>
      <p:sp>
        <p:nvSpPr>
          <p:cNvPr id="56372" name="Line 147"/>
          <p:cNvSpPr/>
          <p:nvPr/>
        </p:nvSpPr>
        <p:spPr>
          <a:xfrm flipV="1">
            <a:off x="3365500" y="3832225"/>
            <a:ext cx="1588" cy="20638"/>
          </a:xfrm>
          <a:prstGeom prst="line">
            <a:avLst/>
          </a:prstGeom>
          <a:ln w="0" cap="flat" cmpd="sng">
            <a:solidFill>
              <a:srgbClr val="000000"/>
            </a:solidFill>
            <a:prstDash val="solid"/>
            <a:headEnd type="none" w="med" len="med"/>
            <a:tailEnd type="none" w="med" len="med"/>
          </a:ln>
        </p:spPr>
      </p:sp>
      <p:sp>
        <p:nvSpPr>
          <p:cNvPr id="56373" name="Line 148"/>
          <p:cNvSpPr/>
          <p:nvPr/>
        </p:nvSpPr>
        <p:spPr>
          <a:xfrm flipV="1">
            <a:off x="3552825" y="3832225"/>
            <a:ext cx="1588" cy="20638"/>
          </a:xfrm>
          <a:prstGeom prst="line">
            <a:avLst/>
          </a:prstGeom>
          <a:ln w="0" cap="flat" cmpd="sng">
            <a:solidFill>
              <a:srgbClr val="000000"/>
            </a:solidFill>
            <a:prstDash val="solid"/>
            <a:headEnd type="none" w="med" len="med"/>
            <a:tailEnd type="none" w="med" len="med"/>
          </a:ln>
        </p:spPr>
      </p:sp>
      <p:sp>
        <p:nvSpPr>
          <p:cNvPr id="56374" name="Line 149"/>
          <p:cNvSpPr/>
          <p:nvPr/>
        </p:nvSpPr>
        <p:spPr>
          <a:xfrm flipV="1">
            <a:off x="3744913" y="3832225"/>
            <a:ext cx="1587" cy="20638"/>
          </a:xfrm>
          <a:prstGeom prst="line">
            <a:avLst/>
          </a:prstGeom>
          <a:ln w="0" cap="flat" cmpd="sng">
            <a:solidFill>
              <a:srgbClr val="000000"/>
            </a:solidFill>
            <a:prstDash val="solid"/>
            <a:headEnd type="none" w="med" len="med"/>
            <a:tailEnd type="none" w="med" len="med"/>
          </a:ln>
        </p:spPr>
      </p:sp>
      <p:sp>
        <p:nvSpPr>
          <p:cNvPr id="56375" name="Freeform 150"/>
          <p:cNvSpPr/>
          <p:nvPr/>
        </p:nvSpPr>
        <p:spPr>
          <a:xfrm>
            <a:off x="2363788" y="2824163"/>
            <a:ext cx="90487" cy="93662"/>
          </a:xfrm>
          <a:custGeom>
            <a:avLst/>
            <a:gdLst/>
            <a:ahLst/>
            <a:cxnLst>
              <a:cxn ang="0">
                <a:pos x="73083334" y="0"/>
              </a:cxn>
              <a:cxn ang="0">
                <a:pos x="143647319" y="73083347"/>
              </a:cxn>
              <a:cxn ang="0">
                <a:pos x="73083334" y="148687631"/>
              </a:cxn>
              <a:cxn ang="0">
                <a:pos x="0" y="73083347"/>
              </a:cxn>
              <a:cxn ang="0">
                <a:pos x="73083334" y="0"/>
              </a:cxn>
            </a:cxnLst>
            <a:pathLst>
              <a:path w="57" h="59">
                <a:moveTo>
                  <a:pt x="29" y="0"/>
                </a:moveTo>
                <a:lnTo>
                  <a:pt x="57" y="29"/>
                </a:lnTo>
                <a:lnTo>
                  <a:pt x="29" y="59"/>
                </a:lnTo>
                <a:lnTo>
                  <a:pt x="0" y="29"/>
                </a:lnTo>
                <a:lnTo>
                  <a:pt x="29" y="0"/>
                </a:lnTo>
                <a:close/>
              </a:path>
            </a:pathLst>
          </a:custGeom>
          <a:solidFill>
            <a:srgbClr val="00FFFF">
              <a:alpha val="100000"/>
            </a:srgbClr>
          </a:solidFill>
          <a:ln w="6350" cap="flat" cmpd="sng">
            <a:solidFill>
              <a:srgbClr val="000080">
                <a:alpha val="100000"/>
              </a:srgbClr>
            </a:solidFill>
            <a:prstDash val="solid"/>
            <a:round/>
            <a:headEnd type="none" w="med" len="med"/>
            <a:tailEnd type="none" w="med" len="med"/>
          </a:ln>
        </p:spPr>
        <p:txBody>
          <a:bodyPr/>
          <a:p>
            <a:endParaRPr lang="zh-CN" altLang="en-US"/>
          </a:p>
        </p:txBody>
      </p:sp>
      <p:sp>
        <p:nvSpPr>
          <p:cNvPr id="56376" name="Freeform 151"/>
          <p:cNvSpPr/>
          <p:nvPr/>
        </p:nvSpPr>
        <p:spPr>
          <a:xfrm>
            <a:off x="3128963" y="3302000"/>
            <a:ext cx="88900" cy="93663"/>
          </a:xfrm>
          <a:custGeom>
            <a:avLst/>
            <a:gdLst/>
            <a:ahLst/>
            <a:cxnLst>
              <a:cxn ang="0">
                <a:pos x="70564375" y="0"/>
              </a:cxn>
              <a:cxn ang="0">
                <a:pos x="141128750" y="73085715"/>
              </a:cxn>
              <a:cxn ang="0">
                <a:pos x="70564375" y="148690806"/>
              </a:cxn>
              <a:cxn ang="0">
                <a:pos x="0" y="73085715"/>
              </a:cxn>
              <a:cxn ang="0">
                <a:pos x="70564375" y="0"/>
              </a:cxn>
            </a:cxnLst>
            <a:pathLst>
              <a:path w="56" h="59">
                <a:moveTo>
                  <a:pt x="28" y="0"/>
                </a:moveTo>
                <a:lnTo>
                  <a:pt x="56" y="29"/>
                </a:lnTo>
                <a:lnTo>
                  <a:pt x="28" y="59"/>
                </a:lnTo>
                <a:lnTo>
                  <a:pt x="0" y="29"/>
                </a:lnTo>
                <a:lnTo>
                  <a:pt x="28" y="0"/>
                </a:lnTo>
                <a:close/>
              </a:path>
            </a:pathLst>
          </a:custGeom>
          <a:solidFill>
            <a:srgbClr val="000080">
              <a:alpha val="100000"/>
            </a:srgbClr>
          </a:solidFill>
          <a:ln w="6350" cap="flat" cmpd="sng">
            <a:solidFill>
              <a:srgbClr val="000080">
                <a:alpha val="100000"/>
              </a:srgbClr>
            </a:solidFill>
            <a:prstDash val="solid"/>
            <a:round/>
            <a:headEnd type="none" w="med" len="med"/>
            <a:tailEnd type="none" w="med" len="med"/>
          </a:ln>
        </p:spPr>
        <p:txBody>
          <a:bodyPr/>
          <a:p>
            <a:endParaRPr lang="zh-CN" altLang="en-US"/>
          </a:p>
        </p:txBody>
      </p:sp>
      <p:sp>
        <p:nvSpPr>
          <p:cNvPr id="56377" name="Freeform 152"/>
          <p:cNvSpPr/>
          <p:nvPr/>
        </p:nvSpPr>
        <p:spPr>
          <a:xfrm>
            <a:off x="2557463" y="2662238"/>
            <a:ext cx="88900" cy="93662"/>
          </a:xfrm>
          <a:custGeom>
            <a:avLst/>
            <a:gdLst/>
            <a:ahLst/>
            <a:cxnLst>
              <a:cxn ang="0">
                <a:pos x="70564375" y="0"/>
              </a:cxn>
              <a:cxn ang="0">
                <a:pos x="141128750" y="75604284"/>
              </a:cxn>
              <a:cxn ang="0">
                <a:pos x="70564375" y="148687631"/>
              </a:cxn>
              <a:cxn ang="0">
                <a:pos x="0" y="75604284"/>
              </a:cxn>
              <a:cxn ang="0">
                <a:pos x="70564375" y="0"/>
              </a:cxn>
            </a:cxnLst>
            <a:pathLst>
              <a:path w="56" h="59">
                <a:moveTo>
                  <a:pt x="28" y="0"/>
                </a:moveTo>
                <a:lnTo>
                  <a:pt x="56" y="30"/>
                </a:lnTo>
                <a:lnTo>
                  <a:pt x="28" y="59"/>
                </a:lnTo>
                <a:lnTo>
                  <a:pt x="0" y="30"/>
                </a:lnTo>
                <a:lnTo>
                  <a:pt x="28" y="0"/>
                </a:lnTo>
                <a:close/>
              </a:path>
            </a:pathLst>
          </a:custGeom>
          <a:solidFill>
            <a:srgbClr val="00FFFF">
              <a:alpha val="100000"/>
            </a:srgbClr>
          </a:solidFill>
          <a:ln w="6350" cap="flat" cmpd="sng">
            <a:solidFill>
              <a:srgbClr val="000080">
                <a:alpha val="100000"/>
              </a:srgbClr>
            </a:solidFill>
            <a:prstDash val="solid"/>
            <a:round/>
            <a:headEnd type="none" w="med" len="med"/>
            <a:tailEnd type="none" w="med" len="med"/>
          </a:ln>
        </p:spPr>
        <p:txBody>
          <a:bodyPr/>
          <a:p>
            <a:endParaRPr lang="zh-CN" altLang="en-US"/>
          </a:p>
        </p:txBody>
      </p:sp>
      <p:sp>
        <p:nvSpPr>
          <p:cNvPr id="56378" name="Freeform 153"/>
          <p:cNvSpPr/>
          <p:nvPr/>
        </p:nvSpPr>
        <p:spPr>
          <a:xfrm>
            <a:off x="2363788" y="2501900"/>
            <a:ext cx="90487" cy="93663"/>
          </a:xfrm>
          <a:custGeom>
            <a:avLst/>
            <a:gdLst/>
            <a:ahLst/>
            <a:cxnLst>
              <a:cxn ang="0">
                <a:pos x="73083334" y="0"/>
              </a:cxn>
              <a:cxn ang="0">
                <a:pos x="143647319" y="73085715"/>
              </a:cxn>
              <a:cxn ang="0">
                <a:pos x="73083334" y="148690806"/>
              </a:cxn>
              <a:cxn ang="0">
                <a:pos x="0" y="73085715"/>
              </a:cxn>
              <a:cxn ang="0">
                <a:pos x="73083334" y="0"/>
              </a:cxn>
            </a:cxnLst>
            <a:pathLst>
              <a:path w="57" h="59">
                <a:moveTo>
                  <a:pt x="29" y="0"/>
                </a:moveTo>
                <a:lnTo>
                  <a:pt x="57" y="29"/>
                </a:lnTo>
                <a:lnTo>
                  <a:pt x="29" y="59"/>
                </a:lnTo>
                <a:lnTo>
                  <a:pt x="0" y="29"/>
                </a:lnTo>
                <a:lnTo>
                  <a:pt x="29" y="0"/>
                </a:lnTo>
                <a:close/>
              </a:path>
            </a:pathLst>
          </a:custGeom>
          <a:solidFill>
            <a:srgbClr val="00FFFF">
              <a:alpha val="100000"/>
            </a:srgbClr>
          </a:solidFill>
          <a:ln w="6350" cap="flat" cmpd="sng">
            <a:solidFill>
              <a:srgbClr val="000080">
                <a:alpha val="100000"/>
              </a:srgbClr>
            </a:solidFill>
            <a:prstDash val="solid"/>
            <a:round/>
            <a:headEnd type="none" w="med" len="med"/>
            <a:tailEnd type="none" w="med" len="med"/>
          </a:ln>
        </p:spPr>
        <p:txBody>
          <a:bodyPr/>
          <a:p>
            <a:endParaRPr lang="zh-CN" altLang="en-US"/>
          </a:p>
        </p:txBody>
      </p:sp>
      <p:sp>
        <p:nvSpPr>
          <p:cNvPr id="56379" name="Freeform 154"/>
          <p:cNvSpPr/>
          <p:nvPr/>
        </p:nvSpPr>
        <p:spPr>
          <a:xfrm>
            <a:off x="3321050" y="2984500"/>
            <a:ext cx="90488" cy="95250"/>
          </a:xfrm>
          <a:custGeom>
            <a:avLst/>
            <a:gdLst/>
            <a:ahLst/>
            <a:cxnLst>
              <a:cxn ang="0">
                <a:pos x="70564765" y="0"/>
              </a:cxn>
              <a:cxn ang="0">
                <a:pos x="143650494" y="75604688"/>
              </a:cxn>
              <a:cxn ang="0">
                <a:pos x="70564765" y="151209375"/>
              </a:cxn>
              <a:cxn ang="0">
                <a:pos x="0" y="75604688"/>
              </a:cxn>
              <a:cxn ang="0">
                <a:pos x="70564765" y="0"/>
              </a:cxn>
            </a:cxnLst>
            <a:pathLst>
              <a:path w="57" h="60">
                <a:moveTo>
                  <a:pt x="28" y="0"/>
                </a:moveTo>
                <a:lnTo>
                  <a:pt x="57" y="30"/>
                </a:lnTo>
                <a:lnTo>
                  <a:pt x="28" y="60"/>
                </a:lnTo>
                <a:lnTo>
                  <a:pt x="0" y="30"/>
                </a:lnTo>
                <a:lnTo>
                  <a:pt x="28" y="0"/>
                </a:lnTo>
                <a:close/>
              </a:path>
            </a:pathLst>
          </a:custGeom>
          <a:solidFill>
            <a:srgbClr val="000080">
              <a:alpha val="100000"/>
            </a:srgbClr>
          </a:solidFill>
          <a:ln w="6350" cap="flat" cmpd="sng">
            <a:solidFill>
              <a:srgbClr val="000080">
                <a:alpha val="100000"/>
              </a:srgbClr>
            </a:solidFill>
            <a:prstDash val="solid"/>
            <a:round/>
            <a:headEnd type="none" w="med" len="med"/>
            <a:tailEnd type="none" w="med" len="med"/>
          </a:ln>
        </p:spPr>
        <p:txBody>
          <a:bodyPr/>
          <a:p>
            <a:endParaRPr lang="zh-CN" altLang="en-US"/>
          </a:p>
        </p:txBody>
      </p:sp>
      <p:sp>
        <p:nvSpPr>
          <p:cNvPr id="56380" name="Freeform 155"/>
          <p:cNvSpPr/>
          <p:nvPr/>
        </p:nvSpPr>
        <p:spPr>
          <a:xfrm>
            <a:off x="2557463" y="2984500"/>
            <a:ext cx="88900" cy="95250"/>
          </a:xfrm>
          <a:custGeom>
            <a:avLst/>
            <a:gdLst/>
            <a:ahLst/>
            <a:cxnLst>
              <a:cxn ang="0">
                <a:pos x="70564375" y="0"/>
              </a:cxn>
              <a:cxn ang="0">
                <a:pos x="141128750" y="75604688"/>
              </a:cxn>
              <a:cxn ang="0">
                <a:pos x="70564375" y="151209375"/>
              </a:cxn>
              <a:cxn ang="0">
                <a:pos x="0" y="75604688"/>
              </a:cxn>
              <a:cxn ang="0">
                <a:pos x="70564375" y="0"/>
              </a:cxn>
            </a:cxnLst>
            <a:pathLst>
              <a:path w="56" h="60">
                <a:moveTo>
                  <a:pt x="28" y="0"/>
                </a:moveTo>
                <a:lnTo>
                  <a:pt x="56" y="30"/>
                </a:lnTo>
                <a:lnTo>
                  <a:pt x="28" y="60"/>
                </a:lnTo>
                <a:lnTo>
                  <a:pt x="0" y="30"/>
                </a:lnTo>
                <a:lnTo>
                  <a:pt x="28" y="0"/>
                </a:lnTo>
                <a:close/>
              </a:path>
            </a:pathLst>
          </a:custGeom>
          <a:solidFill>
            <a:srgbClr val="00FFFF">
              <a:alpha val="100000"/>
            </a:srgbClr>
          </a:solidFill>
          <a:ln w="6350" cap="flat" cmpd="sng">
            <a:solidFill>
              <a:srgbClr val="000080">
                <a:alpha val="100000"/>
              </a:srgbClr>
            </a:solidFill>
            <a:prstDash val="solid"/>
            <a:round/>
            <a:headEnd type="none" w="med" len="med"/>
            <a:tailEnd type="none" w="med" len="med"/>
          </a:ln>
        </p:spPr>
        <p:txBody>
          <a:bodyPr/>
          <a:p>
            <a:endParaRPr lang="zh-CN" altLang="en-US"/>
          </a:p>
        </p:txBody>
      </p:sp>
      <p:sp>
        <p:nvSpPr>
          <p:cNvPr id="56381" name="Freeform 156"/>
          <p:cNvSpPr/>
          <p:nvPr/>
        </p:nvSpPr>
        <p:spPr>
          <a:xfrm>
            <a:off x="2749550" y="3624263"/>
            <a:ext cx="90488" cy="93662"/>
          </a:xfrm>
          <a:custGeom>
            <a:avLst/>
            <a:gdLst/>
            <a:ahLst/>
            <a:cxnLst>
              <a:cxn ang="0">
                <a:pos x="70564765" y="0"/>
              </a:cxn>
              <a:cxn ang="0">
                <a:pos x="143650494" y="73083347"/>
              </a:cxn>
              <a:cxn ang="0">
                <a:pos x="70564765" y="148687631"/>
              </a:cxn>
              <a:cxn ang="0">
                <a:pos x="0" y="73083347"/>
              </a:cxn>
              <a:cxn ang="0">
                <a:pos x="70564765" y="0"/>
              </a:cxn>
            </a:cxnLst>
            <a:pathLst>
              <a:path w="57" h="59">
                <a:moveTo>
                  <a:pt x="28" y="0"/>
                </a:moveTo>
                <a:lnTo>
                  <a:pt x="57" y="29"/>
                </a:lnTo>
                <a:lnTo>
                  <a:pt x="28" y="59"/>
                </a:lnTo>
                <a:lnTo>
                  <a:pt x="0" y="29"/>
                </a:lnTo>
                <a:lnTo>
                  <a:pt x="28" y="0"/>
                </a:lnTo>
                <a:close/>
              </a:path>
            </a:pathLst>
          </a:custGeom>
          <a:solidFill>
            <a:srgbClr val="00FFFF">
              <a:alpha val="100000"/>
            </a:srgbClr>
          </a:solidFill>
          <a:ln w="6350" cap="flat" cmpd="sng">
            <a:solidFill>
              <a:srgbClr val="000080">
                <a:alpha val="100000"/>
              </a:srgbClr>
            </a:solidFill>
            <a:prstDash val="solid"/>
            <a:round/>
            <a:headEnd type="none" w="med" len="med"/>
            <a:tailEnd type="none" w="med" len="med"/>
          </a:ln>
        </p:spPr>
        <p:txBody>
          <a:bodyPr/>
          <a:p>
            <a:endParaRPr lang="zh-CN" altLang="en-US"/>
          </a:p>
        </p:txBody>
      </p:sp>
      <p:sp>
        <p:nvSpPr>
          <p:cNvPr id="56382" name="Freeform 157"/>
          <p:cNvSpPr/>
          <p:nvPr/>
        </p:nvSpPr>
        <p:spPr>
          <a:xfrm>
            <a:off x="2749550" y="2984500"/>
            <a:ext cx="90488" cy="95250"/>
          </a:xfrm>
          <a:custGeom>
            <a:avLst/>
            <a:gdLst/>
            <a:ahLst/>
            <a:cxnLst>
              <a:cxn ang="0">
                <a:pos x="70564765" y="0"/>
              </a:cxn>
              <a:cxn ang="0">
                <a:pos x="143650494" y="75604688"/>
              </a:cxn>
              <a:cxn ang="0">
                <a:pos x="70564765" y="151209375"/>
              </a:cxn>
              <a:cxn ang="0">
                <a:pos x="0" y="75604688"/>
              </a:cxn>
              <a:cxn ang="0">
                <a:pos x="70564765" y="0"/>
              </a:cxn>
            </a:cxnLst>
            <a:pathLst>
              <a:path w="57" h="60">
                <a:moveTo>
                  <a:pt x="28" y="0"/>
                </a:moveTo>
                <a:lnTo>
                  <a:pt x="57" y="30"/>
                </a:lnTo>
                <a:lnTo>
                  <a:pt x="28" y="60"/>
                </a:lnTo>
                <a:lnTo>
                  <a:pt x="0" y="30"/>
                </a:lnTo>
                <a:lnTo>
                  <a:pt x="28" y="0"/>
                </a:lnTo>
                <a:close/>
              </a:path>
            </a:pathLst>
          </a:custGeom>
          <a:solidFill>
            <a:srgbClr val="000080">
              <a:alpha val="100000"/>
            </a:srgbClr>
          </a:solidFill>
          <a:ln w="6350" cap="flat" cmpd="sng">
            <a:solidFill>
              <a:srgbClr val="000080">
                <a:alpha val="100000"/>
              </a:srgbClr>
            </a:solidFill>
            <a:prstDash val="solid"/>
            <a:round/>
            <a:headEnd type="none" w="med" len="med"/>
            <a:tailEnd type="none" w="med" len="med"/>
          </a:ln>
        </p:spPr>
        <p:txBody>
          <a:bodyPr/>
          <a:p>
            <a:endParaRPr lang="zh-CN" altLang="en-US"/>
          </a:p>
        </p:txBody>
      </p:sp>
      <p:sp>
        <p:nvSpPr>
          <p:cNvPr id="56383" name="Rectangle 158"/>
          <p:cNvSpPr/>
          <p:nvPr/>
        </p:nvSpPr>
        <p:spPr>
          <a:xfrm>
            <a:off x="1747838" y="3784600"/>
            <a:ext cx="42545" cy="92075"/>
          </a:xfrm>
          <a:prstGeom prst="rect">
            <a:avLst/>
          </a:prstGeom>
          <a:noFill/>
          <a:ln w="9525">
            <a:noFill/>
          </a:ln>
        </p:spPr>
        <p:txBody>
          <a:bodyPr wrap="none" lIns="0" tIns="0" rIns="0" bIns="0">
            <a:spAutoFit/>
          </a:bodyPr>
          <a:p>
            <a:pPr eaLnBrk="1" hangingPunct="1"/>
            <a:r>
              <a:rPr lang="ko-KR" altLang="en-US" sz="600" dirty="0">
                <a:solidFill>
                  <a:srgbClr val="000000"/>
                </a:solidFill>
                <a:latin typeface="Arial" panose="020B0604020202090204" pitchFamily="34" charset="0"/>
                <a:ea typeface="Gulim" pitchFamily="34" charset="-127"/>
              </a:rPr>
              <a:t>0</a:t>
            </a:r>
            <a:endParaRPr lang="ko-KR" altLang="en-US" sz="2400" dirty="0">
              <a:latin typeface="Tahoma" panose="020B0604030504040204" charset="0"/>
              <a:ea typeface="Gulim" pitchFamily="34" charset="-127"/>
            </a:endParaRPr>
          </a:p>
        </p:txBody>
      </p:sp>
      <p:sp>
        <p:nvSpPr>
          <p:cNvPr id="56384" name="Rectangle 159"/>
          <p:cNvSpPr/>
          <p:nvPr/>
        </p:nvSpPr>
        <p:spPr>
          <a:xfrm>
            <a:off x="1747838" y="3624263"/>
            <a:ext cx="42545" cy="92075"/>
          </a:xfrm>
          <a:prstGeom prst="rect">
            <a:avLst/>
          </a:prstGeom>
          <a:noFill/>
          <a:ln w="9525">
            <a:noFill/>
          </a:ln>
        </p:spPr>
        <p:txBody>
          <a:bodyPr wrap="none" lIns="0" tIns="0" rIns="0" bIns="0">
            <a:spAutoFit/>
          </a:bodyPr>
          <a:p>
            <a:pPr eaLnBrk="1" hangingPunct="1"/>
            <a:r>
              <a:rPr lang="ko-KR" altLang="en-US" sz="600" dirty="0">
                <a:solidFill>
                  <a:srgbClr val="000000"/>
                </a:solidFill>
                <a:latin typeface="Arial" panose="020B0604020202090204" pitchFamily="34" charset="0"/>
                <a:ea typeface="Gulim" pitchFamily="34" charset="-127"/>
              </a:rPr>
              <a:t>1</a:t>
            </a:r>
            <a:endParaRPr lang="ko-KR" altLang="en-US" sz="2400" dirty="0">
              <a:latin typeface="Tahoma" panose="020B0604030504040204" charset="0"/>
              <a:ea typeface="Gulim" pitchFamily="34" charset="-127"/>
            </a:endParaRPr>
          </a:p>
        </p:txBody>
      </p:sp>
      <p:sp>
        <p:nvSpPr>
          <p:cNvPr id="56385" name="Rectangle 160"/>
          <p:cNvSpPr/>
          <p:nvPr/>
        </p:nvSpPr>
        <p:spPr>
          <a:xfrm>
            <a:off x="1747838" y="3462338"/>
            <a:ext cx="42545" cy="92075"/>
          </a:xfrm>
          <a:prstGeom prst="rect">
            <a:avLst/>
          </a:prstGeom>
          <a:noFill/>
          <a:ln w="9525">
            <a:noFill/>
          </a:ln>
        </p:spPr>
        <p:txBody>
          <a:bodyPr wrap="none" lIns="0" tIns="0" rIns="0" bIns="0">
            <a:spAutoFit/>
          </a:bodyPr>
          <a:p>
            <a:pPr eaLnBrk="1" hangingPunct="1"/>
            <a:r>
              <a:rPr lang="ko-KR" altLang="en-US" sz="600" dirty="0">
                <a:solidFill>
                  <a:srgbClr val="000000"/>
                </a:solidFill>
                <a:latin typeface="Arial" panose="020B0604020202090204" pitchFamily="34" charset="0"/>
                <a:ea typeface="Gulim" pitchFamily="34" charset="-127"/>
              </a:rPr>
              <a:t>2</a:t>
            </a:r>
            <a:endParaRPr lang="ko-KR" altLang="en-US" sz="2400" dirty="0">
              <a:latin typeface="Tahoma" panose="020B0604030504040204" charset="0"/>
              <a:ea typeface="Gulim" pitchFamily="34" charset="-127"/>
            </a:endParaRPr>
          </a:p>
        </p:txBody>
      </p:sp>
      <p:sp>
        <p:nvSpPr>
          <p:cNvPr id="56386" name="Rectangle 161"/>
          <p:cNvSpPr/>
          <p:nvPr/>
        </p:nvSpPr>
        <p:spPr>
          <a:xfrm>
            <a:off x="1747838" y="3302000"/>
            <a:ext cx="42545" cy="92075"/>
          </a:xfrm>
          <a:prstGeom prst="rect">
            <a:avLst/>
          </a:prstGeom>
          <a:noFill/>
          <a:ln w="9525">
            <a:noFill/>
          </a:ln>
        </p:spPr>
        <p:txBody>
          <a:bodyPr wrap="none" lIns="0" tIns="0" rIns="0" bIns="0">
            <a:spAutoFit/>
          </a:bodyPr>
          <a:p>
            <a:pPr eaLnBrk="1" hangingPunct="1"/>
            <a:r>
              <a:rPr lang="ko-KR" altLang="en-US" sz="600" dirty="0">
                <a:solidFill>
                  <a:srgbClr val="000000"/>
                </a:solidFill>
                <a:latin typeface="Arial" panose="020B0604020202090204" pitchFamily="34" charset="0"/>
                <a:ea typeface="Gulim" pitchFamily="34" charset="-127"/>
              </a:rPr>
              <a:t>3</a:t>
            </a:r>
            <a:endParaRPr lang="ko-KR" altLang="en-US" sz="2400" dirty="0">
              <a:latin typeface="Tahoma" panose="020B0604030504040204" charset="0"/>
              <a:ea typeface="Gulim" pitchFamily="34" charset="-127"/>
            </a:endParaRPr>
          </a:p>
        </p:txBody>
      </p:sp>
      <p:sp>
        <p:nvSpPr>
          <p:cNvPr id="56387" name="Rectangle 162"/>
          <p:cNvSpPr/>
          <p:nvPr/>
        </p:nvSpPr>
        <p:spPr>
          <a:xfrm>
            <a:off x="1747838" y="3140075"/>
            <a:ext cx="42545" cy="92075"/>
          </a:xfrm>
          <a:prstGeom prst="rect">
            <a:avLst/>
          </a:prstGeom>
          <a:noFill/>
          <a:ln w="9525">
            <a:noFill/>
          </a:ln>
        </p:spPr>
        <p:txBody>
          <a:bodyPr wrap="none" lIns="0" tIns="0" rIns="0" bIns="0">
            <a:spAutoFit/>
          </a:bodyPr>
          <a:p>
            <a:pPr eaLnBrk="1" hangingPunct="1"/>
            <a:r>
              <a:rPr lang="ko-KR" altLang="en-US" sz="600" dirty="0">
                <a:solidFill>
                  <a:srgbClr val="000000"/>
                </a:solidFill>
                <a:latin typeface="Arial" panose="020B0604020202090204" pitchFamily="34" charset="0"/>
                <a:ea typeface="Gulim" pitchFamily="34" charset="-127"/>
              </a:rPr>
              <a:t>4</a:t>
            </a:r>
            <a:endParaRPr lang="ko-KR" altLang="en-US" sz="2400" dirty="0">
              <a:latin typeface="Tahoma" panose="020B0604030504040204" charset="0"/>
              <a:ea typeface="Gulim" pitchFamily="34" charset="-127"/>
            </a:endParaRPr>
          </a:p>
        </p:txBody>
      </p:sp>
      <p:sp>
        <p:nvSpPr>
          <p:cNvPr id="56388" name="Rectangle 163"/>
          <p:cNvSpPr/>
          <p:nvPr/>
        </p:nvSpPr>
        <p:spPr>
          <a:xfrm>
            <a:off x="1747838" y="2978150"/>
            <a:ext cx="42545" cy="92075"/>
          </a:xfrm>
          <a:prstGeom prst="rect">
            <a:avLst/>
          </a:prstGeom>
          <a:noFill/>
          <a:ln w="9525">
            <a:noFill/>
          </a:ln>
        </p:spPr>
        <p:txBody>
          <a:bodyPr wrap="none" lIns="0" tIns="0" rIns="0" bIns="0">
            <a:spAutoFit/>
          </a:bodyPr>
          <a:p>
            <a:pPr eaLnBrk="1" hangingPunct="1"/>
            <a:r>
              <a:rPr lang="ko-KR" altLang="en-US" sz="600" dirty="0">
                <a:solidFill>
                  <a:srgbClr val="000000"/>
                </a:solidFill>
                <a:latin typeface="Arial" panose="020B0604020202090204" pitchFamily="34" charset="0"/>
                <a:ea typeface="Gulim" pitchFamily="34" charset="-127"/>
              </a:rPr>
              <a:t>5</a:t>
            </a:r>
            <a:endParaRPr lang="ko-KR" altLang="en-US" sz="2400" dirty="0">
              <a:latin typeface="Tahoma" panose="020B0604030504040204" charset="0"/>
              <a:ea typeface="Gulim" pitchFamily="34" charset="-127"/>
            </a:endParaRPr>
          </a:p>
        </p:txBody>
      </p:sp>
      <p:sp>
        <p:nvSpPr>
          <p:cNvPr id="56389" name="Rectangle 164"/>
          <p:cNvSpPr/>
          <p:nvPr/>
        </p:nvSpPr>
        <p:spPr>
          <a:xfrm>
            <a:off x="1747838" y="2824163"/>
            <a:ext cx="42545" cy="92075"/>
          </a:xfrm>
          <a:prstGeom prst="rect">
            <a:avLst/>
          </a:prstGeom>
          <a:noFill/>
          <a:ln w="9525">
            <a:noFill/>
          </a:ln>
        </p:spPr>
        <p:txBody>
          <a:bodyPr wrap="none" lIns="0" tIns="0" rIns="0" bIns="0">
            <a:spAutoFit/>
          </a:bodyPr>
          <a:p>
            <a:pPr eaLnBrk="1" hangingPunct="1"/>
            <a:r>
              <a:rPr lang="ko-KR" altLang="en-US" sz="600" dirty="0">
                <a:solidFill>
                  <a:srgbClr val="000000"/>
                </a:solidFill>
                <a:latin typeface="Arial" panose="020B0604020202090204" pitchFamily="34" charset="0"/>
                <a:ea typeface="Gulim" pitchFamily="34" charset="-127"/>
              </a:rPr>
              <a:t>6</a:t>
            </a:r>
            <a:endParaRPr lang="ko-KR" altLang="en-US" sz="2400" dirty="0">
              <a:latin typeface="Tahoma" panose="020B0604030504040204" charset="0"/>
              <a:ea typeface="Gulim" pitchFamily="34" charset="-127"/>
            </a:endParaRPr>
          </a:p>
        </p:txBody>
      </p:sp>
      <p:sp>
        <p:nvSpPr>
          <p:cNvPr id="56390" name="Rectangle 165"/>
          <p:cNvSpPr/>
          <p:nvPr/>
        </p:nvSpPr>
        <p:spPr>
          <a:xfrm>
            <a:off x="1747838" y="2662238"/>
            <a:ext cx="42545" cy="92075"/>
          </a:xfrm>
          <a:prstGeom prst="rect">
            <a:avLst/>
          </a:prstGeom>
          <a:noFill/>
          <a:ln w="9525">
            <a:noFill/>
          </a:ln>
        </p:spPr>
        <p:txBody>
          <a:bodyPr wrap="none" lIns="0" tIns="0" rIns="0" bIns="0">
            <a:spAutoFit/>
          </a:bodyPr>
          <a:p>
            <a:pPr eaLnBrk="1" hangingPunct="1"/>
            <a:r>
              <a:rPr lang="ko-KR" altLang="en-US" sz="600" dirty="0">
                <a:solidFill>
                  <a:srgbClr val="000000"/>
                </a:solidFill>
                <a:latin typeface="Arial" panose="020B0604020202090204" pitchFamily="34" charset="0"/>
                <a:ea typeface="Gulim" pitchFamily="34" charset="-127"/>
              </a:rPr>
              <a:t>7</a:t>
            </a:r>
            <a:endParaRPr lang="ko-KR" altLang="en-US" sz="2400" dirty="0">
              <a:latin typeface="Tahoma" panose="020B0604030504040204" charset="0"/>
              <a:ea typeface="Gulim" pitchFamily="34" charset="-127"/>
            </a:endParaRPr>
          </a:p>
        </p:txBody>
      </p:sp>
      <p:sp>
        <p:nvSpPr>
          <p:cNvPr id="56391" name="Rectangle 166"/>
          <p:cNvSpPr/>
          <p:nvPr/>
        </p:nvSpPr>
        <p:spPr>
          <a:xfrm>
            <a:off x="1747838" y="2501900"/>
            <a:ext cx="42545" cy="92075"/>
          </a:xfrm>
          <a:prstGeom prst="rect">
            <a:avLst/>
          </a:prstGeom>
          <a:noFill/>
          <a:ln w="9525">
            <a:noFill/>
          </a:ln>
        </p:spPr>
        <p:txBody>
          <a:bodyPr wrap="none" lIns="0" tIns="0" rIns="0" bIns="0">
            <a:spAutoFit/>
          </a:bodyPr>
          <a:p>
            <a:pPr eaLnBrk="1" hangingPunct="1"/>
            <a:r>
              <a:rPr lang="ko-KR" altLang="en-US" sz="600" dirty="0">
                <a:solidFill>
                  <a:srgbClr val="000000"/>
                </a:solidFill>
                <a:latin typeface="Arial" panose="020B0604020202090204" pitchFamily="34" charset="0"/>
                <a:ea typeface="Gulim" pitchFamily="34" charset="-127"/>
              </a:rPr>
              <a:t>8</a:t>
            </a:r>
            <a:endParaRPr lang="ko-KR" altLang="en-US" sz="2400" dirty="0">
              <a:latin typeface="Tahoma" panose="020B0604030504040204" charset="0"/>
              <a:ea typeface="Gulim" pitchFamily="34" charset="-127"/>
            </a:endParaRPr>
          </a:p>
        </p:txBody>
      </p:sp>
      <p:sp>
        <p:nvSpPr>
          <p:cNvPr id="56392" name="Rectangle 167"/>
          <p:cNvSpPr/>
          <p:nvPr/>
        </p:nvSpPr>
        <p:spPr>
          <a:xfrm>
            <a:off x="1747838" y="2339975"/>
            <a:ext cx="42545" cy="92075"/>
          </a:xfrm>
          <a:prstGeom prst="rect">
            <a:avLst/>
          </a:prstGeom>
          <a:noFill/>
          <a:ln w="9525">
            <a:noFill/>
          </a:ln>
        </p:spPr>
        <p:txBody>
          <a:bodyPr wrap="none" lIns="0" tIns="0" rIns="0" bIns="0">
            <a:spAutoFit/>
          </a:bodyPr>
          <a:p>
            <a:pPr eaLnBrk="1" hangingPunct="1"/>
            <a:r>
              <a:rPr lang="ko-KR" altLang="en-US" sz="600" dirty="0">
                <a:solidFill>
                  <a:srgbClr val="000000"/>
                </a:solidFill>
                <a:latin typeface="Arial" panose="020B0604020202090204" pitchFamily="34" charset="0"/>
                <a:ea typeface="Gulim" pitchFamily="34" charset="-127"/>
              </a:rPr>
              <a:t>9</a:t>
            </a:r>
            <a:endParaRPr lang="ko-KR" altLang="en-US" sz="2400" dirty="0">
              <a:latin typeface="Tahoma" panose="020B0604030504040204" charset="0"/>
              <a:ea typeface="Gulim" pitchFamily="34" charset="-127"/>
            </a:endParaRPr>
          </a:p>
        </p:txBody>
      </p:sp>
      <p:sp>
        <p:nvSpPr>
          <p:cNvPr id="56393" name="Rectangle 168"/>
          <p:cNvSpPr/>
          <p:nvPr/>
        </p:nvSpPr>
        <p:spPr>
          <a:xfrm>
            <a:off x="1709738" y="2178050"/>
            <a:ext cx="85090" cy="92075"/>
          </a:xfrm>
          <a:prstGeom prst="rect">
            <a:avLst/>
          </a:prstGeom>
          <a:noFill/>
          <a:ln w="9525">
            <a:noFill/>
          </a:ln>
        </p:spPr>
        <p:txBody>
          <a:bodyPr wrap="none" lIns="0" tIns="0" rIns="0" bIns="0">
            <a:spAutoFit/>
          </a:bodyPr>
          <a:p>
            <a:pPr eaLnBrk="1" hangingPunct="1"/>
            <a:r>
              <a:rPr lang="ko-KR" altLang="en-US" sz="600" dirty="0">
                <a:solidFill>
                  <a:srgbClr val="000000"/>
                </a:solidFill>
                <a:latin typeface="Arial" panose="020B0604020202090204" pitchFamily="34" charset="0"/>
                <a:ea typeface="Gulim" pitchFamily="34" charset="-127"/>
              </a:rPr>
              <a:t>10</a:t>
            </a:r>
            <a:endParaRPr lang="ko-KR" altLang="en-US" sz="2400" dirty="0">
              <a:latin typeface="Tahoma" panose="020B0604030504040204" charset="0"/>
              <a:ea typeface="Gulim" pitchFamily="34" charset="-127"/>
            </a:endParaRPr>
          </a:p>
        </p:txBody>
      </p:sp>
      <p:sp>
        <p:nvSpPr>
          <p:cNvPr id="56394" name="Rectangle 169"/>
          <p:cNvSpPr/>
          <p:nvPr/>
        </p:nvSpPr>
        <p:spPr>
          <a:xfrm>
            <a:off x="1819275" y="3892550"/>
            <a:ext cx="42545" cy="92075"/>
          </a:xfrm>
          <a:prstGeom prst="rect">
            <a:avLst/>
          </a:prstGeom>
          <a:noFill/>
          <a:ln w="9525">
            <a:noFill/>
          </a:ln>
        </p:spPr>
        <p:txBody>
          <a:bodyPr wrap="none" lIns="0" tIns="0" rIns="0" bIns="0">
            <a:spAutoFit/>
          </a:bodyPr>
          <a:p>
            <a:pPr eaLnBrk="1" hangingPunct="1"/>
            <a:r>
              <a:rPr lang="ko-KR" altLang="en-US" sz="600" dirty="0">
                <a:solidFill>
                  <a:srgbClr val="000000"/>
                </a:solidFill>
                <a:latin typeface="Arial" panose="020B0604020202090204" pitchFamily="34" charset="0"/>
                <a:ea typeface="Gulim" pitchFamily="34" charset="-127"/>
              </a:rPr>
              <a:t>0</a:t>
            </a:r>
            <a:endParaRPr lang="ko-KR" altLang="en-US" sz="2400" dirty="0">
              <a:latin typeface="Tahoma" panose="020B0604030504040204" charset="0"/>
              <a:ea typeface="Gulim" pitchFamily="34" charset="-127"/>
            </a:endParaRPr>
          </a:p>
        </p:txBody>
      </p:sp>
      <p:sp>
        <p:nvSpPr>
          <p:cNvPr id="56395" name="Rectangle 170"/>
          <p:cNvSpPr/>
          <p:nvPr/>
        </p:nvSpPr>
        <p:spPr>
          <a:xfrm>
            <a:off x="2011363" y="3892550"/>
            <a:ext cx="42545" cy="92075"/>
          </a:xfrm>
          <a:prstGeom prst="rect">
            <a:avLst/>
          </a:prstGeom>
          <a:noFill/>
          <a:ln w="9525">
            <a:noFill/>
          </a:ln>
        </p:spPr>
        <p:txBody>
          <a:bodyPr wrap="none" lIns="0" tIns="0" rIns="0" bIns="0">
            <a:spAutoFit/>
          </a:bodyPr>
          <a:p>
            <a:pPr eaLnBrk="1" hangingPunct="1"/>
            <a:r>
              <a:rPr lang="ko-KR" altLang="en-US" sz="600" dirty="0">
                <a:solidFill>
                  <a:srgbClr val="000000"/>
                </a:solidFill>
                <a:latin typeface="Arial" panose="020B0604020202090204" pitchFamily="34" charset="0"/>
                <a:ea typeface="Gulim" pitchFamily="34" charset="-127"/>
              </a:rPr>
              <a:t>1</a:t>
            </a:r>
            <a:endParaRPr lang="ko-KR" altLang="en-US" sz="2400" dirty="0">
              <a:latin typeface="Tahoma" panose="020B0604030504040204" charset="0"/>
              <a:ea typeface="Gulim" pitchFamily="34" charset="-127"/>
            </a:endParaRPr>
          </a:p>
        </p:txBody>
      </p:sp>
      <p:sp>
        <p:nvSpPr>
          <p:cNvPr id="56396" name="Rectangle 171"/>
          <p:cNvSpPr/>
          <p:nvPr/>
        </p:nvSpPr>
        <p:spPr>
          <a:xfrm>
            <a:off x="2197100" y="3892550"/>
            <a:ext cx="42545" cy="92075"/>
          </a:xfrm>
          <a:prstGeom prst="rect">
            <a:avLst/>
          </a:prstGeom>
          <a:noFill/>
          <a:ln w="9525">
            <a:noFill/>
          </a:ln>
        </p:spPr>
        <p:txBody>
          <a:bodyPr wrap="none" lIns="0" tIns="0" rIns="0" bIns="0">
            <a:spAutoFit/>
          </a:bodyPr>
          <a:p>
            <a:pPr eaLnBrk="1" hangingPunct="1"/>
            <a:r>
              <a:rPr lang="ko-KR" altLang="en-US" sz="600" dirty="0">
                <a:solidFill>
                  <a:srgbClr val="000000"/>
                </a:solidFill>
                <a:latin typeface="Arial" panose="020B0604020202090204" pitchFamily="34" charset="0"/>
                <a:ea typeface="Gulim" pitchFamily="34" charset="-127"/>
              </a:rPr>
              <a:t>2</a:t>
            </a:r>
            <a:endParaRPr lang="ko-KR" altLang="en-US" sz="2400" dirty="0">
              <a:latin typeface="Tahoma" panose="020B0604030504040204" charset="0"/>
              <a:ea typeface="Gulim" pitchFamily="34" charset="-127"/>
            </a:endParaRPr>
          </a:p>
        </p:txBody>
      </p:sp>
      <p:sp>
        <p:nvSpPr>
          <p:cNvPr id="56397" name="Rectangle 172"/>
          <p:cNvSpPr/>
          <p:nvPr/>
        </p:nvSpPr>
        <p:spPr>
          <a:xfrm>
            <a:off x="2390775" y="3892550"/>
            <a:ext cx="42545" cy="92075"/>
          </a:xfrm>
          <a:prstGeom prst="rect">
            <a:avLst/>
          </a:prstGeom>
          <a:noFill/>
          <a:ln w="9525">
            <a:noFill/>
          </a:ln>
        </p:spPr>
        <p:txBody>
          <a:bodyPr wrap="none" lIns="0" tIns="0" rIns="0" bIns="0">
            <a:spAutoFit/>
          </a:bodyPr>
          <a:p>
            <a:pPr eaLnBrk="1" hangingPunct="1"/>
            <a:r>
              <a:rPr lang="ko-KR" altLang="en-US" sz="600" dirty="0">
                <a:solidFill>
                  <a:srgbClr val="000000"/>
                </a:solidFill>
                <a:latin typeface="Arial" panose="020B0604020202090204" pitchFamily="34" charset="0"/>
                <a:ea typeface="Gulim" pitchFamily="34" charset="-127"/>
              </a:rPr>
              <a:t>3</a:t>
            </a:r>
            <a:endParaRPr lang="ko-KR" altLang="en-US" sz="2400" dirty="0">
              <a:latin typeface="Tahoma" panose="020B0604030504040204" charset="0"/>
              <a:ea typeface="Gulim" pitchFamily="34" charset="-127"/>
            </a:endParaRPr>
          </a:p>
        </p:txBody>
      </p:sp>
      <p:sp>
        <p:nvSpPr>
          <p:cNvPr id="56398" name="Rectangle 173"/>
          <p:cNvSpPr/>
          <p:nvPr/>
        </p:nvSpPr>
        <p:spPr>
          <a:xfrm>
            <a:off x="2582863" y="3892550"/>
            <a:ext cx="42545" cy="92075"/>
          </a:xfrm>
          <a:prstGeom prst="rect">
            <a:avLst/>
          </a:prstGeom>
          <a:noFill/>
          <a:ln w="9525">
            <a:noFill/>
          </a:ln>
        </p:spPr>
        <p:txBody>
          <a:bodyPr wrap="none" lIns="0" tIns="0" rIns="0" bIns="0">
            <a:spAutoFit/>
          </a:bodyPr>
          <a:p>
            <a:pPr eaLnBrk="1" hangingPunct="1"/>
            <a:r>
              <a:rPr lang="ko-KR" altLang="en-US" sz="600" dirty="0">
                <a:solidFill>
                  <a:srgbClr val="000000"/>
                </a:solidFill>
                <a:latin typeface="Arial" panose="020B0604020202090204" pitchFamily="34" charset="0"/>
                <a:ea typeface="Gulim" pitchFamily="34" charset="-127"/>
              </a:rPr>
              <a:t>4</a:t>
            </a:r>
            <a:endParaRPr lang="ko-KR" altLang="en-US" sz="2400" dirty="0">
              <a:latin typeface="Tahoma" panose="020B0604030504040204" charset="0"/>
              <a:ea typeface="Gulim" pitchFamily="34" charset="-127"/>
            </a:endParaRPr>
          </a:p>
        </p:txBody>
      </p:sp>
      <p:sp>
        <p:nvSpPr>
          <p:cNvPr id="56399" name="Rectangle 174"/>
          <p:cNvSpPr/>
          <p:nvPr/>
        </p:nvSpPr>
        <p:spPr>
          <a:xfrm>
            <a:off x="2774950" y="3892550"/>
            <a:ext cx="42545" cy="92075"/>
          </a:xfrm>
          <a:prstGeom prst="rect">
            <a:avLst/>
          </a:prstGeom>
          <a:noFill/>
          <a:ln w="9525">
            <a:noFill/>
          </a:ln>
        </p:spPr>
        <p:txBody>
          <a:bodyPr wrap="none" lIns="0" tIns="0" rIns="0" bIns="0">
            <a:spAutoFit/>
          </a:bodyPr>
          <a:p>
            <a:pPr eaLnBrk="1" hangingPunct="1"/>
            <a:r>
              <a:rPr lang="ko-KR" altLang="en-US" sz="600" dirty="0">
                <a:solidFill>
                  <a:srgbClr val="000000"/>
                </a:solidFill>
                <a:latin typeface="Arial" panose="020B0604020202090204" pitchFamily="34" charset="0"/>
                <a:ea typeface="Gulim" pitchFamily="34" charset="-127"/>
              </a:rPr>
              <a:t>5</a:t>
            </a:r>
            <a:endParaRPr lang="ko-KR" altLang="en-US" sz="2400" dirty="0">
              <a:latin typeface="Tahoma" panose="020B0604030504040204" charset="0"/>
              <a:ea typeface="Gulim" pitchFamily="34" charset="-127"/>
            </a:endParaRPr>
          </a:p>
        </p:txBody>
      </p:sp>
      <p:sp>
        <p:nvSpPr>
          <p:cNvPr id="56400" name="Rectangle 175"/>
          <p:cNvSpPr/>
          <p:nvPr/>
        </p:nvSpPr>
        <p:spPr>
          <a:xfrm>
            <a:off x="2962275" y="3892550"/>
            <a:ext cx="42545" cy="92075"/>
          </a:xfrm>
          <a:prstGeom prst="rect">
            <a:avLst/>
          </a:prstGeom>
          <a:noFill/>
          <a:ln w="9525">
            <a:noFill/>
          </a:ln>
        </p:spPr>
        <p:txBody>
          <a:bodyPr wrap="none" lIns="0" tIns="0" rIns="0" bIns="0">
            <a:spAutoFit/>
          </a:bodyPr>
          <a:p>
            <a:pPr eaLnBrk="1" hangingPunct="1"/>
            <a:r>
              <a:rPr lang="ko-KR" altLang="en-US" sz="600" dirty="0">
                <a:solidFill>
                  <a:srgbClr val="000000"/>
                </a:solidFill>
                <a:latin typeface="Arial" panose="020B0604020202090204" pitchFamily="34" charset="0"/>
                <a:ea typeface="Gulim" pitchFamily="34" charset="-127"/>
              </a:rPr>
              <a:t>6</a:t>
            </a:r>
            <a:endParaRPr lang="ko-KR" altLang="en-US" sz="2400" dirty="0">
              <a:latin typeface="Tahoma" panose="020B0604030504040204" charset="0"/>
              <a:ea typeface="Gulim" pitchFamily="34" charset="-127"/>
            </a:endParaRPr>
          </a:p>
        </p:txBody>
      </p:sp>
      <p:sp>
        <p:nvSpPr>
          <p:cNvPr id="56401" name="Rectangle 176"/>
          <p:cNvSpPr/>
          <p:nvPr/>
        </p:nvSpPr>
        <p:spPr>
          <a:xfrm>
            <a:off x="3154363" y="3892550"/>
            <a:ext cx="42545" cy="92075"/>
          </a:xfrm>
          <a:prstGeom prst="rect">
            <a:avLst/>
          </a:prstGeom>
          <a:noFill/>
          <a:ln w="9525">
            <a:noFill/>
          </a:ln>
        </p:spPr>
        <p:txBody>
          <a:bodyPr wrap="none" lIns="0" tIns="0" rIns="0" bIns="0">
            <a:spAutoFit/>
          </a:bodyPr>
          <a:p>
            <a:pPr eaLnBrk="1" hangingPunct="1"/>
            <a:r>
              <a:rPr lang="ko-KR" altLang="en-US" sz="600" dirty="0">
                <a:solidFill>
                  <a:srgbClr val="000000"/>
                </a:solidFill>
                <a:latin typeface="Arial" panose="020B0604020202090204" pitchFamily="34" charset="0"/>
                <a:ea typeface="Gulim" pitchFamily="34" charset="-127"/>
              </a:rPr>
              <a:t>7</a:t>
            </a:r>
            <a:endParaRPr lang="ko-KR" altLang="en-US" sz="2400" dirty="0">
              <a:latin typeface="Tahoma" panose="020B0604030504040204" charset="0"/>
              <a:ea typeface="Gulim" pitchFamily="34" charset="-127"/>
            </a:endParaRPr>
          </a:p>
        </p:txBody>
      </p:sp>
      <p:sp>
        <p:nvSpPr>
          <p:cNvPr id="56402" name="Rectangle 177"/>
          <p:cNvSpPr/>
          <p:nvPr/>
        </p:nvSpPr>
        <p:spPr>
          <a:xfrm>
            <a:off x="3346450" y="3892550"/>
            <a:ext cx="42545" cy="92075"/>
          </a:xfrm>
          <a:prstGeom prst="rect">
            <a:avLst/>
          </a:prstGeom>
          <a:noFill/>
          <a:ln w="9525">
            <a:noFill/>
          </a:ln>
        </p:spPr>
        <p:txBody>
          <a:bodyPr wrap="none" lIns="0" tIns="0" rIns="0" bIns="0">
            <a:spAutoFit/>
          </a:bodyPr>
          <a:p>
            <a:pPr eaLnBrk="1" hangingPunct="1"/>
            <a:r>
              <a:rPr lang="ko-KR" altLang="en-US" sz="600" dirty="0">
                <a:solidFill>
                  <a:srgbClr val="000000"/>
                </a:solidFill>
                <a:latin typeface="Arial" panose="020B0604020202090204" pitchFamily="34" charset="0"/>
                <a:ea typeface="Gulim" pitchFamily="34" charset="-127"/>
              </a:rPr>
              <a:t>8</a:t>
            </a:r>
            <a:endParaRPr lang="ko-KR" altLang="en-US" sz="2400" dirty="0">
              <a:latin typeface="Tahoma" panose="020B0604030504040204" charset="0"/>
              <a:ea typeface="Gulim" pitchFamily="34" charset="-127"/>
            </a:endParaRPr>
          </a:p>
        </p:txBody>
      </p:sp>
      <p:sp>
        <p:nvSpPr>
          <p:cNvPr id="56403" name="Rectangle 178"/>
          <p:cNvSpPr/>
          <p:nvPr/>
        </p:nvSpPr>
        <p:spPr>
          <a:xfrm>
            <a:off x="3533775" y="3892550"/>
            <a:ext cx="42545" cy="92075"/>
          </a:xfrm>
          <a:prstGeom prst="rect">
            <a:avLst/>
          </a:prstGeom>
          <a:noFill/>
          <a:ln w="9525">
            <a:noFill/>
          </a:ln>
        </p:spPr>
        <p:txBody>
          <a:bodyPr wrap="none" lIns="0" tIns="0" rIns="0" bIns="0">
            <a:spAutoFit/>
          </a:bodyPr>
          <a:p>
            <a:pPr eaLnBrk="1" hangingPunct="1"/>
            <a:r>
              <a:rPr lang="ko-KR" altLang="en-US" sz="600" dirty="0">
                <a:solidFill>
                  <a:srgbClr val="000000"/>
                </a:solidFill>
                <a:latin typeface="Arial" panose="020B0604020202090204" pitchFamily="34" charset="0"/>
                <a:ea typeface="Gulim" pitchFamily="34" charset="-127"/>
              </a:rPr>
              <a:t>9</a:t>
            </a:r>
            <a:endParaRPr lang="ko-KR" altLang="en-US" sz="2400" dirty="0">
              <a:latin typeface="Tahoma" panose="020B0604030504040204" charset="0"/>
              <a:ea typeface="Gulim" pitchFamily="34" charset="-127"/>
            </a:endParaRPr>
          </a:p>
        </p:txBody>
      </p:sp>
      <p:sp>
        <p:nvSpPr>
          <p:cNvPr id="56404" name="Rectangle 179"/>
          <p:cNvSpPr/>
          <p:nvPr/>
        </p:nvSpPr>
        <p:spPr>
          <a:xfrm>
            <a:off x="3706813" y="3892550"/>
            <a:ext cx="85090" cy="92075"/>
          </a:xfrm>
          <a:prstGeom prst="rect">
            <a:avLst/>
          </a:prstGeom>
          <a:noFill/>
          <a:ln w="9525">
            <a:noFill/>
          </a:ln>
        </p:spPr>
        <p:txBody>
          <a:bodyPr wrap="none" lIns="0" tIns="0" rIns="0" bIns="0">
            <a:spAutoFit/>
          </a:bodyPr>
          <a:p>
            <a:pPr eaLnBrk="1" hangingPunct="1"/>
            <a:r>
              <a:rPr lang="ko-KR" altLang="en-US" sz="600" dirty="0">
                <a:solidFill>
                  <a:srgbClr val="000000"/>
                </a:solidFill>
                <a:latin typeface="Arial" panose="020B0604020202090204" pitchFamily="34" charset="0"/>
                <a:ea typeface="Gulim" pitchFamily="34" charset="-127"/>
              </a:rPr>
              <a:t>10</a:t>
            </a:r>
            <a:endParaRPr lang="ko-KR" altLang="en-US" sz="2400" dirty="0">
              <a:latin typeface="Tahoma" panose="020B0604030504040204" charset="0"/>
              <a:ea typeface="Gulim" pitchFamily="34" charset="-127"/>
            </a:endParaRPr>
          </a:p>
        </p:txBody>
      </p:sp>
      <p:sp>
        <p:nvSpPr>
          <p:cNvPr id="56405" name="Rectangle 180"/>
          <p:cNvSpPr/>
          <p:nvPr/>
        </p:nvSpPr>
        <p:spPr>
          <a:xfrm>
            <a:off x="1625600" y="2084388"/>
            <a:ext cx="2222500" cy="1990725"/>
          </a:xfrm>
          <a:prstGeom prst="rect">
            <a:avLst/>
          </a:prstGeom>
          <a:noFill/>
          <a:ln w="0" cap="flat" cmpd="sng">
            <a:solidFill>
              <a:srgbClr val="000000"/>
            </a:solidFill>
            <a:prstDash val="solid"/>
            <a:miter/>
            <a:headEnd type="none" w="med" len="med"/>
            <a:tailEnd type="none" w="med" len="med"/>
          </a:ln>
        </p:spPr>
        <p:txBody>
          <a:bodyPr/>
          <a:p>
            <a:endParaRPr lang="zh-CN" altLang="en-US" dirty="0">
              <a:latin typeface="Times New Roman" panose="02020503050405090304" charset="0"/>
            </a:endParaRPr>
          </a:p>
        </p:txBody>
      </p:sp>
      <p:sp>
        <p:nvSpPr>
          <p:cNvPr id="41047" name="Text Box 181"/>
          <p:cNvSpPr txBox="1">
            <a:spLocks noChangeArrowheads="1"/>
          </p:cNvSpPr>
          <p:nvPr/>
        </p:nvSpPr>
        <p:spPr bwMode="auto">
          <a:xfrm>
            <a:off x="1752600" y="4572000"/>
            <a:ext cx="1905000" cy="845185"/>
          </a:xfrm>
          <a:prstGeom prst="rect">
            <a:avLst/>
          </a:prstGeom>
          <a:noFill/>
          <a:ln>
            <a:noFill/>
          </a:ln>
          <a:effectLst/>
        </p:spPr>
        <p:txBody>
          <a:bodyPr>
            <a:spAutoFit/>
          </a:bodyPr>
          <a:lstStyle>
            <a:lvl1pPr>
              <a:defRPr sz="2800">
                <a:solidFill>
                  <a:schemeClr val="tx1"/>
                </a:solidFill>
                <a:latin typeface="Times New Roman" panose="02020503050405090304" charset="0"/>
                <a:ea typeface="宋体" charset="0"/>
                <a:cs typeface="宋体" charset="0"/>
              </a:defRPr>
            </a:lvl1pPr>
            <a:lvl2pPr marL="742950" indent="-285750">
              <a:defRPr sz="2800">
                <a:solidFill>
                  <a:schemeClr val="tx1"/>
                </a:solidFill>
                <a:latin typeface="Times New Roman" panose="02020503050405090304" charset="0"/>
                <a:ea typeface="宋体" charset="0"/>
                <a:cs typeface="宋体" charset="0"/>
              </a:defRPr>
            </a:lvl2pPr>
            <a:lvl3pPr marL="1143000" indent="-228600">
              <a:defRPr sz="2800">
                <a:solidFill>
                  <a:schemeClr val="tx1"/>
                </a:solidFill>
                <a:latin typeface="Times New Roman" panose="02020503050405090304" charset="0"/>
                <a:ea typeface="宋体" charset="0"/>
                <a:cs typeface="宋体" charset="0"/>
              </a:defRPr>
            </a:lvl3pPr>
            <a:lvl4pPr marL="1600200" indent="-228600">
              <a:defRPr sz="2800">
                <a:solidFill>
                  <a:schemeClr val="tx1"/>
                </a:solidFill>
                <a:latin typeface="Times New Roman" panose="02020503050405090304" charset="0"/>
                <a:ea typeface="宋体" charset="0"/>
                <a:cs typeface="宋体" charset="0"/>
              </a:defRPr>
            </a:lvl4pPr>
            <a:lvl5pPr marL="2057400" indent="-228600">
              <a:defRPr sz="2800">
                <a:solidFill>
                  <a:schemeClr val="tx1"/>
                </a:solidFill>
                <a:latin typeface="Times New Roman" panose="02020503050405090304" charset="0"/>
                <a:ea typeface="宋体" charset="0"/>
                <a:cs typeface="宋体" charset="0"/>
              </a:defRPr>
            </a:lvl5pPr>
            <a:lvl6pPr marL="2514600" indent="-228600" eaLnBrk="0" fontAlgn="base" hangingPunct="0">
              <a:spcBef>
                <a:spcPct val="0"/>
              </a:spcBef>
              <a:spcAft>
                <a:spcPct val="0"/>
              </a:spcAft>
              <a:defRPr sz="2800">
                <a:solidFill>
                  <a:schemeClr val="tx1"/>
                </a:solidFill>
                <a:latin typeface="Times New Roman" panose="02020503050405090304" charset="0"/>
                <a:ea typeface="宋体" charset="0"/>
                <a:cs typeface="宋体" charset="0"/>
              </a:defRPr>
            </a:lvl6pPr>
            <a:lvl7pPr marL="2971800" indent="-228600" eaLnBrk="0" fontAlgn="base" hangingPunct="0">
              <a:spcBef>
                <a:spcPct val="0"/>
              </a:spcBef>
              <a:spcAft>
                <a:spcPct val="0"/>
              </a:spcAft>
              <a:defRPr sz="2800">
                <a:solidFill>
                  <a:schemeClr val="tx1"/>
                </a:solidFill>
                <a:latin typeface="Times New Roman" panose="02020503050405090304" charset="0"/>
                <a:ea typeface="宋体" charset="0"/>
                <a:cs typeface="宋体" charset="0"/>
              </a:defRPr>
            </a:lvl7pPr>
            <a:lvl8pPr marL="3429000" indent="-228600" eaLnBrk="0" fontAlgn="base" hangingPunct="0">
              <a:spcBef>
                <a:spcPct val="0"/>
              </a:spcBef>
              <a:spcAft>
                <a:spcPct val="0"/>
              </a:spcAft>
              <a:defRPr sz="2800">
                <a:solidFill>
                  <a:schemeClr val="tx1"/>
                </a:solidFill>
                <a:latin typeface="Times New Roman" panose="02020503050405090304" charset="0"/>
                <a:ea typeface="宋体" charset="0"/>
                <a:cs typeface="宋体" charset="0"/>
              </a:defRPr>
            </a:lvl8pPr>
            <a:lvl9pPr marL="3886200" indent="-228600" eaLnBrk="0" fontAlgn="base" hangingPunct="0">
              <a:spcBef>
                <a:spcPct val="0"/>
              </a:spcBef>
              <a:spcAft>
                <a:spcPct val="0"/>
              </a:spcAft>
              <a:defRPr sz="2800">
                <a:solidFill>
                  <a:schemeClr val="tx1"/>
                </a:solidFill>
                <a:latin typeface="Times New Roman" panose="02020503050405090304" charset="0"/>
                <a:ea typeface="宋体" charset="0"/>
                <a:cs typeface="宋体" charset="0"/>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ko-KR" sz="1400" b="0" i="0" u="none" strike="noStrike" kern="1200" cap="none" spc="0" normalizeH="0" baseline="0" noProof="0" smtClean="0">
                <a:ln>
                  <a:noFill/>
                </a:ln>
                <a:solidFill>
                  <a:schemeClr val="tx1"/>
                </a:solidFill>
                <a:effectLst/>
                <a:uLnTx/>
                <a:uFillTx/>
                <a:latin typeface="Tahoma" panose="020B0604030504040204" charset="0"/>
                <a:ea typeface="Gulim" charset="0"/>
                <a:cs typeface="Gulim" charset="0"/>
              </a:rPr>
              <a:t>K=2</a:t>
            </a:r>
            <a:endParaRPr kumimoji="0" lang="en-US" altLang="ko-KR" sz="1400" b="0" i="0" u="none" strike="noStrike" kern="1200" cap="none" spc="0" normalizeH="0" baseline="0" noProof="0" smtClean="0">
              <a:ln>
                <a:noFill/>
              </a:ln>
              <a:solidFill>
                <a:schemeClr val="tx1"/>
              </a:solidFill>
              <a:effectLst/>
              <a:uLnTx/>
              <a:uFillTx/>
              <a:latin typeface="Tahoma" panose="020B0604030504040204" charset="0"/>
              <a:ea typeface="Gulim" charset="0"/>
              <a:cs typeface="Gulim" charset="0"/>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1400" b="0" i="0" u="none" strike="noStrike" kern="1200" cap="none" spc="0" normalizeH="0" baseline="0" noProof="0" smtClean="0">
                <a:ln>
                  <a:noFill/>
                </a:ln>
                <a:solidFill>
                  <a:schemeClr val="tx1"/>
                </a:solidFill>
                <a:effectLst/>
                <a:uLnTx/>
                <a:uFillTx/>
                <a:latin typeface="Tahoma" panose="020B0604030504040204" charset="0"/>
                <a:ea typeface="Gulim" charset="0"/>
                <a:cs typeface="Gulim" charset="0"/>
              </a:rPr>
              <a:t>随意选择</a:t>
            </a:r>
            <a:r>
              <a:rPr kumimoji="0" lang="en-US" altLang="zh-CN" sz="1400" b="0" i="0" u="none" strike="noStrike" kern="1200" cap="none" spc="0" normalizeH="0" baseline="0" noProof="0" smtClean="0">
                <a:ln>
                  <a:noFill/>
                </a:ln>
                <a:solidFill>
                  <a:schemeClr val="tx1"/>
                </a:solidFill>
                <a:effectLst/>
                <a:uLnTx/>
                <a:uFillTx/>
                <a:latin typeface="Tahoma" panose="020B0604030504040204" charset="0"/>
                <a:ea typeface="Gulim" charset="0"/>
                <a:cs typeface="Gulim" charset="0"/>
              </a:rPr>
              <a:t>K</a:t>
            </a:r>
            <a:r>
              <a:rPr kumimoji="0" lang="zh-CN" altLang="en-US" sz="1400" b="0" i="0" u="none" strike="noStrike" kern="1200" cap="none" spc="0" normalizeH="0" baseline="0" noProof="0" smtClean="0">
                <a:ln>
                  <a:noFill/>
                </a:ln>
                <a:solidFill>
                  <a:schemeClr val="tx1"/>
                </a:solidFill>
                <a:effectLst/>
                <a:uLnTx/>
                <a:uFillTx/>
                <a:latin typeface="Tahoma" panose="020B0604030504040204" charset="0"/>
                <a:ea typeface="Gulim" charset="0"/>
                <a:cs typeface="Gulim" charset="0"/>
              </a:rPr>
              <a:t>个点作为初始化簇的中心点</a:t>
            </a:r>
            <a:endParaRPr kumimoji="0" lang="en-US" altLang="ko-KR" sz="1400" b="0" i="0" u="none" strike="noStrike" kern="1200" cap="none" spc="0" normalizeH="0" baseline="0" noProof="0" smtClean="0">
              <a:ln>
                <a:noFill/>
              </a:ln>
              <a:solidFill>
                <a:schemeClr val="tx1"/>
              </a:solidFill>
              <a:effectLst/>
              <a:uLnTx/>
              <a:uFillTx/>
              <a:latin typeface="Tahoma" panose="020B0604030504040204" charset="0"/>
              <a:ea typeface="Gulim" charset="0"/>
              <a:cs typeface="Gulim" charset="0"/>
            </a:endParaRPr>
          </a:p>
        </p:txBody>
      </p:sp>
      <p:sp>
        <p:nvSpPr>
          <p:cNvPr id="41048" name="Line 182"/>
          <p:cNvSpPr>
            <a:spLocks noChangeShapeType="1"/>
          </p:cNvSpPr>
          <p:nvPr/>
        </p:nvSpPr>
        <p:spPr bwMode="auto">
          <a:xfrm flipV="1">
            <a:off x="2590800" y="4267200"/>
            <a:ext cx="0" cy="533400"/>
          </a:xfrm>
          <a:prstGeom prst="line">
            <a:avLst/>
          </a:prstGeom>
          <a:noFill/>
          <a:ln w="9525">
            <a:solidFill>
              <a:schemeClr val="tx1"/>
            </a:solidFill>
            <a:miter lim="800000"/>
            <a:tailEnd type="triangle" w="med" len="med"/>
          </a:ln>
          <a:effec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800" b="0" i="0" u="none" strike="noStrike" kern="1200" cap="none" spc="0" normalizeH="0" baseline="0" noProof="0" smtClean="0">
              <a:ln>
                <a:noFill/>
              </a:ln>
              <a:solidFill>
                <a:schemeClr val="tx1"/>
              </a:solidFill>
              <a:effectLst/>
              <a:uLnTx/>
              <a:uFillTx/>
              <a:latin typeface="Times New Roman" panose="02020503050405090304" charset="0"/>
              <a:ea typeface="宋体" charset="0"/>
              <a:cs typeface="宋体" charset="0"/>
            </a:endParaRPr>
          </a:p>
        </p:txBody>
      </p:sp>
      <p:sp>
        <p:nvSpPr>
          <p:cNvPr id="41049" name="Line 183"/>
          <p:cNvSpPr>
            <a:spLocks noChangeShapeType="1"/>
          </p:cNvSpPr>
          <p:nvPr/>
        </p:nvSpPr>
        <p:spPr bwMode="auto">
          <a:xfrm>
            <a:off x="3962400" y="2895600"/>
            <a:ext cx="685800" cy="0"/>
          </a:xfrm>
          <a:prstGeom prst="line">
            <a:avLst/>
          </a:prstGeom>
          <a:noFill/>
          <a:ln w="9525">
            <a:solidFill>
              <a:schemeClr val="tx1"/>
            </a:solidFill>
            <a:miter lim="800000"/>
            <a:tailEnd type="triangle" w="med" len="med"/>
          </a:ln>
          <a:effec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800" b="0" i="0" u="none" strike="noStrike" kern="1200" cap="none" spc="0" normalizeH="0" baseline="0" noProof="0" smtClean="0">
              <a:ln>
                <a:noFill/>
              </a:ln>
              <a:solidFill>
                <a:schemeClr val="tx1"/>
              </a:solidFill>
              <a:effectLst/>
              <a:uLnTx/>
              <a:uFillTx/>
              <a:latin typeface="Times New Roman" panose="02020503050405090304" charset="0"/>
              <a:ea typeface="宋体" charset="0"/>
              <a:cs typeface="宋体" charset="0"/>
            </a:endParaRPr>
          </a:p>
        </p:txBody>
      </p:sp>
      <p:sp>
        <p:nvSpPr>
          <p:cNvPr id="41050" name="Text Box 184"/>
          <p:cNvSpPr txBox="1">
            <a:spLocks noChangeArrowheads="1"/>
          </p:cNvSpPr>
          <p:nvPr/>
        </p:nvSpPr>
        <p:spPr bwMode="auto">
          <a:xfrm>
            <a:off x="3886200" y="3124200"/>
            <a:ext cx="838200" cy="953135"/>
          </a:xfrm>
          <a:prstGeom prst="rect">
            <a:avLst/>
          </a:prstGeom>
          <a:noFill/>
          <a:ln>
            <a:noFill/>
          </a:ln>
          <a:effectLst/>
        </p:spPr>
        <p:txBody>
          <a:bodyPr>
            <a:spAutoFit/>
          </a:bodyPr>
          <a:lstStyle>
            <a:lvl1pPr>
              <a:defRPr sz="2800">
                <a:solidFill>
                  <a:schemeClr val="tx1"/>
                </a:solidFill>
                <a:latin typeface="Times New Roman" panose="02020503050405090304" charset="0"/>
                <a:ea typeface="宋体" charset="0"/>
                <a:cs typeface="宋体" charset="0"/>
              </a:defRPr>
            </a:lvl1pPr>
            <a:lvl2pPr marL="742950" indent="-285750">
              <a:defRPr sz="2800">
                <a:solidFill>
                  <a:schemeClr val="tx1"/>
                </a:solidFill>
                <a:latin typeface="Times New Roman" panose="02020503050405090304" charset="0"/>
                <a:ea typeface="宋体" charset="0"/>
                <a:cs typeface="宋体" charset="0"/>
              </a:defRPr>
            </a:lvl2pPr>
            <a:lvl3pPr marL="1143000" indent="-228600">
              <a:defRPr sz="2800">
                <a:solidFill>
                  <a:schemeClr val="tx1"/>
                </a:solidFill>
                <a:latin typeface="Times New Roman" panose="02020503050405090304" charset="0"/>
                <a:ea typeface="宋体" charset="0"/>
                <a:cs typeface="宋体" charset="0"/>
              </a:defRPr>
            </a:lvl3pPr>
            <a:lvl4pPr marL="1600200" indent="-228600">
              <a:defRPr sz="2800">
                <a:solidFill>
                  <a:schemeClr val="tx1"/>
                </a:solidFill>
                <a:latin typeface="Times New Roman" panose="02020503050405090304" charset="0"/>
                <a:ea typeface="宋体" charset="0"/>
                <a:cs typeface="宋体" charset="0"/>
              </a:defRPr>
            </a:lvl4pPr>
            <a:lvl5pPr marL="2057400" indent="-228600">
              <a:defRPr sz="2800">
                <a:solidFill>
                  <a:schemeClr val="tx1"/>
                </a:solidFill>
                <a:latin typeface="Times New Roman" panose="02020503050405090304" charset="0"/>
                <a:ea typeface="宋体" charset="0"/>
                <a:cs typeface="宋体" charset="0"/>
              </a:defRPr>
            </a:lvl5pPr>
            <a:lvl6pPr marL="2514600" indent="-228600" eaLnBrk="0" fontAlgn="base" hangingPunct="0">
              <a:spcBef>
                <a:spcPct val="0"/>
              </a:spcBef>
              <a:spcAft>
                <a:spcPct val="0"/>
              </a:spcAft>
              <a:defRPr sz="2800">
                <a:solidFill>
                  <a:schemeClr val="tx1"/>
                </a:solidFill>
                <a:latin typeface="Times New Roman" panose="02020503050405090304" charset="0"/>
                <a:ea typeface="宋体" charset="0"/>
                <a:cs typeface="宋体" charset="0"/>
              </a:defRPr>
            </a:lvl6pPr>
            <a:lvl7pPr marL="2971800" indent="-228600" eaLnBrk="0" fontAlgn="base" hangingPunct="0">
              <a:spcBef>
                <a:spcPct val="0"/>
              </a:spcBef>
              <a:spcAft>
                <a:spcPct val="0"/>
              </a:spcAft>
              <a:defRPr sz="2800">
                <a:solidFill>
                  <a:schemeClr val="tx1"/>
                </a:solidFill>
                <a:latin typeface="Times New Roman" panose="02020503050405090304" charset="0"/>
                <a:ea typeface="宋体" charset="0"/>
                <a:cs typeface="宋体" charset="0"/>
              </a:defRPr>
            </a:lvl7pPr>
            <a:lvl8pPr marL="3429000" indent="-228600" eaLnBrk="0" fontAlgn="base" hangingPunct="0">
              <a:spcBef>
                <a:spcPct val="0"/>
              </a:spcBef>
              <a:spcAft>
                <a:spcPct val="0"/>
              </a:spcAft>
              <a:defRPr sz="2800">
                <a:solidFill>
                  <a:schemeClr val="tx1"/>
                </a:solidFill>
                <a:latin typeface="Times New Roman" panose="02020503050405090304" charset="0"/>
                <a:ea typeface="宋体" charset="0"/>
                <a:cs typeface="宋体" charset="0"/>
              </a:defRPr>
            </a:lvl8pPr>
            <a:lvl9pPr marL="3886200" indent="-228600" eaLnBrk="0" fontAlgn="base" hangingPunct="0">
              <a:spcBef>
                <a:spcPct val="0"/>
              </a:spcBef>
              <a:spcAft>
                <a:spcPct val="0"/>
              </a:spcAft>
              <a:defRPr sz="2800">
                <a:solidFill>
                  <a:schemeClr val="tx1"/>
                </a:solidFill>
                <a:latin typeface="Times New Roman" panose="02020503050405090304" charset="0"/>
                <a:ea typeface="宋体" charset="0"/>
                <a:cs typeface="宋体" charset="0"/>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1400" b="0" i="0" u="none" strike="noStrike" kern="1200" cap="none" spc="0" normalizeH="0" baseline="0" noProof="0" smtClean="0">
                <a:ln>
                  <a:noFill/>
                </a:ln>
                <a:solidFill>
                  <a:schemeClr val="tx1"/>
                </a:solidFill>
                <a:effectLst/>
                <a:uLnTx/>
                <a:uFillTx/>
                <a:latin typeface="Tahoma" panose="020B0604030504040204" charset="0"/>
                <a:ea typeface="Gulim" charset="0"/>
                <a:cs typeface="Gulim" charset="0"/>
              </a:rPr>
              <a:t>每个点分配到最相似的中心</a:t>
            </a:r>
            <a:endParaRPr kumimoji="0" lang="zh-CN" altLang="en-US" sz="1400" b="0" i="0" u="none" strike="noStrike" kern="1200" cap="none" spc="0" normalizeH="0" baseline="0" noProof="0" smtClean="0">
              <a:ln>
                <a:noFill/>
              </a:ln>
              <a:solidFill>
                <a:schemeClr val="tx1"/>
              </a:solidFill>
              <a:effectLst/>
              <a:uLnTx/>
              <a:uFillTx/>
              <a:latin typeface="Tahoma" panose="020B0604030504040204" charset="0"/>
              <a:ea typeface="Gulim" charset="0"/>
              <a:cs typeface="Gulim" charset="0"/>
            </a:endParaRPr>
          </a:p>
        </p:txBody>
      </p:sp>
      <p:sp>
        <p:nvSpPr>
          <p:cNvPr id="41051" name="Text Box 185"/>
          <p:cNvSpPr txBox="1">
            <a:spLocks noChangeArrowheads="1"/>
          </p:cNvSpPr>
          <p:nvPr/>
        </p:nvSpPr>
        <p:spPr bwMode="auto">
          <a:xfrm>
            <a:off x="7162800" y="3048000"/>
            <a:ext cx="838200" cy="953135"/>
          </a:xfrm>
          <a:prstGeom prst="rect">
            <a:avLst/>
          </a:prstGeom>
          <a:noFill/>
          <a:ln>
            <a:noFill/>
          </a:ln>
          <a:effectLst/>
        </p:spPr>
        <p:txBody>
          <a:bodyPr>
            <a:spAutoFit/>
          </a:bodyPr>
          <a:lstStyle>
            <a:lvl1pPr>
              <a:defRPr sz="2800">
                <a:solidFill>
                  <a:schemeClr val="tx1"/>
                </a:solidFill>
                <a:latin typeface="Times New Roman" panose="02020503050405090304" charset="0"/>
                <a:ea typeface="宋体" charset="0"/>
                <a:cs typeface="宋体" charset="0"/>
              </a:defRPr>
            </a:lvl1pPr>
            <a:lvl2pPr marL="742950" indent="-285750">
              <a:defRPr sz="2800">
                <a:solidFill>
                  <a:schemeClr val="tx1"/>
                </a:solidFill>
                <a:latin typeface="Times New Roman" panose="02020503050405090304" charset="0"/>
                <a:ea typeface="宋体" charset="0"/>
                <a:cs typeface="宋体" charset="0"/>
              </a:defRPr>
            </a:lvl2pPr>
            <a:lvl3pPr marL="1143000" indent="-228600">
              <a:defRPr sz="2800">
                <a:solidFill>
                  <a:schemeClr val="tx1"/>
                </a:solidFill>
                <a:latin typeface="Times New Roman" panose="02020503050405090304" charset="0"/>
                <a:ea typeface="宋体" charset="0"/>
                <a:cs typeface="宋体" charset="0"/>
              </a:defRPr>
            </a:lvl3pPr>
            <a:lvl4pPr marL="1600200" indent="-228600">
              <a:defRPr sz="2800">
                <a:solidFill>
                  <a:schemeClr val="tx1"/>
                </a:solidFill>
                <a:latin typeface="Times New Roman" panose="02020503050405090304" charset="0"/>
                <a:ea typeface="宋体" charset="0"/>
                <a:cs typeface="宋体" charset="0"/>
              </a:defRPr>
            </a:lvl4pPr>
            <a:lvl5pPr marL="2057400" indent="-228600">
              <a:defRPr sz="2800">
                <a:solidFill>
                  <a:schemeClr val="tx1"/>
                </a:solidFill>
                <a:latin typeface="Times New Roman" panose="02020503050405090304" charset="0"/>
                <a:ea typeface="宋体" charset="0"/>
                <a:cs typeface="宋体" charset="0"/>
              </a:defRPr>
            </a:lvl5pPr>
            <a:lvl6pPr marL="2514600" indent="-228600" eaLnBrk="0" fontAlgn="base" hangingPunct="0">
              <a:spcBef>
                <a:spcPct val="0"/>
              </a:spcBef>
              <a:spcAft>
                <a:spcPct val="0"/>
              </a:spcAft>
              <a:defRPr sz="2800">
                <a:solidFill>
                  <a:schemeClr val="tx1"/>
                </a:solidFill>
                <a:latin typeface="Times New Roman" panose="02020503050405090304" charset="0"/>
                <a:ea typeface="宋体" charset="0"/>
                <a:cs typeface="宋体" charset="0"/>
              </a:defRPr>
            </a:lvl6pPr>
            <a:lvl7pPr marL="2971800" indent="-228600" eaLnBrk="0" fontAlgn="base" hangingPunct="0">
              <a:spcBef>
                <a:spcPct val="0"/>
              </a:spcBef>
              <a:spcAft>
                <a:spcPct val="0"/>
              </a:spcAft>
              <a:defRPr sz="2800">
                <a:solidFill>
                  <a:schemeClr val="tx1"/>
                </a:solidFill>
                <a:latin typeface="Times New Roman" panose="02020503050405090304" charset="0"/>
                <a:ea typeface="宋体" charset="0"/>
                <a:cs typeface="宋体" charset="0"/>
              </a:defRPr>
            </a:lvl7pPr>
            <a:lvl8pPr marL="3429000" indent="-228600" eaLnBrk="0" fontAlgn="base" hangingPunct="0">
              <a:spcBef>
                <a:spcPct val="0"/>
              </a:spcBef>
              <a:spcAft>
                <a:spcPct val="0"/>
              </a:spcAft>
              <a:defRPr sz="2800">
                <a:solidFill>
                  <a:schemeClr val="tx1"/>
                </a:solidFill>
                <a:latin typeface="Times New Roman" panose="02020503050405090304" charset="0"/>
                <a:ea typeface="宋体" charset="0"/>
                <a:cs typeface="宋体" charset="0"/>
              </a:defRPr>
            </a:lvl8pPr>
            <a:lvl9pPr marL="3886200" indent="-228600" eaLnBrk="0" fontAlgn="base" hangingPunct="0">
              <a:spcBef>
                <a:spcPct val="0"/>
              </a:spcBef>
              <a:spcAft>
                <a:spcPct val="0"/>
              </a:spcAft>
              <a:defRPr sz="2800">
                <a:solidFill>
                  <a:schemeClr val="tx1"/>
                </a:solidFill>
                <a:latin typeface="Times New Roman" panose="02020503050405090304" charset="0"/>
                <a:ea typeface="宋体" charset="0"/>
                <a:cs typeface="宋体" charset="0"/>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1400" b="0" i="0" u="none" strike="noStrike" kern="1200" cap="none" spc="0" normalizeH="0" baseline="0" noProof="0" smtClean="0">
                <a:ln>
                  <a:noFill/>
                </a:ln>
                <a:solidFill>
                  <a:schemeClr val="tx1"/>
                </a:solidFill>
                <a:effectLst/>
                <a:uLnTx/>
                <a:uFillTx/>
                <a:latin typeface="Tahoma" panose="020B0604030504040204" charset="0"/>
                <a:ea typeface="Gulim" charset="0"/>
                <a:cs typeface="Gulim" charset="0"/>
              </a:rPr>
              <a:t>更新簇的中心点（求均值）</a:t>
            </a:r>
            <a:endParaRPr kumimoji="0" lang="zh-CN" altLang="en-US" sz="1400" b="0" i="0" u="none" strike="noStrike" kern="1200" cap="none" spc="0" normalizeH="0" baseline="0" noProof="0" smtClean="0">
              <a:ln>
                <a:noFill/>
              </a:ln>
              <a:solidFill>
                <a:schemeClr val="tx1"/>
              </a:solidFill>
              <a:effectLst/>
              <a:uLnTx/>
              <a:uFillTx/>
              <a:latin typeface="Tahoma" panose="020B0604030504040204" charset="0"/>
              <a:ea typeface="Gulim" charset="0"/>
              <a:cs typeface="Gulim" charset="0"/>
            </a:endParaRPr>
          </a:p>
        </p:txBody>
      </p:sp>
      <p:sp>
        <p:nvSpPr>
          <p:cNvPr id="56411" name="Freeform 186"/>
          <p:cNvSpPr/>
          <p:nvPr/>
        </p:nvSpPr>
        <p:spPr>
          <a:xfrm>
            <a:off x="2362200" y="3136900"/>
            <a:ext cx="88900" cy="95250"/>
          </a:xfrm>
          <a:custGeom>
            <a:avLst/>
            <a:gdLst/>
            <a:ahLst/>
            <a:cxnLst>
              <a:cxn ang="0">
                <a:pos x="70564375" y="0"/>
              </a:cxn>
              <a:cxn ang="0">
                <a:pos x="141128750" y="75604688"/>
              </a:cxn>
              <a:cxn ang="0">
                <a:pos x="70564375" y="151209375"/>
              </a:cxn>
              <a:cxn ang="0">
                <a:pos x="0" y="75604688"/>
              </a:cxn>
              <a:cxn ang="0">
                <a:pos x="70564375" y="0"/>
              </a:cxn>
            </a:cxnLst>
            <a:pathLst>
              <a:path w="56" h="60">
                <a:moveTo>
                  <a:pt x="28" y="0"/>
                </a:moveTo>
                <a:lnTo>
                  <a:pt x="56" y="30"/>
                </a:lnTo>
                <a:lnTo>
                  <a:pt x="28" y="60"/>
                </a:lnTo>
                <a:lnTo>
                  <a:pt x="0" y="30"/>
                </a:lnTo>
                <a:lnTo>
                  <a:pt x="28" y="0"/>
                </a:lnTo>
                <a:close/>
              </a:path>
            </a:pathLst>
          </a:custGeom>
          <a:solidFill>
            <a:srgbClr val="00FFFF">
              <a:alpha val="100000"/>
            </a:srgbClr>
          </a:solidFill>
          <a:ln w="6350" cap="flat" cmpd="sng">
            <a:solidFill>
              <a:srgbClr val="000080">
                <a:alpha val="100000"/>
              </a:srgbClr>
            </a:solidFill>
            <a:prstDash val="solid"/>
            <a:round/>
            <a:headEnd type="none" w="med" len="med"/>
            <a:tailEnd type="none" w="med" len="med"/>
          </a:ln>
        </p:spPr>
        <p:txBody>
          <a:bodyPr/>
          <a:p>
            <a:endParaRPr lang="zh-CN" altLang="en-US"/>
          </a:p>
        </p:txBody>
      </p:sp>
      <p:sp>
        <p:nvSpPr>
          <p:cNvPr id="56412" name="Freeform 187"/>
          <p:cNvSpPr/>
          <p:nvPr/>
        </p:nvSpPr>
        <p:spPr>
          <a:xfrm>
            <a:off x="3124200" y="2971800"/>
            <a:ext cx="88900" cy="93663"/>
          </a:xfrm>
          <a:custGeom>
            <a:avLst/>
            <a:gdLst/>
            <a:ahLst/>
            <a:cxnLst>
              <a:cxn ang="0">
                <a:pos x="70564375" y="0"/>
              </a:cxn>
              <a:cxn ang="0">
                <a:pos x="141128750" y="73085715"/>
              </a:cxn>
              <a:cxn ang="0">
                <a:pos x="70564375" y="148690806"/>
              </a:cxn>
              <a:cxn ang="0">
                <a:pos x="0" y="73085715"/>
              </a:cxn>
              <a:cxn ang="0">
                <a:pos x="70564375" y="0"/>
              </a:cxn>
            </a:cxnLst>
            <a:pathLst>
              <a:path w="56" h="59">
                <a:moveTo>
                  <a:pt x="28" y="0"/>
                </a:moveTo>
                <a:lnTo>
                  <a:pt x="56" y="29"/>
                </a:lnTo>
                <a:lnTo>
                  <a:pt x="28" y="59"/>
                </a:lnTo>
                <a:lnTo>
                  <a:pt x="0" y="29"/>
                </a:lnTo>
                <a:lnTo>
                  <a:pt x="28" y="0"/>
                </a:lnTo>
                <a:close/>
              </a:path>
            </a:pathLst>
          </a:custGeom>
          <a:solidFill>
            <a:srgbClr val="000080">
              <a:alpha val="100000"/>
            </a:srgbClr>
          </a:solidFill>
          <a:ln w="6350" cap="flat" cmpd="sng">
            <a:solidFill>
              <a:srgbClr val="000080">
                <a:alpha val="100000"/>
              </a:srgbClr>
            </a:solidFill>
            <a:prstDash val="solid"/>
            <a:round/>
            <a:headEnd type="none" w="med" len="med"/>
            <a:tailEnd type="none" w="med" len="med"/>
          </a:ln>
        </p:spPr>
        <p:txBody>
          <a:bodyPr/>
          <a:p>
            <a:endParaRPr lang="zh-CN" altLang="en-US"/>
          </a:p>
        </p:txBody>
      </p:sp>
      <p:sp>
        <p:nvSpPr>
          <p:cNvPr id="56413" name="Oval 188"/>
          <p:cNvSpPr/>
          <p:nvPr/>
        </p:nvSpPr>
        <p:spPr>
          <a:xfrm>
            <a:off x="1981200" y="3265488"/>
            <a:ext cx="84138" cy="87312"/>
          </a:xfrm>
          <a:prstGeom prst="ellipse">
            <a:avLst/>
          </a:prstGeom>
          <a:solidFill>
            <a:srgbClr val="FF0000"/>
          </a:solidFill>
          <a:ln w="6350" cap="flat" cmpd="sng">
            <a:solidFill>
              <a:srgbClr val="FF0000"/>
            </a:solidFill>
            <a:prstDash val="solid"/>
            <a:headEnd type="none" w="med" len="med"/>
            <a:tailEnd type="none" w="med" len="med"/>
          </a:ln>
        </p:spPr>
        <p:txBody>
          <a:bodyPr/>
          <a:p>
            <a:endParaRPr lang="zh-CN" altLang="en-US" dirty="0">
              <a:latin typeface="Times New Roman" panose="02020503050405090304" charset="0"/>
            </a:endParaRPr>
          </a:p>
        </p:txBody>
      </p:sp>
      <p:sp>
        <p:nvSpPr>
          <p:cNvPr id="56414" name="Oval 189"/>
          <p:cNvSpPr/>
          <p:nvPr/>
        </p:nvSpPr>
        <p:spPr>
          <a:xfrm>
            <a:off x="3497263" y="3113088"/>
            <a:ext cx="84137" cy="87312"/>
          </a:xfrm>
          <a:prstGeom prst="ellipse">
            <a:avLst/>
          </a:prstGeom>
          <a:solidFill>
            <a:srgbClr val="FF0000"/>
          </a:solidFill>
          <a:ln w="6350" cap="flat" cmpd="sng">
            <a:solidFill>
              <a:srgbClr val="FF0000"/>
            </a:solidFill>
            <a:prstDash val="solid"/>
            <a:headEnd type="none" w="med" len="med"/>
            <a:tailEnd type="none" w="med" len="med"/>
          </a:ln>
        </p:spPr>
        <p:txBody>
          <a:bodyPr/>
          <a:p>
            <a:endParaRPr lang="zh-CN" altLang="en-US" dirty="0">
              <a:latin typeface="Times New Roman" panose="02020503050405090304" charset="0"/>
            </a:endParaRPr>
          </a:p>
        </p:txBody>
      </p:sp>
      <p:sp>
        <p:nvSpPr>
          <p:cNvPr id="41056" name="Text Box 190"/>
          <p:cNvSpPr txBox="1">
            <a:spLocks noChangeArrowheads="1"/>
          </p:cNvSpPr>
          <p:nvPr/>
        </p:nvSpPr>
        <p:spPr bwMode="auto">
          <a:xfrm>
            <a:off x="7162800" y="5334000"/>
            <a:ext cx="838200" cy="737235"/>
          </a:xfrm>
          <a:prstGeom prst="rect">
            <a:avLst/>
          </a:prstGeom>
          <a:noFill/>
          <a:ln>
            <a:noFill/>
          </a:ln>
          <a:effectLst/>
        </p:spPr>
        <p:txBody>
          <a:bodyPr>
            <a:spAutoFit/>
          </a:bodyPr>
          <a:lstStyle>
            <a:lvl1pPr>
              <a:defRPr sz="2800">
                <a:solidFill>
                  <a:schemeClr val="tx1"/>
                </a:solidFill>
                <a:latin typeface="Times New Roman" panose="02020503050405090304" charset="0"/>
                <a:ea typeface="宋体" charset="0"/>
                <a:cs typeface="宋体" charset="0"/>
              </a:defRPr>
            </a:lvl1pPr>
            <a:lvl2pPr marL="742950" indent="-285750">
              <a:defRPr sz="2800">
                <a:solidFill>
                  <a:schemeClr val="tx1"/>
                </a:solidFill>
                <a:latin typeface="Times New Roman" panose="02020503050405090304" charset="0"/>
                <a:ea typeface="宋体" charset="0"/>
                <a:cs typeface="宋体" charset="0"/>
              </a:defRPr>
            </a:lvl2pPr>
            <a:lvl3pPr marL="1143000" indent="-228600">
              <a:defRPr sz="2800">
                <a:solidFill>
                  <a:schemeClr val="tx1"/>
                </a:solidFill>
                <a:latin typeface="Times New Roman" panose="02020503050405090304" charset="0"/>
                <a:ea typeface="宋体" charset="0"/>
                <a:cs typeface="宋体" charset="0"/>
              </a:defRPr>
            </a:lvl3pPr>
            <a:lvl4pPr marL="1600200" indent="-228600">
              <a:defRPr sz="2800">
                <a:solidFill>
                  <a:schemeClr val="tx1"/>
                </a:solidFill>
                <a:latin typeface="Times New Roman" panose="02020503050405090304" charset="0"/>
                <a:ea typeface="宋体" charset="0"/>
                <a:cs typeface="宋体" charset="0"/>
              </a:defRPr>
            </a:lvl4pPr>
            <a:lvl5pPr marL="2057400" indent="-228600">
              <a:defRPr sz="2800">
                <a:solidFill>
                  <a:schemeClr val="tx1"/>
                </a:solidFill>
                <a:latin typeface="Times New Roman" panose="02020503050405090304" charset="0"/>
                <a:ea typeface="宋体" charset="0"/>
                <a:cs typeface="宋体" charset="0"/>
              </a:defRPr>
            </a:lvl5pPr>
            <a:lvl6pPr marL="2514600" indent="-228600" eaLnBrk="0" fontAlgn="base" hangingPunct="0">
              <a:spcBef>
                <a:spcPct val="0"/>
              </a:spcBef>
              <a:spcAft>
                <a:spcPct val="0"/>
              </a:spcAft>
              <a:defRPr sz="2800">
                <a:solidFill>
                  <a:schemeClr val="tx1"/>
                </a:solidFill>
                <a:latin typeface="Times New Roman" panose="02020503050405090304" charset="0"/>
                <a:ea typeface="宋体" charset="0"/>
                <a:cs typeface="宋体" charset="0"/>
              </a:defRPr>
            </a:lvl6pPr>
            <a:lvl7pPr marL="2971800" indent="-228600" eaLnBrk="0" fontAlgn="base" hangingPunct="0">
              <a:spcBef>
                <a:spcPct val="0"/>
              </a:spcBef>
              <a:spcAft>
                <a:spcPct val="0"/>
              </a:spcAft>
              <a:defRPr sz="2800">
                <a:solidFill>
                  <a:schemeClr val="tx1"/>
                </a:solidFill>
                <a:latin typeface="Times New Roman" panose="02020503050405090304" charset="0"/>
                <a:ea typeface="宋体" charset="0"/>
                <a:cs typeface="宋体" charset="0"/>
              </a:defRPr>
            </a:lvl7pPr>
            <a:lvl8pPr marL="3429000" indent="-228600" eaLnBrk="0" fontAlgn="base" hangingPunct="0">
              <a:spcBef>
                <a:spcPct val="0"/>
              </a:spcBef>
              <a:spcAft>
                <a:spcPct val="0"/>
              </a:spcAft>
              <a:defRPr sz="2800">
                <a:solidFill>
                  <a:schemeClr val="tx1"/>
                </a:solidFill>
                <a:latin typeface="Times New Roman" panose="02020503050405090304" charset="0"/>
                <a:ea typeface="宋体" charset="0"/>
                <a:cs typeface="宋体" charset="0"/>
              </a:defRPr>
            </a:lvl8pPr>
            <a:lvl9pPr marL="3886200" indent="-228600" eaLnBrk="0" fontAlgn="base" hangingPunct="0">
              <a:spcBef>
                <a:spcPct val="0"/>
              </a:spcBef>
              <a:spcAft>
                <a:spcPct val="0"/>
              </a:spcAft>
              <a:defRPr sz="2800">
                <a:solidFill>
                  <a:schemeClr val="tx1"/>
                </a:solidFill>
                <a:latin typeface="Times New Roman" panose="02020503050405090304" charset="0"/>
                <a:ea typeface="宋体" charset="0"/>
                <a:cs typeface="宋体" charset="0"/>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1400" b="0" i="0" u="none" strike="noStrike" kern="1200" cap="none" spc="0" normalizeH="0" baseline="0" noProof="0" smtClean="0">
                <a:ln>
                  <a:noFill/>
                </a:ln>
                <a:solidFill>
                  <a:schemeClr val="tx1"/>
                </a:solidFill>
                <a:effectLst/>
                <a:uLnTx/>
                <a:uFillTx/>
                <a:latin typeface="Tahoma" panose="020B0604030504040204" charset="0"/>
                <a:ea typeface="Gulim" charset="0"/>
                <a:cs typeface="Gulim" charset="0"/>
              </a:rPr>
              <a:t>再次更新簇中心</a:t>
            </a:r>
            <a:endParaRPr kumimoji="0" lang="zh-CN" altLang="en-US" sz="1400" b="0" i="0" u="none" strike="noStrike" kern="1200" cap="none" spc="0" normalizeH="0" baseline="0" noProof="0" smtClean="0">
              <a:ln>
                <a:noFill/>
              </a:ln>
              <a:solidFill>
                <a:schemeClr val="tx1"/>
              </a:solidFill>
              <a:effectLst/>
              <a:uLnTx/>
              <a:uFillTx/>
              <a:latin typeface="Tahoma" panose="020B0604030504040204" charset="0"/>
              <a:ea typeface="Gulim" charset="0"/>
              <a:cs typeface="Gulim" charset="0"/>
            </a:endParaRPr>
          </a:p>
        </p:txBody>
      </p:sp>
      <p:sp>
        <p:nvSpPr>
          <p:cNvPr id="41057" name="Text Box 191"/>
          <p:cNvSpPr txBox="1">
            <a:spLocks noChangeArrowheads="1"/>
          </p:cNvSpPr>
          <p:nvPr/>
        </p:nvSpPr>
        <p:spPr bwMode="auto">
          <a:xfrm>
            <a:off x="9372600" y="4114800"/>
            <a:ext cx="990600" cy="306705"/>
          </a:xfrm>
          <a:prstGeom prst="rect">
            <a:avLst/>
          </a:prstGeom>
          <a:noFill/>
          <a:ln>
            <a:noFill/>
          </a:ln>
          <a:effectLst/>
        </p:spPr>
        <p:txBody>
          <a:bodyPr>
            <a:spAutoFit/>
          </a:bodyPr>
          <a:lstStyle>
            <a:lvl1pPr>
              <a:defRPr sz="2800">
                <a:solidFill>
                  <a:schemeClr val="tx1"/>
                </a:solidFill>
                <a:latin typeface="Times New Roman" panose="02020503050405090304" charset="0"/>
                <a:ea typeface="宋体" charset="0"/>
                <a:cs typeface="宋体" charset="0"/>
              </a:defRPr>
            </a:lvl1pPr>
            <a:lvl2pPr marL="742950" indent="-285750">
              <a:defRPr sz="2800">
                <a:solidFill>
                  <a:schemeClr val="tx1"/>
                </a:solidFill>
                <a:latin typeface="Times New Roman" panose="02020503050405090304" charset="0"/>
                <a:ea typeface="宋体" charset="0"/>
                <a:cs typeface="宋体" charset="0"/>
              </a:defRPr>
            </a:lvl2pPr>
            <a:lvl3pPr marL="1143000" indent="-228600">
              <a:defRPr sz="2800">
                <a:solidFill>
                  <a:schemeClr val="tx1"/>
                </a:solidFill>
                <a:latin typeface="Times New Roman" panose="02020503050405090304" charset="0"/>
                <a:ea typeface="宋体" charset="0"/>
                <a:cs typeface="宋体" charset="0"/>
              </a:defRPr>
            </a:lvl3pPr>
            <a:lvl4pPr marL="1600200" indent="-228600">
              <a:defRPr sz="2800">
                <a:solidFill>
                  <a:schemeClr val="tx1"/>
                </a:solidFill>
                <a:latin typeface="Times New Roman" panose="02020503050405090304" charset="0"/>
                <a:ea typeface="宋体" charset="0"/>
                <a:cs typeface="宋体" charset="0"/>
              </a:defRPr>
            </a:lvl4pPr>
            <a:lvl5pPr marL="2057400" indent="-228600">
              <a:defRPr sz="2800">
                <a:solidFill>
                  <a:schemeClr val="tx1"/>
                </a:solidFill>
                <a:latin typeface="Times New Roman" panose="02020503050405090304" charset="0"/>
                <a:ea typeface="宋体" charset="0"/>
                <a:cs typeface="宋体" charset="0"/>
              </a:defRPr>
            </a:lvl5pPr>
            <a:lvl6pPr marL="2514600" indent="-228600" eaLnBrk="0" fontAlgn="base" hangingPunct="0">
              <a:spcBef>
                <a:spcPct val="0"/>
              </a:spcBef>
              <a:spcAft>
                <a:spcPct val="0"/>
              </a:spcAft>
              <a:defRPr sz="2800">
                <a:solidFill>
                  <a:schemeClr val="tx1"/>
                </a:solidFill>
                <a:latin typeface="Times New Roman" panose="02020503050405090304" charset="0"/>
                <a:ea typeface="宋体" charset="0"/>
                <a:cs typeface="宋体" charset="0"/>
              </a:defRPr>
            </a:lvl6pPr>
            <a:lvl7pPr marL="2971800" indent="-228600" eaLnBrk="0" fontAlgn="base" hangingPunct="0">
              <a:spcBef>
                <a:spcPct val="0"/>
              </a:spcBef>
              <a:spcAft>
                <a:spcPct val="0"/>
              </a:spcAft>
              <a:defRPr sz="2800">
                <a:solidFill>
                  <a:schemeClr val="tx1"/>
                </a:solidFill>
                <a:latin typeface="Times New Roman" panose="02020503050405090304" charset="0"/>
                <a:ea typeface="宋体" charset="0"/>
                <a:cs typeface="宋体" charset="0"/>
              </a:defRPr>
            </a:lvl7pPr>
            <a:lvl8pPr marL="3429000" indent="-228600" eaLnBrk="0" fontAlgn="base" hangingPunct="0">
              <a:spcBef>
                <a:spcPct val="0"/>
              </a:spcBef>
              <a:spcAft>
                <a:spcPct val="0"/>
              </a:spcAft>
              <a:defRPr sz="2800">
                <a:solidFill>
                  <a:schemeClr val="tx1"/>
                </a:solidFill>
                <a:latin typeface="Times New Roman" panose="02020503050405090304" charset="0"/>
                <a:ea typeface="宋体" charset="0"/>
                <a:cs typeface="宋体" charset="0"/>
              </a:defRPr>
            </a:lvl8pPr>
            <a:lvl9pPr marL="3886200" indent="-228600" eaLnBrk="0" fontAlgn="base" hangingPunct="0">
              <a:spcBef>
                <a:spcPct val="0"/>
              </a:spcBef>
              <a:spcAft>
                <a:spcPct val="0"/>
              </a:spcAft>
              <a:defRPr sz="2800">
                <a:solidFill>
                  <a:schemeClr val="tx1"/>
                </a:solidFill>
                <a:latin typeface="Times New Roman" panose="02020503050405090304" charset="0"/>
                <a:ea typeface="宋体" charset="0"/>
                <a:cs typeface="宋体" charset="0"/>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1400" b="0" i="0" u="none" strike="noStrike" kern="1200" cap="none" spc="0" normalizeH="0" baseline="0" noProof="0" smtClean="0">
                <a:ln>
                  <a:noFill/>
                </a:ln>
                <a:solidFill>
                  <a:schemeClr val="tx1"/>
                </a:solidFill>
                <a:effectLst/>
                <a:uLnTx/>
                <a:uFillTx/>
                <a:latin typeface="Tahoma" panose="020B0604030504040204" charset="0"/>
                <a:ea typeface="Gulim" charset="0"/>
                <a:cs typeface="Gulim" charset="0"/>
              </a:rPr>
              <a:t>再次分配</a:t>
            </a:r>
            <a:endParaRPr kumimoji="0" lang="zh-CN" altLang="en-US" sz="1400" b="0" i="0" u="none" strike="noStrike" kern="1200" cap="none" spc="0" normalizeH="0" baseline="0" noProof="0" smtClean="0">
              <a:ln>
                <a:noFill/>
              </a:ln>
              <a:solidFill>
                <a:schemeClr val="tx1"/>
              </a:solidFill>
              <a:effectLst/>
              <a:uLnTx/>
              <a:uFillTx/>
              <a:latin typeface="Tahoma" panose="020B0604030504040204" charset="0"/>
              <a:ea typeface="Gulim" charset="0"/>
              <a:cs typeface="Gulim" charset="0"/>
            </a:endParaRPr>
          </a:p>
        </p:txBody>
      </p:sp>
      <p:sp>
        <p:nvSpPr>
          <p:cNvPr id="41058" name="Line 192"/>
          <p:cNvSpPr>
            <a:spLocks noChangeShapeType="1"/>
          </p:cNvSpPr>
          <p:nvPr/>
        </p:nvSpPr>
        <p:spPr bwMode="auto">
          <a:xfrm flipV="1">
            <a:off x="5791200" y="4114800"/>
            <a:ext cx="0" cy="228600"/>
          </a:xfrm>
          <a:prstGeom prst="line">
            <a:avLst/>
          </a:prstGeom>
          <a:noFill/>
          <a:ln w="9525">
            <a:solidFill>
              <a:schemeClr val="tx1"/>
            </a:solidFill>
            <a:miter lim="800000"/>
            <a:tailEnd type="triangle" w="med" len="med"/>
          </a:ln>
          <a:effec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800" b="0" i="0" u="none" strike="noStrike" kern="1200" cap="none" spc="0" normalizeH="0" baseline="0" noProof="0" smtClean="0">
              <a:ln>
                <a:noFill/>
              </a:ln>
              <a:solidFill>
                <a:schemeClr val="tx1"/>
              </a:solidFill>
              <a:effectLst/>
              <a:uLnTx/>
              <a:uFillTx/>
              <a:latin typeface="Times New Roman" panose="02020503050405090304" charset="0"/>
              <a:ea typeface="宋体" charset="0"/>
              <a:cs typeface="宋体" charset="0"/>
            </a:endParaRPr>
          </a:p>
        </p:txBody>
      </p:sp>
      <p:sp>
        <p:nvSpPr>
          <p:cNvPr id="41059" name="Text Box 193"/>
          <p:cNvSpPr txBox="1">
            <a:spLocks noChangeArrowheads="1"/>
          </p:cNvSpPr>
          <p:nvPr/>
        </p:nvSpPr>
        <p:spPr bwMode="auto">
          <a:xfrm>
            <a:off x="5943600" y="4114800"/>
            <a:ext cx="990600" cy="306705"/>
          </a:xfrm>
          <a:prstGeom prst="rect">
            <a:avLst/>
          </a:prstGeom>
          <a:noFill/>
          <a:ln>
            <a:noFill/>
          </a:ln>
          <a:effectLst/>
        </p:spPr>
        <p:txBody>
          <a:bodyPr>
            <a:spAutoFit/>
          </a:bodyPr>
          <a:lstStyle>
            <a:lvl1pPr>
              <a:defRPr sz="2800">
                <a:solidFill>
                  <a:schemeClr val="tx1"/>
                </a:solidFill>
                <a:latin typeface="Times New Roman" panose="02020503050405090304" charset="0"/>
                <a:ea typeface="宋体" charset="0"/>
                <a:cs typeface="宋体" charset="0"/>
              </a:defRPr>
            </a:lvl1pPr>
            <a:lvl2pPr marL="742950" indent="-285750">
              <a:defRPr sz="2800">
                <a:solidFill>
                  <a:schemeClr val="tx1"/>
                </a:solidFill>
                <a:latin typeface="Times New Roman" panose="02020503050405090304" charset="0"/>
                <a:ea typeface="宋体" charset="0"/>
                <a:cs typeface="宋体" charset="0"/>
              </a:defRPr>
            </a:lvl2pPr>
            <a:lvl3pPr marL="1143000" indent="-228600">
              <a:defRPr sz="2800">
                <a:solidFill>
                  <a:schemeClr val="tx1"/>
                </a:solidFill>
                <a:latin typeface="Times New Roman" panose="02020503050405090304" charset="0"/>
                <a:ea typeface="宋体" charset="0"/>
                <a:cs typeface="宋体" charset="0"/>
              </a:defRPr>
            </a:lvl3pPr>
            <a:lvl4pPr marL="1600200" indent="-228600">
              <a:defRPr sz="2800">
                <a:solidFill>
                  <a:schemeClr val="tx1"/>
                </a:solidFill>
                <a:latin typeface="Times New Roman" panose="02020503050405090304" charset="0"/>
                <a:ea typeface="宋体" charset="0"/>
                <a:cs typeface="宋体" charset="0"/>
              </a:defRPr>
            </a:lvl4pPr>
            <a:lvl5pPr marL="2057400" indent="-228600">
              <a:defRPr sz="2800">
                <a:solidFill>
                  <a:schemeClr val="tx1"/>
                </a:solidFill>
                <a:latin typeface="Times New Roman" panose="02020503050405090304" charset="0"/>
                <a:ea typeface="宋体" charset="0"/>
                <a:cs typeface="宋体" charset="0"/>
              </a:defRPr>
            </a:lvl5pPr>
            <a:lvl6pPr marL="2514600" indent="-228600" eaLnBrk="0" fontAlgn="base" hangingPunct="0">
              <a:spcBef>
                <a:spcPct val="0"/>
              </a:spcBef>
              <a:spcAft>
                <a:spcPct val="0"/>
              </a:spcAft>
              <a:defRPr sz="2800">
                <a:solidFill>
                  <a:schemeClr val="tx1"/>
                </a:solidFill>
                <a:latin typeface="Times New Roman" panose="02020503050405090304" charset="0"/>
                <a:ea typeface="宋体" charset="0"/>
                <a:cs typeface="宋体" charset="0"/>
              </a:defRPr>
            </a:lvl6pPr>
            <a:lvl7pPr marL="2971800" indent="-228600" eaLnBrk="0" fontAlgn="base" hangingPunct="0">
              <a:spcBef>
                <a:spcPct val="0"/>
              </a:spcBef>
              <a:spcAft>
                <a:spcPct val="0"/>
              </a:spcAft>
              <a:defRPr sz="2800">
                <a:solidFill>
                  <a:schemeClr val="tx1"/>
                </a:solidFill>
                <a:latin typeface="Times New Roman" panose="02020503050405090304" charset="0"/>
                <a:ea typeface="宋体" charset="0"/>
                <a:cs typeface="宋体" charset="0"/>
              </a:defRPr>
            </a:lvl7pPr>
            <a:lvl8pPr marL="3429000" indent="-228600" eaLnBrk="0" fontAlgn="base" hangingPunct="0">
              <a:spcBef>
                <a:spcPct val="0"/>
              </a:spcBef>
              <a:spcAft>
                <a:spcPct val="0"/>
              </a:spcAft>
              <a:defRPr sz="2800">
                <a:solidFill>
                  <a:schemeClr val="tx1"/>
                </a:solidFill>
                <a:latin typeface="Times New Roman" panose="02020503050405090304" charset="0"/>
                <a:ea typeface="宋体" charset="0"/>
                <a:cs typeface="宋体" charset="0"/>
              </a:defRPr>
            </a:lvl8pPr>
            <a:lvl9pPr marL="3886200" indent="-228600" eaLnBrk="0" fontAlgn="base" hangingPunct="0">
              <a:spcBef>
                <a:spcPct val="0"/>
              </a:spcBef>
              <a:spcAft>
                <a:spcPct val="0"/>
              </a:spcAft>
              <a:defRPr sz="2800">
                <a:solidFill>
                  <a:schemeClr val="tx1"/>
                </a:solidFill>
                <a:latin typeface="Times New Roman" panose="02020503050405090304" charset="0"/>
                <a:ea typeface="宋体" charset="0"/>
                <a:cs typeface="宋体" charset="0"/>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1400" b="0" i="0" u="none" strike="noStrike" kern="1200" cap="none" spc="0" normalizeH="0" baseline="0" noProof="0" smtClean="0">
                <a:ln>
                  <a:noFill/>
                </a:ln>
                <a:solidFill>
                  <a:schemeClr val="tx1"/>
                </a:solidFill>
                <a:effectLst/>
                <a:uLnTx/>
                <a:uFillTx/>
                <a:latin typeface="Tahoma" panose="020B0604030504040204" charset="0"/>
                <a:ea typeface="Gulim" charset="0"/>
                <a:cs typeface="Gulim" charset="0"/>
              </a:rPr>
              <a:t>再次分配</a:t>
            </a:r>
            <a:endParaRPr kumimoji="0" lang="zh-CN" altLang="en-US" sz="1400" b="0" i="0" u="none" strike="noStrike" kern="1200" cap="none" spc="0" normalizeH="0" baseline="0" noProof="0" smtClean="0">
              <a:ln>
                <a:noFill/>
              </a:ln>
              <a:solidFill>
                <a:schemeClr val="tx1"/>
              </a:solidFill>
              <a:effectLst/>
              <a:uLnTx/>
              <a:uFillTx/>
              <a:latin typeface="Tahoma" panose="020B0604030504040204" charset="0"/>
              <a:ea typeface="Gulim" charset="0"/>
              <a:cs typeface="Gulim" charset="0"/>
            </a:endParaRPr>
          </a:p>
        </p:txBody>
      </p:sp>
    </p:spTree>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Text Box 3"/>
          <p:cNvSpPr txBox="1">
            <a:spLocks noChangeArrowheads="1"/>
          </p:cNvSpPr>
          <p:nvPr/>
        </p:nvSpPr>
        <p:spPr bwMode="auto">
          <a:xfrm>
            <a:off x="1919288" y="404813"/>
            <a:ext cx="8382000" cy="4016375"/>
          </a:xfrm>
          <a:prstGeom prst="rect">
            <a:avLst/>
          </a:prstGeom>
          <a:solidFill>
            <a:srgbClr val="E6E850"/>
          </a:solidFill>
          <a:ln>
            <a:noFill/>
          </a:ln>
          <a:effectLst/>
        </p:spPr>
        <p:txBody>
          <a:bodyPr>
            <a:spAutoFit/>
          </a:bodyPr>
          <a:p>
            <a:pPr marL="457200" indent="-457200" eaLnBrk="1" hangingPunct="1">
              <a:lnSpc>
                <a:spcPct val="105000"/>
              </a:lnSpc>
              <a:spcBef>
                <a:spcPct val="15000"/>
              </a:spcBef>
              <a:buSzPct val="80000"/>
            </a:pPr>
            <a:r>
              <a:rPr lang="zh-CN" altLang="en-US" b="1" dirty="0">
                <a:latin typeface="Times New Roman" panose="02020503050405090304" charset="0"/>
              </a:rPr>
              <a:t>算法  </a:t>
            </a:r>
            <a:r>
              <a:rPr lang="en-US" altLang="zh-CN" b="1" i="1" dirty="0">
                <a:latin typeface="Times New Roman" panose="02020503050405090304" charset="0"/>
              </a:rPr>
              <a:t>k</a:t>
            </a:r>
            <a:r>
              <a:rPr lang="en-US" altLang="zh-CN" b="1" dirty="0">
                <a:latin typeface="Times New Roman" panose="02020503050405090304" charset="0"/>
              </a:rPr>
              <a:t>-means</a:t>
            </a:r>
            <a:r>
              <a:rPr lang="zh-CN" altLang="en-US" b="1" dirty="0">
                <a:latin typeface="Times New Roman" panose="02020503050405090304" charset="0"/>
              </a:rPr>
              <a:t>算法</a:t>
            </a:r>
            <a:endParaRPr lang="zh-CN" altLang="en-US" b="1" dirty="0">
              <a:latin typeface="Times New Roman" panose="02020503050405090304" charset="0"/>
            </a:endParaRPr>
          </a:p>
          <a:p>
            <a:pPr marL="457200" indent="-457200" eaLnBrk="1" hangingPunct="1">
              <a:lnSpc>
                <a:spcPct val="105000"/>
              </a:lnSpc>
              <a:spcBef>
                <a:spcPct val="15000"/>
              </a:spcBef>
              <a:buSzPct val="80000"/>
            </a:pPr>
            <a:r>
              <a:rPr lang="zh-CN" altLang="en-US" sz="2000" b="1" dirty="0">
                <a:latin typeface="Times New Roman" panose="02020503050405090304" charset="0"/>
              </a:rPr>
              <a:t>输入：簇的数目</a:t>
            </a:r>
            <a:r>
              <a:rPr lang="en-US" altLang="zh-CN" sz="2000" b="1" i="1" dirty="0">
                <a:latin typeface="Times New Roman" panose="02020503050405090304" charset="0"/>
              </a:rPr>
              <a:t>k</a:t>
            </a:r>
            <a:r>
              <a:rPr lang="zh-CN" altLang="en-US" sz="2000" b="1" dirty="0">
                <a:latin typeface="Times New Roman" panose="02020503050405090304" charset="0"/>
              </a:rPr>
              <a:t>和包含</a:t>
            </a:r>
            <a:r>
              <a:rPr lang="en-US" altLang="zh-CN" sz="2000" b="1" i="1" dirty="0">
                <a:latin typeface="Times New Roman" panose="02020503050405090304" charset="0"/>
              </a:rPr>
              <a:t>n</a:t>
            </a:r>
            <a:r>
              <a:rPr lang="zh-CN" altLang="en-US" sz="2000" b="1" dirty="0">
                <a:latin typeface="Times New Roman" panose="02020503050405090304" charset="0"/>
              </a:rPr>
              <a:t>个对象的数据库。</a:t>
            </a:r>
            <a:endParaRPr lang="zh-CN" altLang="en-US" sz="2000" b="1" dirty="0">
              <a:latin typeface="Times New Roman" panose="02020503050405090304" charset="0"/>
            </a:endParaRPr>
          </a:p>
          <a:p>
            <a:pPr marL="457200" indent="-457200" eaLnBrk="1" hangingPunct="1">
              <a:lnSpc>
                <a:spcPct val="105000"/>
              </a:lnSpc>
              <a:spcBef>
                <a:spcPct val="15000"/>
              </a:spcBef>
              <a:buSzPct val="80000"/>
            </a:pPr>
            <a:r>
              <a:rPr lang="zh-CN" altLang="en-US" sz="2000" b="1" dirty="0">
                <a:latin typeface="Times New Roman" panose="02020503050405090304" charset="0"/>
              </a:rPr>
              <a:t>输出：</a:t>
            </a:r>
            <a:r>
              <a:rPr lang="en-US" altLang="zh-CN" sz="2000" b="1" i="1" dirty="0">
                <a:latin typeface="Times New Roman" panose="02020503050405090304" charset="0"/>
              </a:rPr>
              <a:t>k</a:t>
            </a:r>
            <a:r>
              <a:rPr lang="zh-CN" altLang="en-US" sz="2000" b="1" dirty="0">
                <a:latin typeface="Times New Roman" panose="02020503050405090304" charset="0"/>
              </a:rPr>
              <a:t>个簇，使平方误差准则最小。</a:t>
            </a:r>
            <a:endParaRPr lang="zh-CN" altLang="en-US" sz="2000" b="1" dirty="0">
              <a:latin typeface="Times New Roman" panose="02020503050405090304" charset="0"/>
            </a:endParaRPr>
          </a:p>
          <a:p>
            <a:pPr marL="457200" indent="-457200" eaLnBrk="1" hangingPunct="1">
              <a:lnSpc>
                <a:spcPct val="105000"/>
              </a:lnSpc>
              <a:spcBef>
                <a:spcPct val="15000"/>
              </a:spcBef>
              <a:spcAft>
                <a:spcPct val="20000"/>
              </a:spcAft>
              <a:buSzPct val="80000"/>
            </a:pPr>
            <a:r>
              <a:rPr lang="zh-CN" altLang="en-US" sz="2000" b="1" dirty="0">
                <a:latin typeface="Times New Roman" panose="02020503050405090304" charset="0"/>
              </a:rPr>
              <a:t> </a:t>
            </a:r>
            <a:r>
              <a:rPr lang="en-US" altLang="zh-CN" sz="2000" b="1" dirty="0">
                <a:latin typeface="Times New Roman" panose="02020503050405090304" charset="0"/>
              </a:rPr>
              <a:t>(1)assign initial value for means; /*</a:t>
            </a:r>
            <a:r>
              <a:rPr lang="zh-CN" altLang="en-US" sz="2000" b="1" dirty="0">
                <a:latin typeface="Times New Roman" panose="02020503050405090304" charset="0"/>
              </a:rPr>
              <a:t>任意分配到</a:t>
            </a:r>
            <a:r>
              <a:rPr lang="en-US" altLang="zh-CN" sz="2000" b="1" i="1" dirty="0">
                <a:latin typeface="Times New Roman" panose="02020503050405090304" charset="0"/>
              </a:rPr>
              <a:t>k</a:t>
            </a:r>
            <a:r>
              <a:rPr lang="zh-CN" altLang="en-US" sz="2000" b="1" dirty="0">
                <a:latin typeface="Times New Roman" panose="02020503050405090304" charset="0"/>
              </a:rPr>
              <a:t>个对象作为簇的平均值*</a:t>
            </a:r>
            <a:r>
              <a:rPr lang="en-US" altLang="zh-CN" sz="2000" b="1" dirty="0">
                <a:latin typeface="Times New Roman" panose="02020503050405090304" charset="0"/>
              </a:rPr>
              <a:t>/</a:t>
            </a:r>
            <a:endParaRPr lang="en-US" altLang="zh-CN" sz="2000" b="1" dirty="0">
              <a:latin typeface="Times New Roman" panose="02020503050405090304" charset="0"/>
            </a:endParaRPr>
          </a:p>
          <a:p>
            <a:pPr marL="457200" indent="-457200" eaLnBrk="1" hangingPunct="1">
              <a:lnSpc>
                <a:spcPct val="105000"/>
              </a:lnSpc>
              <a:spcBef>
                <a:spcPct val="15000"/>
              </a:spcBef>
              <a:buSzPct val="80000"/>
            </a:pPr>
            <a:r>
              <a:rPr lang="en-US" altLang="zh-CN" sz="2000" b="1" dirty="0">
                <a:latin typeface="Times New Roman" panose="02020503050405090304" charset="0"/>
              </a:rPr>
              <a:t> (2) REPEAT</a:t>
            </a:r>
            <a:endParaRPr lang="en-US" altLang="zh-CN" sz="2000" b="1" dirty="0">
              <a:latin typeface="Times New Roman" panose="02020503050405090304" charset="0"/>
            </a:endParaRPr>
          </a:p>
          <a:p>
            <a:pPr marL="457200" indent="-457200" eaLnBrk="1" hangingPunct="1">
              <a:lnSpc>
                <a:spcPct val="105000"/>
              </a:lnSpc>
              <a:spcBef>
                <a:spcPct val="15000"/>
              </a:spcBef>
              <a:buSzPct val="80000"/>
            </a:pPr>
            <a:r>
              <a:rPr lang="en-US" altLang="zh-CN" sz="2000" b="1" dirty="0">
                <a:latin typeface="Times New Roman" panose="02020503050405090304" charset="0"/>
              </a:rPr>
              <a:t> (3)    FOR  </a:t>
            </a:r>
            <a:r>
              <a:rPr lang="en-US" altLang="zh-CN" sz="2000" b="1" i="1" dirty="0">
                <a:latin typeface="Times New Roman" panose="02020503050405090304" charset="0"/>
              </a:rPr>
              <a:t>j</a:t>
            </a:r>
            <a:r>
              <a:rPr lang="en-US" altLang="zh-CN" sz="2000" b="1" dirty="0">
                <a:latin typeface="Times New Roman" panose="02020503050405090304" charset="0"/>
              </a:rPr>
              <a:t>=1  to </a:t>
            </a:r>
            <a:r>
              <a:rPr lang="en-US" altLang="zh-CN" sz="2000" b="1" i="1" dirty="0">
                <a:latin typeface="Times New Roman" panose="02020503050405090304" charset="0"/>
              </a:rPr>
              <a:t>n  </a:t>
            </a:r>
            <a:r>
              <a:rPr lang="en-US" altLang="zh-CN" sz="2000" b="1" dirty="0">
                <a:latin typeface="Times New Roman" panose="02020503050405090304" charset="0"/>
              </a:rPr>
              <a:t>DO assign each  </a:t>
            </a:r>
            <a:r>
              <a:rPr lang="en-US" altLang="zh-CN" sz="2000" b="1" i="1" dirty="0">
                <a:latin typeface="Times New Roman" panose="02020503050405090304" charset="0"/>
              </a:rPr>
              <a:t>x</a:t>
            </a:r>
            <a:r>
              <a:rPr lang="en-US" altLang="zh-CN" sz="2000" b="1" i="1" baseline="-25000" dirty="0">
                <a:latin typeface="Times New Roman" panose="02020503050405090304" charset="0"/>
              </a:rPr>
              <a:t>j </a:t>
            </a:r>
            <a:r>
              <a:rPr lang="en-US" altLang="zh-CN" sz="2000" b="1" dirty="0">
                <a:latin typeface="Times New Roman" panose="02020503050405090304" charset="0"/>
              </a:rPr>
              <a:t>  to the closest clusters;</a:t>
            </a:r>
            <a:endParaRPr lang="en-US" altLang="zh-CN" sz="2000" b="1" dirty="0">
              <a:latin typeface="Times New Roman" panose="02020503050405090304" charset="0"/>
            </a:endParaRPr>
          </a:p>
          <a:p>
            <a:pPr marL="457200" indent="-457200" eaLnBrk="1" hangingPunct="1">
              <a:lnSpc>
                <a:spcPct val="140000"/>
              </a:lnSpc>
              <a:spcBef>
                <a:spcPct val="40000"/>
              </a:spcBef>
              <a:buSzPct val="80000"/>
            </a:pPr>
            <a:r>
              <a:rPr lang="en-US" altLang="zh-CN" sz="2000" b="1" dirty="0">
                <a:latin typeface="Times New Roman" panose="02020503050405090304" charset="0"/>
              </a:rPr>
              <a:t> (4)       FOR </a:t>
            </a:r>
            <a:r>
              <a:rPr lang="en-US" altLang="zh-CN" sz="2000" b="1" i="1" dirty="0">
                <a:latin typeface="Times New Roman" panose="02020503050405090304" charset="0"/>
              </a:rPr>
              <a:t>i</a:t>
            </a:r>
            <a:r>
              <a:rPr lang="en-US" altLang="zh-CN" sz="2000" b="1" dirty="0">
                <a:latin typeface="Times New Roman" panose="02020503050405090304" charset="0"/>
              </a:rPr>
              <a:t>=1 to </a:t>
            </a:r>
            <a:r>
              <a:rPr lang="en-US" altLang="zh-CN" sz="2000" b="1" i="1" dirty="0">
                <a:latin typeface="Times New Roman" panose="02020503050405090304" charset="0"/>
              </a:rPr>
              <a:t>k</a:t>
            </a:r>
            <a:r>
              <a:rPr lang="en-US" altLang="zh-CN" sz="2000" b="1" dirty="0">
                <a:latin typeface="Times New Roman" panose="02020503050405090304" charset="0"/>
              </a:rPr>
              <a:t> DO                          		/ *</a:t>
            </a:r>
            <a:r>
              <a:rPr lang="zh-CN" altLang="en-US" sz="2000" b="1" dirty="0">
                <a:latin typeface="Times New Roman" panose="02020503050405090304" charset="0"/>
              </a:rPr>
              <a:t>更新簇平均值*</a:t>
            </a:r>
            <a:r>
              <a:rPr lang="en-US" altLang="zh-CN" sz="2000" b="1" dirty="0">
                <a:latin typeface="Times New Roman" panose="02020503050405090304" charset="0"/>
              </a:rPr>
              <a:t>/</a:t>
            </a:r>
            <a:endParaRPr lang="en-US" altLang="zh-CN" sz="2000" b="1" dirty="0">
              <a:latin typeface="Times New Roman" panose="02020503050405090304" charset="0"/>
            </a:endParaRPr>
          </a:p>
          <a:p>
            <a:pPr marL="457200" indent="-457200" eaLnBrk="1" hangingPunct="1">
              <a:lnSpc>
                <a:spcPct val="140000"/>
              </a:lnSpc>
              <a:spcBef>
                <a:spcPct val="65000"/>
              </a:spcBef>
              <a:buSzPct val="80000"/>
            </a:pPr>
            <a:r>
              <a:rPr lang="en-US" altLang="zh-CN" sz="2000" b="1" dirty="0">
                <a:latin typeface="Times New Roman" panose="02020503050405090304" charset="0"/>
              </a:rPr>
              <a:t> (5)   Compute                                          		 /*</a:t>
            </a:r>
            <a:r>
              <a:rPr lang="zh-CN" altLang="en-US" sz="2000" b="1" dirty="0">
                <a:latin typeface="Times New Roman" panose="02020503050405090304" charset="0"/>
              </a:rPr>
              <a:t>计算准则函数</a:t>
            </a:r>
            <a:r>
              <a:rPr lang="en-US" altLang="zh-CN" sz="2000" b="1" i="1" dirty="0">
                <a:latin typeface="Times New Roman" panose="02020503050405090304" charset="0"/>
              </a:rPr>
              <a:t>E</a:t>
            </a:r>
            <a:r>
              <a:rPr lang="en-US" altLang="zh-CN" sz="2000" b="1" dirty="0">
                <a:latin typeface="Times New Roman" panose="02020503050405090304" charset="0"/>
              </a:rPr>
              <a:t>*/</a:t>
            </a:r>
            <a:endParaRPr lang="en-US" altLang="zh-CN" sz="2000" b="1" dirty="0">
              <a:latin typeface="Times New Roman" panose="02020503050405090304" charset="0"/>
            </a:endParaRPr>
          </a:p>
          <a:p>
            <a:pPr marL="457200" indent="-457200" eaLnBrk="1" hangingPunct="1">
              <a:lnSpc>
                <a:spcPct val="125000"/>
              </a:lnSpc>
              <a:spcBef>
                <a:spcPct val="50000"/>
              </a:spcBef>
              <a:buSzPct val="80000"/>
            </a:pPr>
            <a:r>
              <a:rPr lang="en-US" altLang="zh-CN" sz="2000" b="1" dirty="0">
                <a:latin typeface="Times New Roman" panose="02020503050405090304" charset="0"/>
              </a:rPr>
              <a:t> (6) UNTIL  </a:t>
            </a:r>
            <a:r>
              <a:rPr lang="en-US" altLang="zh-CN" sz="2000" b="1" i="1" dirty="0">
                <a:latin typeface="Times New Roman" panose="02020503050405090304" charset="0"/>
              </a:rPr>
              <a:t>E</a:t>
            </a:r>
            <a:r>
              <a:rPr lang="zh-CN" altLang="en-US" sz="2000" b="1" dirty="0">
                <a:latin typeface="Times New Roman" panose="02020503050405090304" charset="0"/>
              </a:rPr>
              <a:t>不再明显地发生变化。</a:t>
            </a:r>
            <a:endParaRPr lang="zh-CN" altLang="en-US" sz="2000" b="1" dirty="0">
              <a:latin typeface="Times New Roman" panose="02020503050405090304" charset="0"/>
            </a:endParaRPr>
          </a:p>
        </p:txBody>
      </p:sp>
      <p:graphicFrame>
        <p:nvGraphicFramePr>
          <p:cNvPr id="57346" name="Object 5"/>
          <p:cNvGraphicFramePr>
            <a:graphicFrameLocks noChangeAspect="1"/>
          </p:cNvGraphicFramePr>
          <p:nvPr>
            <p:ph sz="half" idx="4294967295"/>
          </p:nvPr>
        </p:nvGraphicFramePr>
        <p:xfrm>
          <a:off x="3903028" y="3338513"/>
          <a:ext cx="2952750" cy="701675"/>
        </p:xfrm>
        <a:graphic>
          <a:graphicData uri="http://schemas.openxmlformats.org/presentationml/2006/ole">
            <mc:AlternateContent xmlns:mc="http://schemas.openxmlformats.org/markup-compatibility/2006">
              <mc:Choice xmlns:v="urn:schemas-microsoft-com:vml" Requires="v">
                <p:oleObj spid="_x0000_s3100" name="" r:id="rId1" imgW="1435100" imgH="342900" progId="Equation.3">
                  <p:embed/>
                </p:oleObj>
              </mc:Choice>
              <mc:Fallback>
                <p:oleObj name="" r:id="rId1" imgW="1435100" imgH="342900" progId="Equation.3">
                  <p:embed/>
                  <p:pic>
                    <p:nvPicPr>
                      <p:cNvPr id="0" name="图片 3099"/>
                      <p:cNvPicPr/>
                      <p:nvPr/>
                    </p:nvPicPr>
                    <p:blipFill>
                      <a:blip r:embed="rId2"/>
                      <a:stretch>
                        <a:fillRect/>
                      </a:stretch>
                    </p:blipFill>
                    <p:spPr>
                      <a:xfrm>
                        <a:off x="3903028" y="3338513"/>
                        <a:ext cx="2952750" cy="701675"/>
                      </a:xfrm>
                      <a:prstGeom prst="rect">
                        <a:avLst/>
                      </a:prstGeom>
                      <a:solidFill>
                        <a:srgbClr val="E6E850"/>
                      </a:solidFill>
                      <a:ln w="38100">
                        <a:noFill/>
                        <a:miter/>
                      </a:ln>
                    </p:spPr>
                  </p:pic>
                </p:oleObj>
              </mc:Fallback>
            </mc:AlternateContent>
          </a:graphicData>
        </a:graphic>
      </p:graphicFrame>
      <p:graphicFrame>
        <p:nvGraphicFramePr>
          <p:cNvPr id="57347" name="Object 6"/>
          <p:cNvGraphicFramePr>
            <a:graphicFrameLocks noChangeAspect="1"/>
          </p:cNvGraphicFramePr>
          <p:nvPr>
            <p:ph sz="half" idx="4294967295"/>
          </p:nvPr>
        </p:nvGraphicFramePr>
        <p:xfrm>
          <a:off x="4994910" y="2717165"/>
          <a:ext cx="2232025" cy="874713"/>
        </p:xfrm>
        <a:graphic>
          <a:graphicData uri="http://schemas.openxmlformats.org/presentationml/2006/ole">
            <mc:AlternateContent xmlns:mc="http://schemas.openxmlformats.org/markup-compatibility/2006">
              <mc:Choice xmlns:v="urn:schemas-microsoft-com:vml" Requires="v">
                <p:oleObj spid="_x0000_s3101" name="" r:id="rId3" imgW="1002665" imgH="444500" progId="Equation.3">
                  <p:embed/>
                </p:oleObj>
              </mc:Choice>
              <mc:Fallback>
                <p:oleObj name="" r:id="rId3" imgW="1002665" imgH="444500" progId="Equation.3">
                  <p:embed/>
                  <p:pic>
                    <p:nvPicPr>
                      <p:cNvPr id="0" name="图片 3100"/>
                      <p:cNvPicPr/>
                      <p:nvPr/>
                    </p:nvPicPr>
                    <p:blipFill>
                      <a:blip r:embed="rId4"/>
                      <a:stretch>
                        <a:fillRect/>
                      </a:stretch>
                    </p:blipFill>
                    <p:spPr>
                      <a:xfrm>
                        <a:off x="4994910" y="2717165"/>
                        <a:ext cx="2232025" cy="874713"/>
                      </a:xfrm>
                      <a:prstGeom prst="rect">
                        <a:avLst/>
                      </a:prstGeom>
                      <a:solidFill>
                        <a:srgbClr val="E6E850">
                          <a:alpha val="70195"/>
                        </a:srgbClr>
                      </a:solidFill>
                      <a:ln w="38100">
                        <a:noFill/>
                        <a:miter/>
                      </a:ln>
                    </p:spPr>
                  </p:pic>
                </p:oleObj>
              </mc:Fallback>
            </mc:AlternateContent>
          </a:graphicData>
        </a:graphic>
      </p:graphicFrame>
      <p:sp>
        <p:nvSpPr>
          <p:cNvPr id="41989" name="Rectangle 7"/>
          <p:cNvSpPr>
            <a:spLocks noChangeArrowheads="1"/>
          </p:cNvSpPr>
          <p:nvPr/>
        </p:nvSpPr>
        <p:spPr bwMode="auto">
          <a:xfrm>
            <a:off x="2135188" y="5084763"/>
            <a:ext cx="7848600" cy="1621155"/>
          </a:xfrm>
          <a:prstGeom prst="rect">
            <a:avLst/>
          </a:prstGeom>
          <a:noFill/>
          <a:ln>
            <a:noFill/>
          </a:ln>
          <a:effectLst/>
        </p:spPr>
        <p:txBody>
          <a:bodyPr>
            <a:spAutoFit/>
          </a:bodyPr>
          <a:p>
            <a:pPr eaLnBrk="1" hangingPunct="1">
              <a:lnSpc>
                <a:spcPct val="80000"/>
              </a:lnSpc>
              <a:spcBef>
                <a:spcPct val="15000"/>
              </a:spcBef>
              <a:buClr>
                <a:schemeClr val="tx1"/>
              </a:buClr>
              <a:buSzPct val="60000"/>
              <a:buFont typeface="Wingdings" panose="05000000000000000000" pitchFamily="2" charset="2"/>
              <a:buChar char="n"/>
            </a:pPr>
            <a:r>
              <a:rPr lang="en-US" altLang="zh-CN" sz="2400" dirty="0">
                <a:latin typeface="华文楷体" charset="-122"/>
                <a:ea typeface="华文楷体" charset="-122"/>
              </a:rPr>
              <a:t>   </a:t>
            </a:r>
            <a:r>
              <a:rPr lang="zh-CN" altLang="en-US" sz="2400" dirty="0">
                <a:latin typeface="华文楷体" charset="-122"/>
                <a:ea typeface="华文楷体" charset="-122"/>
              </a:rPr>
              <a:t>算法首先随机地选择</a:t>
            </a:r>
            <a:r>
              <a:rPr lang="en-US" altLang="zh-CN" sz="2400" i="1" dirty="0">
                <a:latin typeface="华文楷体" charset="-122"/>
                <a:ea typeface="华文楷体" charset="-122"/>
              </a:rPr>
              <a:t>k</a:t>
            </a:r>
            <a:r>
              <a:rPr lang="zh-CN" altLang="en-US" sz="2400" dirty="0">
                <a:latin typeface="华文楷体" charset="-122"/>
                <a:ea typeface="华文楷体" charset="-122"/>
              </a:rPr>
              <a:t>个对象，每个对象初始地代表了一个簇的平均值或中心。对剩余的每个对象根据其与各个簇中心的距离，将它赋给最近的簇。然后重新计算每个簇的平均值。这个过程不断重复，直到准则函数收敛。</a:t>
            </a:r>
            <a:endParaRPr lang="zh-CN" altLang="en-US" sz="2400" dirty="0">
              <a:latin typeface="华文楷体" charset="-122"/>
              <a:ea typeface="华文楷体" charset="-122"/>
            </a:endParaRPr>
          </a:p>
          <a:p>
            <a:pPr eaLnBrk="1" hangingPunct="1">
              <a:lnSpc>
                <a:spcPct val="80000"/>
              </a:lnSpc>
              <a:spcBef>
                <a:spcPct val="15000"/>
              </a:spcBef>
              <a:buClr>
                <a:schemeClr val="tx1"/>
              </a:buClr>
              <a:buSzPct val="60000"/>
              <a:buFont typeface="Wingdings" panose="05000000000000000000" pitchFamily="2" charset="2"/>
              <a:buChar char="n"/>
            </a:pPr>
            <a:r>
              <a:rPr lang="zh-CN" altLang="en-US" sz="2400" dirty="0">
                <a:latin typeface="华文楷体" charset="-122"/>
                <a:ea typeface="华文楷体" charset="-122"/>
              </a:rPr>
              <a:t>   准则函数试图使生成的结果簇尽可能地紧凑和独立。</a:t>
            </a:r>
            <a:endParaRPr lang="zh-CN" altLang="en-US" sz="2400" dirty="0">
              <a:latin typeface="华文楷体" charset="-122"/>
              <a:ea typeface="华文楷体"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Text Box 3"/>
          <p:cNvSpPr txBox="1"/>
          <p:nvPr/>
        </p:nvSpPr>
        <p:spPr>
          <a:xfrm>
            <a:off x="1828800" y="1219200"/>
            <a:ext cx="1916113" cy="3744913"/>
          </a:xfrm>
          <a:prstGeom prst="rect">
            <a:avLst/>
          </a:prstGeom>
          <a:solidFill>
            <a:srgbClr val="EEFB3F"/>
          </a:solidFill>
          <a:ln w="9525" cap="flat" cmpd="sng">
            <a:solidFill>
              <a:srgbClr val="000000"/>
            </a:solidFill>
            <a:prstDash val="solid"/>
            <a:miter/>
            <a:headEnd type="none" w="med" len="med"/>
            <a:tailEnd type="none" w="med" len="med"/>
          </a:ln>
        </p:spPr>
        <p:txBody>
          <a:bodyPr/>
          <a:p>
            <a:pPr eaLnBrk="1" hangingPunct="1">
              <a:lnSpc>
                <a:spcPct val="90000"/>
              </a:lnSpc>
            </a:pPr>
            <a:r>
              <a:rPr lang="zh-CN" altLang="en-US" sz="1400" b="1" dirty="0">
                <a:latin typeface="Times New Roman" panose="02020503050405090304" charset="0"/>
              </a:rPr>
              <a:t>样本数据</a:t>
            </a:r>
            <a:endParaRPr lang="zh-CN" altLang="en-US" sz="1400" b="1" dirty="0">
              <a:latin typeface="Times New Roman" panose="02020503050405090304" charset="0"/>
            </a:endParaRPr>
          </a:p>
          <a:p>
            <a:pPr eaLnBrk="1" hangingPunct="1">
              <a:lnSpc>
                <a:spcPct val="90000"/>
              </a:lnSpc>
            </a:pPr>
            <a:r>
              <a:rPr lang="zh-CN" altLang="en-US" sz="1400" b="1" dirty="0">
                <a:latin typeface="Times New Roman" panose="02020503050405090304" charset="0"/>
              </a:rPr>
              <a:t>序号    属性 </a:t>
            </a:r>
            <a:r>
              <a:rPr lang="en-US" altLang="zh-CN" sz="1400" b="1" dirty="0">
                <a:latin typeface="Times New Roman" panose="02020503050405090304" charset="0"/>
              </a:rPr>
              <a:t>1    </a:t>
            </a:r>
            <a:r>
              <a:rPr lang="zh-CN" altLang="en-US" sz="1400" b="1" dirty="0">
                <a:latin typeface="Times New Roman" panose="02020503050405090304" charset="0"/>
              </a:rPr>
              <a:t>属性 </a:t>
            </a:r>
            <a:r>
              <a:rPr lang="en-US" altLang="zh-CN" sz="1400" b="1" dirty="0">
                <a:latin typeface="Times New Roman" panose="02020503050405090304" charset="0"/>
              </a:rPr>
              <a:t>2	</a:t>
            </a:r>
            <a:endParaRPr lang="en-US" altLang="zh-CN" sz="1400" b="1" dirty="0">
              <a:latin typeface="Times New Roman" panose="02020503050405090304" charset="0"/>
            </a:endParaRPr>
          </a:p>
          <a:p>
            <a:pPr eaLnBrk="1" hangingPunct="1">
              <a:lnSpc>
                <a:spcPct val="90000"/>
              </a:lnSpc>
            </a:pPr>
            <a:r>
              <a:rPr lang="en-US" altLang="zh-CN" sz="1400" b="1" dirty="0">
                <a:latin typeface="Times New Roman" panose="02020503050405090304" charset="0"/>
              </a:rPr>
              <a:t>1            1	         1	</a:t>
            </a:r>
            <a:endParaRPr lang="en-US" altLang="zh-CN" sz="1400" b="1" dirty="0">
              <a:latin typeface="Times New Roman" panose="02020503050405090304" charset="0"/>
            </a:endParaRPr>
          </a:p>
          <a:p>
            <a:pPr eaLnBrk="1" hangingPunct="1">
              <a:lnSpc>
                <a:spcPct val="90000"/>
              </a:lnSpc>
            </a:pPr>
            <a:r>
              <a:rPr lang="en-US" altLang="zh-CN" sz="1400" b="1" dirty="0">
                <a:latin typeface="Times New Roman" panose="02020503050405090304" charset="0"/>
              </a:rPr>
              <a:t>2            2	         1	</a:t>
            </a:r>
            <a:endParaRPr lang="en-US" altLang="zh-CN" sz="1400" b="1" dirty="0">
              <a:latin typeface="Times New Roman" panose="02020503050405090304" charset="0"/>
            </a:endParaRPr>
          </a:p>
          <a:p>
            <a:pPr eaLnBrk="1" hangingPunct="1">
              <a:lnSpc>
                <a:spcPct val="90000"/>
              </a:lnSpc>
            </a:pPr>
            <a:r>
              <a:rPr lang="en-US" altLang="zh-CN" sz="1400" b="1" dirty="0">
                <a:latin typeface="Times New Roman" panose="02020503050405090304" charset="0"/>
              </a:rPr>
              <a:t>3            1	         2	</a:t>
            </a:r>
            <a:endParaRPr lang="en-US" altLang="zh-CN" sz="1400" b="1" dirty="0">
              <a:latin typeface="Times New Roman" panose="02020503050405090304" charset="0"/>
            </a:endParaRPr>
          </a:p>
          <a:p>
            <a:pPr eaLnBrk="1" hangingPunct="1">
              <a:lnSpc>
                <a:spcPct val="90000"/>
              </a:lnSpc>
            </a:pPr>
            <a:r>
              <a:rPr lang="en-US" altLang="zh-CN" sz="1400" b="1" dirty="0">
                <a:latin typeface="Times New Roman" panose="02020503050405090304" charset="0"/>
              </a:rPr>
              <a:t>4            2	         2	</a:t>
            </a:r>
            <a:endParaRPr lang="en-US" altLang="zh-CN" sz="1400" b="1" dirty="0">
              <a:latin typeface="Times New Roman" panose="02020503050405090304" charset="0"/>
            </a:endParaRPr>
          </a:p>
          <a:p>
            <a:pPr eaLnBrk="1" hangingPunct="1">
              <a:lnSpc>
                <a:spcPct val="90000"/>
              </a:lnSpc>
            </a:pPr>
            <a:r>
              <a:rPr lang="en-US" altLang="zh-CN" sz="1400" b="1" dirty="0">
                <a:latin typeface="Times New Roman" panose="02020503050405090304" charset="0"/>
              </a:rPr>
              <a:t>5            4	         3	</a:t>
            </a:r>
            <a:endParaRPr lang="en-US" altLang="zh-CN" sz="1400" b="1" dirty="0">
              <a:latin typeface="Times New Roman" panose="02020503050405090304" charset="0"/>
            </a:endParaRPr>
          </a:p>
          <a:p>
            <a:pPr eaLnBrk="1" hangingPunct="1">
              <a:lnSpc>
                <a:spcPct val="90000"/>
              </a:lnSpc>
            </a:pPr>
            <a:r>
              <a:rPr lang="en-US" altLang="zh-CN" sz="1400" b="1" dirty="0">
                <a:latin typeface="Times New Roman" panose="02020503050405090304" charset="0"/>
              </a:rPr>
              <a:t>6            5	         3	</a:t>
            </a:r>
            <a:endParaRPr lang="en-US" altLang="zh-CN" sz="1400" b="1" dirty="0">
              <a:latin typeface="Times New Roman" panose="02020503050405090304" charset="0"/>
            </a:endParaRPr>
          </a:p>
          <a:p>
            <a:pPr eaLnBrk="1" hangingPunct="1">
              <a:lnSpc>
                <a:spcPct val="90000"/>
              </a:lnSpc>
            </a:pPr>
            <a:r>
              <a:rPr lang="en-US" altLang="zh-CN" sz="1400" b="1" dirty="0">
                <a:latin typeface="Times New Roman" panose="02020503050405090304" charset="0"/>
              </a:rPr>
              <a:t>7            4	         4	</a:t>
            </a:r>
            <a:endParaRPr lang="en-US" altLang="zh-CN" sz="1400" b="1" dirty="0">
              <a:latin typeface="Times New Roman" panose="02020503050405090304" charset="0"/>
            </a:endParaRPr>
          </a:p>
          <a:p>
            <a:pPr eaLnBrk="1" hangingPunct="1">
              <a:lnSpc>
                <a:spcPct val="90000"/>
              </a:lnSpc>
            </a:pPr>
            <a:r>
              <a:rPr lang="en-US" altLang="zh-CN" sz="1400" b="1" dirty="0">
                <a:latin typeface="Times New Roman" panose="02020503050405090304" charset="0"/>
              </a:rPr>
              <a:t>8            5	         4</a:t>
            </a:r>
            <a:endParaRPr lang="en-US" altLang="zh-CN" sz="1400" b="1" dirty="0">
              <a:latin typeface="Times New Roman" panose="02020503050405090304" charset="0"/>
            </a:endParaRPr>
          </a:p>
          <a:p>
            <a:pPr eaLnBrk="1" hangingPunct="1">
              <a:lnSpc>
                <a:spcPct val="90000"/>
              </a:lnSpc>
            </a:pPr>
            <a:endParaRPr lang="en-US" altLang="zh-CN" sz="1400" b="1" baseline="-25000" dirty="0">
              <a:latin typeface="Tahoma" panose="020B0604030504040204" charset="0"/>
            </a:endParaRPr>
          </a:p>
        </p:txBody>
      </p:sp>
      <p:sp>
        <p:nvSpPr>
          <p:cNvPr id="58370" name="Text Box 4"/>
          <p:cNvSpPr txBox="1"/>
          <p:nvPr/>
        </p:nvSpPr>
        <p:spPr>
          <a:xfrm>
            <a:off x="1752600" y="5257800"/>
            <a:ext cx="8763000" cy="1447800"/>
          </a:xfrm>
          <a:prstGeom prst="rect">
            <a:avLst/>
          </a:prstGeom>
          <a:solidFill>
            <a:srgbClr val="CCECFF"/>
          </a:solidFill>
          <a:ln w="9525" cap="flat" cmpd="sng">
            <a:solidFill>
              <a:srgbClr val="000000"/>
            </a:solidFill>
            <a:prstDash val="solid"/>
            <a:miter/>
            <a:headEnd type="none" w="med" len="med"/>
            <a:tailEnd type="none" w="med" len="med"/>
          </a:ln>
        </p:spPr>
        <p:txBody>
          <a:bodyPr/>
          <a:p>
            <a:pPr eaLnBrk="1" hangingPunct="1"/>
            <a:r>
              <a:rPr lang="zh-CN" altLang="en-US" sz="1400" b="1" dirty="0">
                <a:latin typeface="Times New Roman" panose="02020503050405090304" charset="0"/>
              </a:rPr>
              <a:t>迭代次数    平均值	平均值	     产生的新簇	                       新平均值          新平均值</a:t>
            </a:r>
            <a:endParaRPr lang="zh-CN" altLang="en-US" sz="1400" b="1" dirty="0">
              <a:latin typeface="Times New Roman" panose="02020503050405090304" charset="0"/>
            </a:endParaRPr>
          </a:p>
          <a:p>
            <a:pPr eaLnBrk="1" hangingPunct="1"/>
            <a:r>
              <a:rPr lang="zh-CN" altLang="en-US" sz="1400" b="1" dirty="0">
                <a:latin typeface="Times New Roman" panose="02020503050405090304" charset="0"/>
              </a:rPr>
              <a:t>                    （簇</a:t>
            </a:r>
            <a:r>
              <a:rPr lang="en-US" altLang="zh-CN" sz="1400" b="1" dirty="0">
                <a:latin typeface="Times New Roman" panose="02020503050405090304" charset="0"/>
              </a:rPr>
              <a:t>1</a:t>
            </a:r>
            <a:r>
              <a:rPr lang="zh-CN" altLang="en-US" sz="1400" b="1" dirty="0">
                <a:latin typeface="Times New Roman" panose="02020503050405090304" charset="0"/>
              </a:rPr>
              <a:t>）	 （簇</a:t>
            </a:r>
            <a:r>
              <a:rPr lang="en-US" altLang="zh-CN" sz="1400" b="1" dirty="0">
                <a:latin typeface="Times New Roman" panose="02020503050405090304" charset="0"/>
              </a:rPr>
              <a:t>2</a:t>
            </a:r>
            <a:r>
              <a:rPr lang="zh-CN" altLang="en-US" sz="1400" b="1" dirty="0">
                <a:latin typeface="Times New Roman" panose="02020503050405090304" charset="0"/>
              </a:rPr>
              <a:t>）			                       （簇</a:t>
            </a:r>
            <a:r>
              <a:rPr lang="en-US" altLang="zh-CN" sz="1400" b="1" dirty="0">
                <a:latin typeface="Times New Roman" panose="02020503050405090304" charset="0"/>
              </a:rPr>
              <a:t>1</a:t>
            </a:r>
            <a:r>
              <a:rPr lang="zh-CN" altLang="en-US" sz="1400" b="1" dirty="0">
                <a:latin typeface="Times New Roman" panose="02020503050405090304" charset="0"/>
              </a:rPr>
              <a:t>）            （簇</a:t>
            </a:r>
            <a:r>
              <a:rPr lang="en-US" altLang="zh-CN" sz="1400" b="1" dirty="0">
                <a:latin typeface="Times New Roman" panose="02020503050405090304" charset="0"/>
              </a:rPr>
              <a:t>2</a:t>
            </a:r>
            <a:r>
              <a:rPr lang="zh-CN" altLang="en-US" sz="1400" b="1" dirty="0">
                <a:latin typeface="Times New Roman" panose="02020503050405090304" charset="0"/>
              </a:rPr>
              <a:t>）</a:t>
            </a:r>
            <a:endParaRPr lang="zh-CN" altLang="en-US" sz="1400" b="1" dirty="0">
              <a:latin typeface="Times New Roman" panose="02020503050405090304" charset="0"/>
            </a:endParaRPr>
          </a:p>
          <a:p>
            <a:pPr eaLnBrk="1" hangingPunct="1"/>
            <a:r>
              <a:rPr lang="zh-CN" altLang="en-US" sz="1400" b="1" dirty="0">
                <a:latin typeface="Times New Roman" panose="02020503050405090304" charset="0"/>
              </a:rPr>
              <a:t>				</a:t>
            </a:r>
            <a:endParaRPr lang="zh-CN" altLang="en-US" sz="1400" b="1" dirty="0">
              <a:latin typeface="宋体" charset="-122"/>
            </a:endParaRPr>
          </a:p>
          <a:p>
            <a:pPr eaLnBrk="1" hangingPunct="1"/>
            <a:r>
              <a:rPr lang="en-US" altLang="zh-CN" sz="1400" b="1" dirty="0">
                <a:latin typeface="Times New Roman" panose="02020503050405090304" charset="0"/>
              </a:rPr>
              <a:t>1                  </a:t>
            </a:r>
            <a:r>
              <a:rPr lang="zh-CN" altLang="en-US" sz="1400" b="1" dirty="0">
                <a:latin typeface="Times New Roman" panose="02020503050405090304" charset="0"/>
              </a:rPr>
              <a:t>（</a:t>
            </a:r>
            <a:r>
              <a:rPr lang="en-US" altLang="zh-CN" sz="1400" b="1" dirty="0">
                <a:latin typeface="Times New Roman" panose="02020503050405090304" charset="0"/>
              </a:rPr>
              <a:t>1</a:t>
            </a:r>
            <a:r>
              <a:rPr lang="zh-CN" altLang="en-US" sz="1400" b="1" dirty="0">
                <a:latin typeface="Times New Roman" panose="02020503050405090304" charset="0"/>
              </a:rPr>
              <a:t>，</a:t>
            </a:r>
            <a:r>
              <a:rPr lang="en-US" altLang="zh-CN" sz="1400" b="1" dirty="0">
                <a:latin typeface="Times New Roman" panose="02020503050405090304" charset="0"/>
              </a:rPr>
              <a:t>1</a:t>
            </a:r>
            <a:r>
              <a:rPr lang="zh-CN" altLang="en-US" sz="1400" b="1" dirty="0">
                <a:latin typeface="Times New Roman" panose="02020503050405090304" charset="0"/>
              </a:rPr>
              <a:t>）	（</a:t>
            </a:r>
            <a:r>
              <a:rPr lang="en-US" altLang="zh-CN" sz="1400" b="1" dirty="0">
                <a:latin typeface="Times New Roman" panose="02020503050405090304" charset="0"/>
              </a:rPr>
              <a:t>1</a:t>
            </a:r>
            <a:r>
              <a:rPr lang="zh-CN" altLang="en-US" sz="1400" b="1" dirty="0">
                <a:latin typeface="Times New Roman" panose="02020503050405090304" charset="0"/>
              </a:rPr>
              <a:t>，</a:t>
            </a:r>
            <a:r>
              <a:rPr lang="en-US" altLang="zh-CN" sz="1400" b="1" dirty="0">
                <a:latin typeface="Times New Roman" panose="02020503050405090304" charset="0"/>
              </a:rPr>
              <a:t>2</a:t>
            </a:r>
            <a:r>
              <a:rPr lang="zh-CN" altLang="en-US" sz="1400" b="1" dirty="0">
                <a:latin typeface="Times New Roman" panose="02020503050405090304" charset="0"/>
              </a:rPr>
              <a:t>）	    </a:t>
            </a:r>
            <a:r>
              <a:rPr lang="en-US" altLang="zh-CN" sz="1400" b="1" dirty="0">
                <a:latin typeface="Times New Roman" panose="02020503050405090304" charset="0"/>
              </a:rPr>
              <a:t>{1</a:t>
            </a:r>
            <a:r>
              <a:rPr lang="zh-CN" altLang="en-US" sz="1400" b="1" dirty="0">
                <a:latin typeface="Times New Roman" panose="02020503050405090304" charset="0"/>
              </a:rPr>
              <a:t>，</a:t>
            </a:r>
            <a:r>
              <a:rPr lang="en-US" altLang="zh-CN" sz="1400" b="1" dirty="0">
                <a:latin typeface="Times New Roman" panose="02020503050405090304" charset="0"/>
              </a:rPr>
              <a:t>2}</a:t>
            </a:r>
            <a:r>
              <a:rPr lang="zh-CN" altLang="en-US" sz="1400" b="1" dirty="0">
                <a:latin typeface="Times New Roman" panose="02020503050405090304" charset="0"/>
              </a:rPr>
              <a:t>，</a:t>
            </a:r>
            <a:r>
              <a:rPr lang="en-US" altLang="zh-CN" sz="1400" b="1" dirty="0">
                <a:latin typeface="Times New Roman" panose="02020503050405090304" charset="0"/>
              </a:rPr>
              <a:t>{3</a:t>
            </a:r>
            <a:r>
              <a:rPr lang="zh-CN" altLang="en-US" sz="1400" b="1" dirty="0">
                <a:latin typeface="Times New Roman" panose="02020503050405090304" charset="0"/>
              </a:rPr>
              <a:t>，</a:t>
            </a:r>
            <a:r>
              <a:rPr lang="en-US" altLang="zh-CN" sz="1400" b="1" dirty="0">
                <a:latin typeface="Times New Roman" panose="02020503050405090304" charset="0"/>
              </a:rPr>
              <a:t>4</a:t>
            </a:r>
            <a:r>
              <a:rPr lang="zh-CN" altLang="en-US" sz="1400" b="1" dirty="0">
                <a:latin typeface="Times New Roman" panose="02020503050405090304" charset="0"/>
              </a:rPr>
              <a:t>，</a:t>
            </a:r>
            <a:r>
              <a:rPr lang="en-US" altLang="zh-CN" sz="1400" b="1" dirty="0">
                <a:latin typeface="Times New Roman" panose="02020503050405090304" charset="0"/>
              </a:rPr>
              <a:t>5</a:t>
            </a:r>
            <a:r>
              <a:rPr lang="zh-CN" altLang="en-US" sz="1400" b="1" dirty="0">
                <a:latin typeface="Times New Roman" panose="02020503050405090304" charset="0"/>
              </a:rPr>
              <a:t>，</a:t>
            </a:r>
            <a:r>
              <a:rPr lang="en-US" altLang="zh-CN" sz="1400" b="1" dirty="0">
                <a:latin typeface="Times New Roman" panose="02020503050405090304" charset="0"/>
              </a:rPr>
              <a:t>6</a:t>
            </a:r>
            <a:r>
              <a:rPr lang="zh-CN" altLang="en-US" sz="1400" b="1" dirty="0">
                <a:latin typeface="Times New Roman" panose="02020503050405090304" charset="0"/>
              </a:rPr>
              <a:t>，</a:t>
            </a:r>
            <a:r>
              <a:rPr lang="en-US" altLang="zh-CN" sz="1400" b="1" dirty="0">
                <a:latin typeface="Times New Roman" panose="02020503050405090304" charset="0"/>
              </a:rPr>
              <a:t>7</a:t>
            </a:r>
            <a:r>
              <a:rPr lang="zh-CN" altLang="en-US" sz="1400" b="1" dirty="0">
                <a:latin typeface="Times New Roman" panose="02020503050405090304" charset="0"/>
              </a:rPr>
              <a:t>，</a:t>
            </a:r>
            <a:r>
              <a:rPr lang="en-US" altLang="zh-CN" sz="1400" b="1" dirty="0">
                <a:latin typeface="Times New Roman" panose="02020503050405090304" charset="0"/>
              </a:rPr>
              <a:t>8}         </a:t>
            </a:r>
            <a:r>
              <a:rPr lang="zh-CN" altLang="en-US" sz="1400" b="1" dirty="0">
                <a:latin typeface="Times New Roman" panose="02020503050405090304" charset="0"/>
              </a:rPr>
              <a:t>（</a:t>
            </a:r>
            <a:r>
              <a:rPr lang="en-US" altLang="zh-CN" sz="1400" b="1" dirty="0">
                <a:latin typeface="Times New Roman" panose="02020503050405090304" charset="0"/>
              </a:rPr>
              <a:t>1.5</a:t>
            </a:r>
            <a:r>
              <a:rPr lang="zh-CN" altLang="en-US" sz="1400" b="1" dirty="0">
                <a:latin typeface="Times New Roman" panose="02020503050405090304" charset="0"/>
              </a:rPr>
              <a:t>，</a:t>
            </a:r>
            <a:r>
              <a:rPr lang="en-US" altLang="zh-CN" sz="1400" b="1" dirty="0">
                <a:latin typeface="Times New Roman" panose="02020503050405090304" charset="0"/>
              </a:rPr>
              <a:t>1</a:t>
            </a:r>
            <a:r>
              <a:rPr lang="zh-CN" altLang="en-US" sz="1400" b="1" dirty="0">
                <a:latin typeface="Times New Roman" panose="02020503050405090304" charset="0"/>
              </a:rPr>
              <a:t>）      （</a:t>
            </a:r>
            <a:r>
              <a:rPr lang="en-US" altLang="zh-CN" sz="1400" b="1" dirty="0">
                <a:latin typeface="Times New Roman" panose="02020503050405090304" charset="0"/>
              </a:rPr>
              <a:t>3.5</a:t>
            </a:r>
            <a:r>
              <a:rPr lang="zh-CN" altLang="en-US" sz="1400" b="1" dirty="0">
                <a:latin typeface="Times New Roman" panose="02020503050405090304" charset="0"/>
              </a:rPr>
              <a:t>，</a:t>
            </a:r>
            <a:r>
              <a:rPr lang="en-US" altLang="zh-CN" sz="1400" b="1" dirty="0">
                <a:latin typeface="Times New Roman" panose="02020503050405090304" charset="0"/>
              </a:rPr>
              <a:t>3</a:t>
            </a:r>
            <a:r>
              <a:rPr lang="zh-CN" altLang="en-US" sz="1400" b="1" dirty="0">
                <a:latin typeface="Times New Roman" panose="02020503050405090304" charset="0"/>
              </a:rPr>
              <a:t>）	</a:t>
            </a:r>
            <a:endParaRPr lang="zh-CN" altLang="en-US" sz="1400" b="1" dirty="0">
              <a:latin typeface="宋体" charset="-122"/>
            </a:endParaRPr>
          </a:p>
          <a:p>
            <a:pPr eaLnBrk="1" hangingPunct="1"/>
            <a:r>
              <a:rPr lang="en-US" altLang="zh-CN" sz="1400" b="1" dirty="0">
                <a:latin typeface="Times New Roman" panose="02020503050405090304" charset="0"/>
              </a:rPr>
              <a:t>2                 </a:t>
            </a:r>
            <a:r>
              <a:rPr lang="zh-CN" altLang="en-US" sz="1400" b="1" dirty="0">
                <a:latin typeface="Times New Roman" panose="02020503050405090304" charset="0"/>
              </a:rPr>
              <a:t>（</a:t>
            </a:r>
            <a:r>
              <a:rPr lang="en-US" altLang="zh-CN" sz="1400" b="1" dirty="0">
                <a:latin typeface="Times New Roman" panose="02020503050405090304" charset="0"/>
              </a:rPr>
              <a:t>1.5</a:t>
            </a:r>
            <a:r>
              <a:rPr lang="zh-CN" altLang="en-US" sz="1400" b="1" dirty="0">
                <a:latin typeface="Times New Roman" panose="02020503050405090304" charset="0"/>
              </a:rPr>
              <a:t>，</a:t>
            </a:r>
            <a:r>
              <a:rPr lang="en-US" altLang="zh-CN" sz="1400" b="1" dirty="0">
                <a:latin typeface="Times New Roman" panose="02020503050405090304" charset="0"/>
              </a:rPr>
              <a:t>1</a:t>
            </a:r>
            <a:r>
              <a:rPr lang="zh-CN" altLang="en-US" sz="1400" b="1" dirty="0">
                <a:latin typeface="Times New Roman" panose="02020503050405090304" charset="0"/>
              </a:rPr>
              <a:t>）	（</a:t>
            </a:r>
            <a:r>
              <a:rPr lang="en-US" altLang="zh-CN" sz="1400" b="1" dirty="0">
                <a:latin typeface="Times New Roman" panose="02020503050405090304" charset="0"/>
              </a:rPr>
              <a:t>3.5</a:t>
            </a:r>
            <a:r>
              <a:rPr lang="zh-CN" altLang="en-US" sz="1400" b="1" dirty="0">
                <a:latin typeface="Times New Roman" panose="02020503050405090304" charset="0"/>
              </a:rPr>
              <a:t>，</a:t>
            </a:r>
            <a:r>
              <a:rPr lang="en-US" altLang="zh-CN" sz="1400" b="1" dirty="0">
                <a:latin typeface="Times New Roman" panose="02020503050405090304" charset="0"/>
              </a:rPr>
              <a:t>3</a:t>
            </a:r>
            <a:r>
              <a:rPr lang="zh-CN" altLang="en-US" sz="1400" b="1" dirty="0">
                <a:latin typeface="Times New Roman" panose="02020503050405090304" charset="0"/>
              </a:rPr>
              <a:t>）     </a:t>
            </a:r>
            <a:r>
              <a:rPr lang="en-US" altLang="zh-CN" sz="1400" b="1" dirty="0">
                <a:latin typeface="Times New Roman" panose="02020503050405090304" charset="0"/>
              </a:rPr>
              <a:t>{1</a:t>
            </a:r>
            <a:r>
              <a:rPr lang="zh-CN" altLang="en-US" sz="1400" b="1" dirty="0">
                <a:latin typeface="Times New Roman" panose="02020503050405090304" charset="0"/>
              </a:rPr>
              <a:t>，</a:t>
            </a:r>
            <a:r>
              <a:rPr lang="en-US" altLang="zh-CN" sz="1400" b="1" dirty="0">
                <a:latin typeface="Times New Roman" panose="02020503050405090304" charset="0"/>
              </a:rPr>
              <a:t>2</a:t>
            </a:r>
            <a:r>
              <a:rPr lang="zh-CN" altLang="en-US" sz="1400" b="1" dirty="0">
                <a:latin typeface="Times New Roman" panose="02020503050405090304" charset="0"/>
              </a:rPr>
              <a:t>，</a:t>
            </a:r>
            <a:r>
              <a:rPr lang="en-US" altLang="zh-CN" sz="1400" b="1" dirty="0">
                <a:latin typeface="Times New Roman" panose="02020503050405090304" charset="0"/>
              </a:rPr>
              <a:t>3</a:t>
            </a:r>
            <a:r>
              <a:rPr lang="zh-CN" altLang="en-US" sz="1400" b="1" dirty="0">
                <a:latin typeface="Times New Roman" panose="02020503050405090304" charset="0"/>
              </a:rPr>
              <a:t>，</a:t>
            </a:r>
            <a:r>
              <a:rPr lang="en-US" altLang="zh-CN" sz="1400" b="1" dirty="0">
                <a:latin typeface="Times New Roman" panose="02020503050405090304" charset="0"/>
              </a:rPr>
              <a:t>4}</a:t>
            </a:r>
            <a:r>
              <a:rPr lang="zh-CN" altLang="en-US" sz="1400" b="1" dirty="0">
                <a:latin typeface="Times New Roman" panose="02020503050405090304" charset="0"/>
              </a:rPr>
              <a:t>，</a:t>
            </a:r>
            <a:r>
              <a:rPr lang="en-US" altLang="zh-CN" sz="1400" b="1" dirty="0">
                <a:latin typeface="Times New Roman" panose="02020503050405090304" charset="0"/>
              </a:rPr>
              <a:t>{5</a:t>
            </a:r>
            <a:r>
              <a:rPr lang="zh-CN" altLang="en-US" sz="1400" b="1" dirty="0">
                <a:latin typeface="Times New Roman" panose="02020503050405090304" charset="0"/>
              </a:rPr>
              <a:t>，</a:t>
            </a:r>
            <a:r>
              <a:rPr lang="en-US" altLang="zh-CN" sz="1400" b="1" dirty="0">
                <a:latin typeface="Times New Roman" panose="02020503050405090304" charset="0"/>
              </a:rPr>
              <a:t>6</a:t>
            </a:r>
            <a:r>
              <a:rPr lang="zh-CN" altLang="en-US" sz="1400" b="1" dirty="0">
                <a:latin typeface="Times New Roman" panose="02020503050405090304" charset="0"/>
              </a:rPr>
              <a:t>，</a:t>
            </a:r>
            <a:r>
              <a:rPr lang="en-US" altLang="zh-CN" sz="1400" b="1" dirty="0">
                <a:latin typeface="Times New Roman" panose="02020503050405090304" charset="0"/>
              </a:rPr>
              <a:t>7</a:t>
            </a:r>
            <a:r>
              <a:rPr lang="zh-CN" altLang="en-US" sz="1400" b="1" dirty="0">
                <a:latin typeface="Times New Roman" panose="02020503050405090304" charset="0"/>
              </a:rPr>
              <a:t>，</a:t>
            </a:r>
            <a:r>
              <a:rPr lang="en-US" altLang="zh-CN" sz="1400" b="1" dirty="0">
                <a:latin typeface="Times New Roman" panose="02020503050405090304" charset="0"/>
              </a:rPr>
              <a:t>8}         </a:t>
            </a:r>
            <a:r>
              <a:rPr lang="zh-CN" altLang="en-US" sz="1400" b="1" dirty="0">
                <a:latin typeface="Times New Roman" panose="02020503050405090304" charset="0"/>
              </a:rPr>
              <a:t>（</a:t>
            </a:r>
            <a:r>
              <a:rPr lang="en-US" altLang="zh-CN" sz="1400" b="1" dirty="0">
                <a:latin typeface="Times New Roman" panose="02020503050405090304" charset="0"/>
              </a:rPr>
              <a:t>1.5</a:t>
            </a:r>
            <a:r>
              <a:rPr lang="zh-CN" altLang="en-US" sz="1400" b="1" dirty="0">
                <a:latin typeface="Times New Roman" panose="02020503050405090304" charset="0"/>
              </a:rPr>
              <a:t>，</a:t>
            </a:r>
            <a:r>
              <a:rPr lang="en-US" altLang="zh-CN" sz="1400" b="1" dirty="0">
                <a:latin typeface="Times New Roman" panose="02020503050405090304" charset="0"/>
              </a:rPr>
              <a:t>1.5</a:t>
            </a:r>
            <a:r>
              <a:rPr lang="zh-CN" altLang="en-US" sz="1400" b="1" dirty="0">
                <a:latin typeface="Times New Roman" panose="02020503050405090304" charset="0"/>
              </a:rPr>
              <a:t>）    （</a:t>
            </a:r>
            <a:r>
              <a:rPr lang="en-US" altLang="zh-CN" sz="1400" b="1" dirty="0">
                <a:latin typeface="Times New Roman" panose="02020503050405090304" charset="0"/>
              </a:rPr>
              <a:t>4.5</a:t>
            </a:r>
            <a:r>
              <a:rPr lang="zh-CN" altLang="en-US" sz="1400" b="1" dirty="0">
                <a:latin typeface="Times New Roman" panose="02020503050405090304" charset="0"/>
              </a:rPr>
              <a:t>，</a:t>
            </a:r>
            <a:r>
              <a:rPr lang="en-US" altLang="zh-CN" sz="1400" b="1" dirty="0">
                <a:latin typeface="Times New Roman" panose="02020503050405090304" charset="0"/>
              </a:rPr>
              <a:t>3.5</a:t>
            </a:r>
            <a:r>
              <a:rPr lang="zh-CN" altLang="en-US" sz="1400" b="1" dirty="0">
                <a:latin typeface="Times New Roman" panose="02020503050405090304" charset="0"/>
              </a:rPr>
              <a:t>）	</a:t>
            </a:r>
            <a:endParaRPr lang="zh-CN" altLang="en-US" sz="1400" b="1" dirty="0">
              <a:latin typeface="宋体" charset="-122"/>
            </a:endParaRPr>
          </a:p>
          <a:p>
            <a:pPr eaLnBrk="1" hangingPunct="1"/>
            <a:r>
              <a:rPr lang="en-US" altLang="zh-CN" sz="1400" b="1" dirty="0">
                <a:latin typeface="Times New Roman" panose="02020503050405090304" charset="0"/>
              </a:rPr>
              <a:t>3                 </a:t>
            </a:r>
            <a:r>
              <a:rPr lang="zh-CN" altLang="en-US" sz="1400" b="1" dirty="0">
                <a:latin typeface="Times New Roman" panose="02020503050405090304" charset="0"/>
              </a:rPr>
              <a:t>（</a:t>
            </a:r>
            <a:r>
              <a:rPr lang="en-US" altLang="zh-CN" sz="1400" b="1" dirty="0">
                <a:latin typeface="Times New Roman" panose="02020503050405090304" charset="0"/>
              </a:rPr>
              <a:t>1.5</a:t>
            </a:r>
            <a:r>
              <a:rPr lang="zh-CN" altLang="en-US" sz="1400" b="1" dirty="0">
                <a:latin typeface="Times New Roman" panose="02020503050405090304" charset="0"/>
              </a:rPr>
              <a:t>，</a:t>
            </a:r>
            <a:r>
              <a:rPr lang="en-US" altLang="zh-CN" sz="1400" b="1" dirty="0">
                <a:latin typeface="Times New Roman" panose="02020503050405090304" charset="0"/>
              </a:rPr>
              <a:t>1.5</a:t>
            </a:r>
            <a:r>
              <a:rPr lang="zh-CN" altLang="en-US" sz="1400" b="1" dirty="0">
                <a:latin typeface="Times New Roman" panose="02020503050405090304" charset="0"/>
              </a:rPr>
              <a:t>）	（</a:t>
            </a:r>
            <a:r>
              <a:rPr lang="en-US" altLang="zh-CN" sz="1400" b="1" dirty="0">
                <a:latin typeface="Times New Roman" panose="02020503050405090304" charset="0"/>
              </a:rPr>
              <a:t>4.5</a:t>
            </a:r>
            <a:r>
              <a:rPr lang="zh-CN" altLang="en-US" sz="1400" b="1" dirty="0">
                <a:latin typeface="Times New Roman" panose="02020503050405090304" charset="0"/>
              </a:rPr>
              <a:t>，</a:t>
            </a:r>
            <a:r>
              <a:rPr lang="en-US" altLang="zh-CN" sz="1400" b="1" dirty="0">
                <a:latin typeface="Times New Roman" panose="02020503050405090304" charset="0"/>
              </a:rPr>
              <a:t>3.5</a:t>
            </a:r>
            <a:r>
              <a:rPr lang="zh-CN" altLang="en-US" sz="1400" b="1" dirty="0">
                <a:latin typeface="Times New Roman" panose="02020503050405090304" charset="0"/>
              </a:rPr>
              <a:t>）  </a:t>
            </a:r>
            <a:r>
              <a:rPr lang="en-US" altLang="zh-CN" sz="1400" b="1" dirty="0">
                <a:latin typeface="Times New Roman" panose="02020503050405090304" charset="0"/>
              </a:rPr>
              <a:t>{1</a:t>
            </a:r>
            <a:r>
              <a:rPr lang="zh-CN" altLang="en-US" sz="1400" b="1" dirty="0">
                <a:latin typeface="Times New Roman" panose="02020503050405090304" charset="0"/>
              </a:rPr>
              <a:t>，</a:t>
            </a:r>
            <a:r>
              <a:rPr lang="en-US" altLang="zh-CN" sz="1400" b="1" dirty="0">
                <a:latin typeface="Times New Roman" panose="02020503050405090304" charset="0"/>
              </a:rPr>
              <a:t>2</a:t>
            </a:r>
            <a:r>
              <a:rPr lang="zh-CN" altLang="en-US" sz="1400" b="1" dirty="0">
                <a:latin typeface="Times New Roman" panose="02020503050405090304" charset="0"/>
              </a:rPr>
              <a:t>，</a:t>
            </a:r>
            <a:r>
              <a:rPr lang="en-US" altLang="zh-CN" sz="1400" b="1" dirty="0">
                <a:latin typeface="Times New Roman" panose="02020503050405090304" charset="0"/>
              </a:rPr>
              <a:t>3</a:t>
            </a:r>
            <a:r>
              <a:rPr lang="zh-CN" altLang="en-US" sz="1400" b="1" dirty="0">
                <a:latin typeface="Times New Roman" panose="02020503050405090304" charset="0"/>
              </a:rPr>
              <a:t>，</a:t>
            </a:r>
            <a:r>
              <a:rPr lang="en-US" altLang="zh-CN" sz="1400" b="1" dirty="0">
                <a:latin typeface="Times New Roman" panose="02020503050405090304" charset="0"/>
              </a:rPr>
              <a:t>4}</a:t>
            </a:r>
            <a:r>
              <a:rPr lang="zh-CN" altLang="en-US" sz="1400" b="1" dirty="0">
                <a:latin typeface="Times New Roman" panose="02020503050405090304" charset="0"/>
              </a:rPr>
              <a:t>，</a:t>
            </a:r>
            <a:r>
              <a:rPr lang="en-US" altLang="zh-CN" sz="1400" b="1" dirty="0">
                <a:latin typeface="Times New Roman" panose="02020503050405090304" charset="0"/>
              </a:rPr>
              <a:t>{5</a:t>
            </a:r>
            <a:r>
              <a:rPr lang="zh-CN" altLang="en-US" sz="1400" b="1" dirty="0">
                <a:latin typeface="Times New Roman" panose="02020503050405090304" charset="0"/>
              </a:rPr>
              <a:t>，</a:t>
            </a:r>
            <a:r>
              <a:rPr lang="en-US" altLang="zh-CN" sz="1400" b="1" dirty="0">
                <a:latin typeface="Times New Roman" panose="02020503050405090304" charset="0"/>
              </a:rPr>
              <a:t>6</a:t>
            </a:r>
            <a:r>
              <a:rPr lang="zh-CN" altLang="en-US" sz="1400" b="1" dirty="0">
                <a:latin typeface="Times New Roman" panose="02020503050405090304" charset="0"/>
              </a:rPr>
              <a:t>，</a:t>
            </a:r>
            <a:r>
              <a:rPr lang="en-US" altLang="zh-CN" sz="1400" b="1" dirty="0">
                <a:latin typeface="Times New Roman" panose="02020503050405090304" charset="0"/>
              </a:rPr>
              <a:t>7</a:t>
            </a:r>
            <a:r>
              <a:rPr lang="zh-CN" altLang="en-US" sz="1400" b="1" dirty="0">
                <a:latin typeface="Times New Roman" panose="02020503050405090304" charset="0"/>
              </a:rPr>
              <a:t>，</a:t>
            </a:r>
            <a:r>
              <a:rPr lang="en-US" altLang="zh-CN" sz="1400" b="1" dirty="0">
                <a:latin typeface="Times New Roman" panose="02020503050405090304" charset="0"/>
              </a:rPr>
              <a:t>8}         </a:t>
            </a:r>
            <a:r>
              <a:rPr lang="zh-CN" altLang="en-US" sz="1400" b="1" dirty="0">
                <a:latin typeface="Times New Roman" panose="02020503050405090304" charset="0"/>
              </a:rPr>
              <a:t>（</a:t>
            </a:r>
            <a:r>
              <a:rPr lang="en-US" altLang="zh-CN" sz="1400" b="1" dirty="0">
                <a:latin typeface="Times New Roman" panose="02020503050405090304" charset="0"/>
              </a:rPr>
              <a:t>1.5</a:t>
            </a:r>
            <a:r>
              <a:rPr lang="zh-CN" altLang="en-US" sz="1400" b="1" dirty="0">
                <a:latin typeface="Times New Roman" panose="02020503050405090304" charset="0"/>
              </a:rPr>
              <a:t>，</a:t>
            </a:r>
            <a:r>
              <a:rPr lang="en-US" altLang="zh-CN" sz="1400" b="1" dirty="0">
                <a:latin typeface="Times New Roman" panose="02020503050405090304" charset="0"/>
              </a:rPr>
              <a:t>1.5</a:t>
            </a:r>
            <a:r>
              <a:rPr lang="zh-CN" altLang="en-US" sz="1400" b="1" dirty="0">
                <a:latin typeface="Times New Roman" panose="02020503050405090304" charset="0"/>
              </a:rPr>
              <a:t>）     （</a:t>
            </a:r>
            <a:r>
              <a:rPr lang="en-US" altLang="zh-CN" sz="1400" b="1" dirty="0">
                <a:latin typeface="Times New Roman" panose="02020503050405090304" charset="0"/>
              </a:rPr>
              <a:t>4.5</a:t>
            </a:r>
            <a:r>
              <a:rPr lang="zh-CN" altLang="en-US" sz="1400" b="1" dirty="0">
                <a:latin typeface="Times New Roman" panose="02020503050405090304" charset="0"/>
              </a:rPr>
              <a:t>，</a:t>
            </a:r>
            <a:r>
              <a:rPr lang="en-US" altLang="zh-CN" sz="1400" b="1" dirty="0">
                <a:latin typeface="Times New Roman" panose="02020503050405090304" charset="0"/>
              </a:rPr>
              <a:t>3.5</a:t>
            </a:r>
            <a:r>
              <a:rPr lang="zh-CN" altLang="en-US" sz="1400" b="1" dirty="0">
                <a:latin typeface="Times New Roman" panose="02020503050405090304" charset="0"/>
              </a:rPr>
              <a:t>）	</a:t>
            </a:r>
            <a:endParaRPr lang="zh-CN" altLang="en-US" sz="1400" b="1" dirty="0">
              <a:latin typeface="宋体" charset="-122"/>
            </a:endParaRPr>
          </a:p>
          <a:p>
            <a:pPr eaLnBrk="1" hangingPunct="1"/>
            <a:endParaRPr lang="en-US" altLang="zh-CN" sz="1400" b="1" baseline="-25000" dirty="0">
              <a:latin typeface="Tahoma" panose="020B0604030504040204" charset="0"/>
            </a:endParaRPr>
          </a:p>
        </p:txBody>
      </p:sp>
      <p:sp>
        <p:nvSpPr>
          <p:cNvPr id="43012" name="Text Box 5"/>
          <p:cNvSpPr txBox="1">
            <a:spLocks noChangeArrowheads="1"/>
          </p:cNvSpPr>
          <p:nvPr/>
        </p:nvSpPr>
        <p:spPr bwMode="auto">
          <a:xfrm>
            <a:off x="3810000" y="323850"/>
            <a:ext cx="6705600" cy="4799965"/>
          </a:xfrm>
          <a:prstGeom prst="rect">
            <a:avLst/>
          </a:prstGeom>
          <a:solidFill>
            <a:srgbClr val="FDA1E5"/>
          </a:solidFill>
          <a:ln>
            <a:noFill/>
          </a:ln>
          <a:effectLst/>
        </p:spPr>
        <p:txBody>
          <a:bodyPr lIns="0" rIns="0">
            <a:spAutoFit/>
          </a:bodyPr>
          <a:p>
            <a:pPr eaLnBrk="1" hangingPunct="1">
              <a:lnSpc>
                <a:spcPct val="90000"/>
              </a:lnSpc>
            </a:pPr>
            <a:r>
              <a:rPr lang="zh-CN" altLang="en-US" sz="2000" b="1" dirty="0">
                <a:latin typeface="Times New Roman" panose="02020503050405090304" charset="0"/>
              </a:rPr>
              <a:t>根据所给的数据通过对其实施</a:t>
            </a:r>
            <a:r>
              <a:rPr lang="en-US" altLang="zh-CN" sz="2000" b="1" i="1" dirty="0">
                <a:latin typeface="Times New Roman" panose="02020503050405090304" charset="0"/>
              </a:rPr>
              <a:t>k</a:t>
            </a:r>
            <a:r>
              <a:rPr lang="en-US" altLang="zh-CN" sz="2000" b="1" dirty="0">
                <a:latin typeface="Times New Roman" panose="02020503050405090304" charset="0"/>
              </a:rPr>
              <a:t>-means (</a:t>
            </a:r>
            <a:r>
              <a:rPr lang="zh-CN" altLang="en-US" sz="2000" b="1" dirty="0">
                <a:latin typeface="Times New Roman" panose="02020503050405090304" charset="0"/>
              </a:rPr>
              <a:t>设</a:t>
            </a:r>
            <a:r>
              <a:rPr lang="en-US" altLang="zh-CN" sz="2000" b="1" i="1" dirty="0">
                <a:latin typeface="Times New Roman" panose="02020503050405090304" charset="0"/>
              </a:rPr>
              <a:t>n</a:t>
            </a:r>
            <a:r>
              <a:rPr lang="en-US" altLang="zh-CN" sz="2000" b="1" dirty="0">
                <a:latin typeface="Times New Roman" panose="02020503050405090304" charset="0"/>
              </a:rPr>
              <a:t>=8</a:t>
            </a:r>
            <a:r>
              <a:rPr lang="zh-CN" altLang="en-US" sz="2000" b="1" dirty="0">
                <a:latin typeface="Times New Roman" panose="02020503050405090304" charset="0"/>
              </a:rPr>
              <a:t>，</a:t>
            </a:r>
            <a:r>
              <a:rPr lang="en-US" altLang="zh-CN" sz="2000" b="1" i="1" dirty="0">
                <a:latin typeface="Times New Roman" panose="02020503050405090304" charset="0"/>
              </a:rPr>
              <a:t>k</a:t>
            </a:r>
            <a:r>
              <a:rPr lang="en-US" altLang="zh-CN" sz="2000" b="1" dirty="0">
                <a:latin typeface="Times New Roman" panose="02020503050405090304" charset="0"/>
              </a:rPr>
              <a:t>=2)</a:t>
            </a:r>
            <a:r>
              <a:rPr lang="zh-CN" altLang="en-US" sz="2000" b="1" dirty="0">
                <a:latin typeface="Times New Roman" panose="02020503050405090304" charset="0"/>
              </a:rPr>
              <a:t>，其主要执行步骤：</a:t>
            </a:r>
            <a:endParaRPr lang="zh-CN" altLang="en-US" sz="2000" b="1" dirty="0">
              <a:latin typeface="Times New Roman" panose="02020503050405090304" charset="0"/>
            </a:endParaRPr>
          </a:p>
          <a:p>
            <a:pPr eaLnBrk="1" hangingPunct="1">
              <a:lnSpc>
                <a:spcPct val="90000"/>
              </a:lnSpc>
            </a:pPr>
            <a:r>
              <a:rPr lang="zh-CN" altLang="en-US" sz="2000" b="1" dirty="0">
                <a:latin typeface="Times New Roman" panose="02020503050405090304" charset="0"/>
              </a:rPr>
              <a:t>第一次迭代：假定随机选择的两个对象，如序号</a:t>
            </a:r>
            <a:r>
              <a:rPr lang="en-US" altLang="zh-CN" sz="2000" b="1" dirty="0">
                <a:latin typeface="Times New Roman" panose="02020503050405090304" charset="0"/>
              </a:rPr>
              <a:t>1</a:t>
            </a:r>
            <a:r>
              <a:rPr lang="zh-CN" altLang="en-US" sz="2000" b="1" dirty="0">
                <a:latin typeface="Times New Roman" panose="02020503050405090304" charset="0"/>
              </a:rPr>
              <a:t>和序号</a:t>
            </a:r>
            <a:r>
              <a:rPr lang="en-US" altLang="zh-CN" sz="2000" b="1" dirty="0">
                <a:latin typeface="Times New Roman" panose="02020503050405090304" charset="0"/>
              </a:rPr>
              <a:t>3</a:t>
            </a:r>
            <a:r>
              <a:rPr lang="zh-CN" altLang="en-US" sz="2000" b="1" dirty="0">
                <a:latin typeface="Times New Roman" panose="02020503050405090304" charset="0"/>
              </a:rPr>
              <a:t>当作初始点，分别找到离两点最近的对象，并产生两个簇</a:t>
            </a:r>
            <a:r>
              <a:rPr lang="en-US" altLang="zh-CN" sz="2000" b="1" dirty="0">
                <a:latin typeface="Times New Roman" panose="02020503050405090304" charset="0"/>
              </a:rPr>
              <a:t>{1</a:t>
            </a:r>
            <a:r>
              <a:rPr lang="zh-CN" altLang="en-US" sz="2000" b="1" dirty="0">
                <a:latin typeface="Times New Roman" panose="02020503050405090304" charset="0"/>
              </a:rPr>
              <a:t>，</a:t>
            </a:r>
            <a:r>
              <a:rPr lang="en-US" altLang="zh-CN" sz="2000" b="1" dirty="0">
                <a:latin typeface="Times New Roman" panose="02020503050405090304" charset="0"/>
              </a:rPr>
              <a:t>2}</a:t>
            </a:r>
            <a:r>
              <a:rPr lang="zh-CN" altLang="en-US" sz="2000" b="1" dirty="0">
                <a:latin typeface="Times New Roman" panose="02020503050405090304" charset="0"/>
              </a:rPr>
              <a:t>和</a:t>
            </a:r>
            <a:r>
              <a:rPr lang="en-US" altLang="zh-CN" sz="2000" b="1" dirty="0">
                <a:latin typeface="Times New Roman" panose="02020503050405090304" charset="0"/>
              </a:rPr>
              <a:t>{3</a:t>
            </a:r>
            <a:r>
              <a:rPr lang="zh-CN" altLang="en-US" sz="2000" b="1" dirty="0">
                <a:latin typeface="Times New Roman" panose="02020503050405090304" charset="0"/>
              </a:rPr>
              <a:t>，</a:t>
            </a:r>
            <a:r>
              <a:rPr lang="en-US" altLang="zh-CN" sz="2000" b="1" dirty="0">
                <a:latin typeface="Times New Roman" panose="02020503050405090304" charset="0"/>
              </a:rPr>
              <a:t>4</a:t>
            </a:r>
            <a:r>
              <a:rPr lang="zh-CN" altLang="en-US" sz="2000" b="1" dirty="0">
                <a:latin typeface="Times New Roman" panose="02020503050405090304" charset="0"/>
              </a:rPr>
              <a:t>，</a:t>
            </a:r>
            <a:r>
              <a:rPr lang="en-US" altLang="zh-CN" sz="2000" b="1" dirty="0">
                <a:latin typeface="Times New Roman" panose="02020503050405090304" charset="0"/>
              </a:rPr>
              <a:t>5</a:t>
            </a:r>
            <a:r>
              <a:rPr lang="zh-CN" altLang="en-US" sz="2000" b="1" dirty="0">
                <a:latin typeface="Times New Roman" panose="02020503050405090304" charset="0"/>
              </a:rPr>
              <a:t>，</a:t>
            </a:r>
            <a:r>
              <a:rPr lang="en-US" altLang="zh-CN" sz="2000" b="1" dirty="0">
                <a:latin typeface="Times New Roman" panose="02020503050405090304" charset="0"/>
              </a:rPr>
              <a:t>6</a:t>
            </a:r>
            <a:r>
              <a:rPr lang="zh-CN" altLang="en-US" sz="2000" b="1" dirty="0">
                <a:latin typeface="Times New Roman" panose="02020503050405090304" charset="0"/>
              </a:rPr>
              <a:t>，</a:t>
            </a:r>
            <a:r>
              <a:rPr lang="en-US" altLang="zh-CN" sz="2000" b="1" dirty="0">
                <a:latin typeface="Times New Roman" panose="02020503050405090304" charset="0"/>
              </a:rPr>
              <a:t>7</a:t>
            </a:r>
            <a:r>
              <a:rPr lang="zh-CN" altLang="en-US" sz="2000" b="1" dirty="0">
                <a:latin typeface="Times New Roman" panose="02020503050405090304" charset="0"/>
              </a:rPr>
              <a:t>，</a:t>
            </a:r>
            <a:r>
              <a:rPr lang="en-US" altLang="zh-CN" sz="2000" b="1" dirty="0">
                <a:latin typeface="Times New Roman" panose="02020503050405090304" charset="0"/>
              </a:rPr>
              <a:t>8}</a:t>
            </a:r>
            <a:r>
              <a:rPr lang="zh-CN" altLang="en-US" sz="2000" b="1" dirty="0">
                <a:latin typeface="Times New Roman" panose="02020503050405090304" charset="0"/>
              </a:rPr>
              <a:t>。</a:t>
            </a:r>
            <a:endParaRPr lang="zh-CN" altLang="en-US" sz="2000" b="1" dirty="0">
              <a:latin typeface="Times New Roman" panose="02020503050405090304" charset="0"/>
            </a:endParaRPr>
          </a:p>
          <a:p>
            <a:pPr eaLnBrk="1" hangingPunct="1">
              <a:lnSpc>
                <a:spcPct val="90000"/>
              </a:lnSpc>
            </a:pPr>
            <a:r>
              <a:rPr lang="zh-CN" altLang="en-US" sz="2000" b="1" dirty="0">
                <a:latin typeface="Times New Roman" panose="02020503050405090304" charset="0"/>
              </a:rPr>
              <a:t>对于产生的簇分别计算平均值，得到平均值点。</a:t>
            </a:r>
            <a:endParaRPr lang="zh-CN" altLang="en-US" sz="2000" b="1" dirty="0">
              <a:latin typeface="Times New Roman" panose="02020503050405090304" charset="0"/>
            </a:endParaRPr>
          </a:p>
          <a:p>
            <a:pPr lvl="1" eaLnBrk="1" hangingPunct="1">
              <a:lnSpc>
                <a:spcPct val="90000"/>
              </a:lnSpc>
            </a:pPr>
            <a:r>
              <a:rPr lang="zh-CN" altLang="en-US" sz="2000" b="1" dirty="0">
                <a:latin typeface="Times New Roman" panose="02020503050405090304" charset="0"/>
              </a:rPr>
              <a:t>对于</a:t>
            </a:r>
            <a:r>
              <a:rPr lang="en-US" altLang="zh-CN" sz="2000" b="1" dirty="0">
                <a:latin typeface="Times New Roman" panose="02020503050405090304" charset="0"/>
              </a:rPr>
              <a:t>{1</a:t>
            </a:r>
            <a:r>
              <a:rPr lang="zh-CN" altLang="en-US" sz="2000" b="1" dirty="0">
                <a:latin typeface="Times New Roman" panose="02020503050405090304" charset="0"/>
              </a:rPr>
              <a:t>，</a:t>
            </a:r>
            <a:r>
              <a:rPr lang="en-US" altLang="zh-CN" sz="2000" b="1" dirty="0">
                <a:latin typeface="Times New Roman" panose="02020503050405090304" charset="0"/>
              </a:rPr>
              <a:t>2}</a:t>
            </a:r>
            <a:r>
              <a:rPr lang="zh-CN" altLang="en-US" sz="2000" b="1" dirty="0">
                <a:latin typeface="Times New Roman" panose="02020503050405090304" charset="0"/>
              </a:rPr>
              <a:t>，平均值点为（</a:t>
            </a:r>
            <a:r>
              <a:rPr lang="en-US" altLang="zh-CN" sz="2000" b="1" dirty="0">
                <a:latin typeface="Times New Roman" panose="02020503050405090304" charset="0"/>
              </a:rPr>
              <a:t>1.5</a:t>
            </a:r>
            <a:r>
              <a:rPr lang="zh-CN" altLang="en-US" sz="2000" b="1" dirty="0">
                <a:latin typeface="Times New Roman" panose="02020503050405090304" charset="0"/>
              </a:rPr>
              <a:t>，</a:t>
            </a:r>
            <a:r>
              <a:rPr lang="en-US" altLang="zh-CN" sz="2000" b="1" dirty="0">
                <a:latin typeface="Times New Roman" panose="02020503050405090304" charset="0"/>
              </a:rPr>
              <a:t>1</a:t>
            </a:r>
            <a:r>
              <a:rPr lang="zh-CN" altLang="en-US" sz="2000" b="1" dirty="0">
                <a:latin typeface="Times New Roman" panose="02020503050405090304" charset="0"/>
              </a:rPr>
              <a:t>）；</a:t>
            </a:r>
            <a:endParaRPr lang="zh-CN" altLang="en-US" sz="2000" b="1" dirty="0">
              <a:latin typeface="Times New Roman" panose="02020503050405090304" charset="0"/>
            </a:endParaRPr>
          </a:p>
          <a:p>
            <a:pPr lvl="1" eaLnBrk="1" hangingPunct="1">
              <a:lnSpc>
                <a:spcPct val="90000"/>
              </a:lnSpc>
            </a:pPr>
            <a:r>
              <a:rPr lang="zh-CN" altLang="en-US" sz="2000" b="1" dirty="0">
                <a:latin typeface="Times New Roman" panose="02020503050405090304" charset="0"/>
              </a:rPr>
              <a:t>对于</a:t>
            </a:r>
            <a:r>
              <a:rPr lang="en-US" altLang="zh-CN" sz="2000" b="1" dirty="0">
                <a:latin typeface="Times New Roman" panose="02020503050405090304" charset="0"/>
              </a:rPr>
              <a:t>{3</a:t>
            </a:r>
            <a:r>
              <a:rPr lang="zh-CN" altLang="en-US" sz="2000" b="1" dirty="0">
                <a:latin typeface="Times New Roman" panose="02020503050405090304" charset="0"/>
              </a:rPr>
              <a:t>，</a:t>
            </a:r>
            <a:r>
              <a:rPr lang="en-US" altLang="zh-CN" sz="2000" b="1" dirty="0">
                <a:latin typeface="Times New Roman" panose="02020503050405090304" charset="0"/>
              </a:rPr>
              <a:t>4</a:t>
            </a:r>
            <a:r>
              <a:rPr lang="zh-CN" altLang="en-US" sz="2000" b="1" dirty="0">
                <a:latin typeface="Times New Roman" panose="02020503050405090304" charset="0"/>
              </a:rPr>
              <a:t>，</a:t>
            </a:r>
            <a:r>
              <a:rPr lang="en-US" altLang="zh-CN" sz="2000" b="1" dirty="0">
                <a:latin typeface="Times New Roman" panose="02020503050405090304" charset="0"/>
              </a:rPr>
              <a:t>5</a:t>
            </a:r>
            <a:r>
              <a:rPr lang="zh-CN" altLang="en-US" sz="2000" b="1" dirty="0">
                <a:latin typeface="Times New Roman" panose="02020503050405090304" charset="0"/>
              </a:rPr>
              <a:t>，</a:t>
            </a:r>
            <a:r>
              <a:rPr lang="en-US" altLang="zh-CN" sz="2000" b="1" dirty="0">
                <a:latin typeface="Times New Roman" panose="02020503050405090304" charset="0"/>
              </a:rPr>
              <a:t>6</a:t>
            </a:r>
            <a:r>
              <a:rPr lang="zh-CN" altLang="en-US" sz="2000" b="1" dirty="0">
                <a:latin typeface="Times New Roman" panose="02020503050405090304" charset="0"/>
              </a:rPr>
              <a:t>，</a:t>
            </a:r>
            <a:r>
              <a:rPr lang="en-US" altLang="zh-CN" sz="2000" b="1" dirty="0">
                <a:latin typeface="Times New Roman" panose="02020503050405090304" charset="0"/>
              </a:rPr>
              <a:t>7</a:t>
            </a:r>
            <a:r>
              <a:rPr lang="zh-CN" altLang="en-US" sz="2000" b="1" dirty="0">
                <a:latin typeface="Times New Roman" panose="02020503050405090304" charset="0"/>
              </a:rPr>
              <a:t>，</a:t>
            </a:r>
            <a:r>
              <a:rPr lang="en-US" altLang="zh-CN" sz="2000" b="1" dirty="0">
                <a:latin typeface="Times New Roman" panose="02020503050405090304" charset="0"/>
              </a:rPr>
              <a:t>8}</a:t>
            </a:r>
            <a:r>
              <a:rPr lang="zh-CN" altLang="en-US" sz="2000" b="1" dirty="0">
                <a:latin typeface="Times New Roman" panose="02020503050405090304" charset="0"/>
              </a:rPr>
              <a:t>，平均值点为（</a:t>
            </a:r>
            <a:r>
              <a:rPr lang="en-US" altLang="zh-CN" sz="2000" b="1" dirty="0">
                <a:latin typeface="Times New Roman" panose="02020503050405090304" charset="0"/>
              </a:rPr>
              <a:t>3.5</a:t>
            </a:r>
            <a:r>
              <a:rPr lang="zh-CN" altLang="en-US" sz="2000" b="1" dirty="0">
                <a:latin typeface="Times New Roman" panose="02020503050405090304" charset="0"/>
              </a:rPr>
              <a:t>，</a:t>
            </a:r>
            <a:r>
              <a:rPr lang="en-US" altLang="zh-CN" sz="2000" b="1" dirty="0">
                <a:latin typeface="Times New Roman" panose="02020503050405090304" charset="0"/>
              </a:rPr>
              <a:t>3</a:t>
            </a:r>
            <a:r>
              <a:rPr lang="zh-CN" altLang="en-US" sz="2000" b="1" dirty="0">
                <a:latin typeface="Times New Roman" panose="02020503050405090304" charset="0"/>
              </a:rPr>
              <a:t>）。</a:t>
            </a:r>
            <a:endParaRPr lang="zh-CN" altLang="en-US" sz="2000" b="1" dirty="0">
              <a:latin typeface="Times New Roman" panose="02020503050405090304" charset="0"/>
            </a:endParaRPr>
          </a:p>
          <a:p>
            <a:pPr eaLnBrk="1" hangingPunct="1">
              <a:lnSpc>
                <a:spcPct val="90000"/>
              </a:lnSpc>
            </a:pPr>
            <a:r>
              <a:rPr lang="zh-CN" altLang="en-US" sz="2000" b="1" dirty="0">
                <a:latin typeface="Times New Roman" panose="02020503050405090304" charset="0"/>
              </a:rPr>
              <a:t>第二次迭代：通过平均值调整对象的所在的簇，重新聚类，即将所有点按离平均值点（</a:t>
            </a:r>
            <a:r>
              <a:rPr lang="en-US" altLang="zh-CN" sz="2000" b="1" dirty="0">
                <a:latin typeface="Times New Roman" panose="02020503050405090304" charset="0"/>
              </a:rPr>
              <a:t>1.5</a:t>
            </a:r>
            <a:r>
              <a:rPr lang="zh-CN" altLang="en-US" sz="2000" b="1" dirty="0">
                <a:latin typeface="Times New Roman" panose="02020503050405090304" charset="0"/>
              </a:rPr>
              <a:t>，</a:t>
            </a:r>
            <a:r>
              <a:rPr lang="en-US" altLang="zh-CN" sz="2000" b="1" dirty="0">
                <a:latin typeface="Times New Roman" panose="02020503050405090304" charset="0"/>
              </a:rPr>
              <a:t>1</a:t>
            </a:r>
            <a:r>
              <a:rPr lang="zh-CN" altLang="en-US" sz="2000" b="1" dirty="0">
                <a:latin typeface="Times New Roman" panose="02020503050405090304" charset="0"/>
              </a:rPr>
              <a:t>）、（</a:t>
            </a:r>
            <a:r>
              <a:rPr lang="en-US" altLang="zh-CN" sz="2000" b="1" dirty="0">
                <a:latin typeface="Times New Roman" panose="02020503050405090304" charset="0"/>
              </a:rPr>
              <a:t>3.5</a:t>
            </a:r>
            <a:r>
              <a:rPr lang="zh-CN" altLang="en-US" sz="2000" b="1" dirty="0">
                <a:latin typeface="Times New Roman" panose="02020503050405090304" charset="0"/>
              </a:rPr>
              <a:t>，</a:t>
            </a:r>
            <a:r>
              <a:rPr lang="en-US" altLang="zh-CN" sz="2000" b="1" dirty="0">
                <a:latin typeface="Times New Roman" panose="02020503050405090304" charset="0"/>
              </a:rPr>
              <a:t>3</a:t>
            </a:r>
            <a:r>
              <a:rPr lang="zh-CN" altLang="en-US" sz="2000" b="1" dirty="0">
                <a:latin typeface="Times New Roman" panose="02020503050405090304" charset="0"/>
              </a:rPr>
              <a:t>）最近的原则重新分配。得到两个新的簇：</a:t>
            </a:r>
            <a:r>
              <a:rPr lang="en-US" altLang="zh-CN" sz="2000" b="1" dirty="0">
                <a:latin typeface="Times New Roman" panose="02020503050405090304" charset="0"/>
              </a:rPr>
              <a:t>{1</a:t>
            </a:r>
            <a:r>
              <a:rPr lang="zh-CN" altLang="en-US" sz="2000" b="1" dirty="0">
                <a:latin typeface="Times New Roman" panose="02020503050405090304" charset="0"/>
              </a:rPr>
              <a:t>，</a:t>
            </a:r>
            <a:r>
              <a:rPr lang="en-US" altLang="zh-CN" sz="2000" b="1" dirty="0">
                <a:latin typeface="Times New Roman" panose="02020503050405090304" charset="0"/>
              </a:rPr>
              <a:t>2</a:t>
            </a:r>
            <a:r>
              <a:rPr lang="zh-CN" altLang="en-US" sz="2000" b="1" dirty="0">
                <a:latin typeface="Times New Roman" panose="02020503050405090304" charset="0"/>
              </a:rPr>
              <a:t>，</a:t>
            </a:r>
            <a:r>
              <a:rPr lang="en-US" altLang="zh-CN" sz="2000" b="1" dirty="0">
                <a:latin typeface="Times New Roman" panose="02020503050405090304" charset="0"/>
              </a:rPr>
              <a:t>3</a:t>
            </a:r>
            <a:r>
              <a:rPr lang="zh-CN" altLang="en-US" sz="2000" b="1" dirty="0">
                <a:latin typeface="Times New Roman" panose="02020503050405090304" charset="0"/>
              </a:rPr>
              <a:t>，</a:t>
            </a:r>
            <a:r>
              <a:rPr lang="en-US" altLang="zh-CN" sz="2000" b="1" dirty="0">
                <a:latin typeface="Times New Roman" panose="02020503050405090304" charset="0"/>
              </a:rPr>
              <a:t>4}</a:t>
            </a:r>
            <a:r>
              <a:rPr lang="zh-CN" altLang="en-US" sz="2000" b="1" dirty="0">
                <a:latin typeface="Times New Roman" panose="02020503050405090304" charset="0"/>
              </a:rPr>
              <a:t>和</a:t>
            </a:r>
            <a:r>
              <a:rPr lang="en-US" altLang="zh-CN" sz="2000" b="1" dirty="0">
                <a:latin typeface="Times New Roman" panose="02020503050405090304" charset="0"/>
              </a:rPr>
              <a:t>{5</a:t>
            </a:r>
            <a:r>
              <a:rPr lang="zh-CN" altLang="en-US" sz="2000" b="1" dirty="0">
                <a:latin typeface="Times New Roman" panose="02020503050405090304" charset="0"/>
              </a:rPr>
              <a:t>，</a:t>
            </a:r>
            <a:r>
              <a:rPr lang="en-US" altLang="zh-CN" sz="2000" b="1" dirty="0">
                <a:latin typeface="Times New Roman" panose="02020503050405090304" charset="0"/>
              </a:rPr>
              <a:t>6</a:t>
            </a:r>
            <a:r>
              <a:rPr lang="zh-CN" altLang="en-US" sz="2000" b="1" dirty="0">
                <a:latin typeface="Times New Roman" panose="02020503050405090304" charset="0"/>
              </a:rPr>
              <a:t>，</a:t>
            </a:r>
            <a:r>
              <a:rPr lang="en-US" altLang="zh-CN" sz="2000" b="1" dirty="0">
                <a:latin typeface="Times New Roman" panose="02020503050405090304" charset="0"/>
              </a:rPr>
              <a:t>7</a:t>
            </a:r>
            <a:r>
              <a:rPr lang="zh-CN" altLang="en-US" sz="2000" b="1" dirty="0">
                <a:latin typeface="Times New Roman" panose="02020503050405090304" charset="0"/>
              </a:rPr>
              <a:t>，</a:t>
            </a:r>
            <a:r>
              <a:rPr lang="en-US" altLang="zh-CN" sz="2000" b="1" dirty="0">
                <a:latin typeface="Times New Roman" panose="02020503050405090304" charset="0"/>
              </a:rPr>
              <a:t>8}</a:t>
            </a:r>
            <a:r>
              <a:rPr lang="zh-CN" altLang="en-US" sz="2000" b="1" dirty="0">
                <a:latin typeface="Times New Roman" panose="02020503050405090304" charset="0"/>
              </a:rPr>
              <a:t>。重新计算簇平均值点，得到新的平均值点为（</a:t>
            </a:r>
            <a:r>
              <a:rPr lang="en-US" altLang="zh-CN" sz="2000" b="1" dirty="0">
                <a:latin typeface="Times New Roman" panose="02020503050405090304" charset="0"/>
              </a:rPr>
              <a:t>1.5</a:t>
            </a:r>
            <a:r>
              <a:rPr lang="zh-CN" altLang="en-US" sz="2000" b="1" dirty="0">
                <a:latin typeface="Times New Roman" panose="02020503050405090304" charset="0"/>
              </a:rPr>
              <a:t>，</a:t>
            </a:r>
            <a:r>
              <a:rPr lang="en-US" altLang="zh-CN" sz="2000" b="1" dirty="0">
                <a:latin typeface="Times New Roman" panose="02020503050405090304" charset="0"/>
              </a:rPr>
              <a:t>1.5</a:t>
            </a:r>
            <a:r>
              <a:rPr lang="zh-CN" altLang="en-US" sz="2000" b="1" dirty="0">
                <a:latin typeface="Times New Roman" panose="02020503050405090304" charset="0"/>
              </a:rPr>
              <a:t>）和（</a:t>
            </a:r>
            <a:r>
              <a:rPr lang="en-US" altLang="zh-CN" sz="2000" b="1" dirty="0">
                <a:latin typeface="Times New Roman" panose="02020503050405090304" charset="0"/>
              </a:rPr>
              <a:t>4.5</a:t>
            </a:r>
            <a:r>
              <a:rPr lang="zh-CN" altLang="en-US" sz="2000" b="1" dirty="0">
                <a:latin typeface="Times New Roman" panose="02020503050405090304" charset="0"/>
              </a:rPr>
              <a:t>，</a:t>
            </a:r>
            <a:r>
              <a:rPr lang="en-US" altLang="zh-CN" sz="2000" b="1" dirty="0">
                <a:latin typeface="Times New Roman" panose="02020503050405090304" charset="0"/>
              </a:rPr>
              <a:t>3.5</a:t>
            </a:r>
            <a:r>
              <a:rPr lang="zh-CN" altLang="en-US" sz="2000" b="1" dirty="0">
                <a:latin typeface="Times New Roman" panose="02020503050405090304" charset="0"/>
              </a:rPr>
              <a:t>）。</a:t>
            </a:r>
            <a:endParaRPr lang="zh-CN" altLang="en-US" sz="2000" b="1" dirty="0">
              <a:latin typeface="Times New Roman" panose="02020503050405090304" charset="0"/>
            </a:endParaRPr>
          </a:p>
          <a:p>
            <a:pPr eaLnBrk="1" hangingPunct="1">
              <a:lnSpc>
                <a:spcPct val="90000"/>
              </a:lnSpc>
            </a:pPr>
            <a:r>
              <a:rPr lang="zh-CN" altLang="en-US" sz="2000" b="1" dirty="0">
                <a:latin typeface="Times New Roman" panose="02020503050405090304" charset="0"/>
              </a:rPr>
              <a:t>第三次迭代：将所有点按离平均值点（</a:t>
            </a:r>
            <a:r>
              <a:rPr lang="en-US" altLang="zh-CN" sz="2000" b="1" dirty="0">
                <a:latin typeface="Times New Roman" panose="02020503050405090304" charset="0"/>
              </a:rPr>
              <a:t>1.5</a:t>
            </a:r>
            <a:r>
              <a:rPr lang="zh-CN" altLang="en-US" sz="2000" b="1" dirty="0">
                <a:latin typeface="Times New Roman" panose="02020503050405090304" charset="0"/>
              </a:rPr>
              <a:t>，</a:t>
            </a:r>
            <a:r>
              <a:rPr lang="en-US" altLang="zh-CN" sz="2000" b="1" dirty="0">
                <a:latin typeface="Times New Roman" panose="02020503050405090304" charset="0"/>
              </a:rPr>
              <a:t>1.5</a:t>
            </a:r>
            <a:r>
              <a:rPr lang="zh-CN" altLang="en-US" sz="2000" b="1" dirty="0">
                <a:latin typeface="Times New Roman" panose="02020503050405090304" charset="0"/>
              </a:rPr>
              <a:t>）和（</a:t>
            </a:r>
            <a:r>
              <a:rPr lang="en-US" altLang="zh-CN" sz="2000" b="1" dirty="0">
                <a:latin typeface="Times New Roman" panose="02020503050405090304" charset="0"/>
              </a:rPr>
              <a:t>4.5</a:t>
            </a:r>
            <a:r>
              <a:rPr lang="zh-CN" altLang="en-US" sz="2000" b="1" dirty="0">
                <a:latin typeface="Times New Roman" panose="02020503050405090304" charset="0"/>
              </a:rPr>
              <a:t>，</a:t>
            </a:r>
            <a:r>
              <a:rPr lang="en-US" altLang="zh-CN" sz="2000" b="1" dirty="0">
                <a:latin typeface="Times New Roman" panose="02020503050405090304" charset="0"/>
              </a:rPr>
              <a:t>3.5</a:t>
            </a:r>
            <a:r>
              <a:rPr lang="zh-CN" altLang="en-US" sz="2000" b="1" dirty="0">
                <a:latin typeface="Times New Roman" panose="02020503050405090304" charset="0"/>
              </a:rPr>
              <a:t>）最近的原则重新分配，调整对象，簇仍然为</a:t>
            </a:r>
            <a:r>
              <a:rPr lang="en-US" altLang="zh-CN" sz="2000" b="1" dirty="0">
                <a:latin typeface="Times New Roman" panose="02020503050405090304" charset="0"/>
              </a:rPr>
              <a:t>{1</a:t>
            </a:r>
            <a:r>
              <a:rPr lang="zh-CN" altLang="en-US" sz="2000" b="1" dirty="0">
                <a:latin typeface="Times New Roman" panose="02020503050405090304" charset="0"/>
              </a:rPr>
              <a:t>，</a:t>
            </a:r>
            <a:r>
              <a:rPr lang="en-US" altLang="zh-CN" sz="2000" b="1" dirty="0">
                <a:latin typeface="Times New Roman" panose="02020503050405090304" charset="0"/>
              </a:rPr>
              <a:t>2</a:t>
            </a:r>
            <a:r>
              <a:rPr lang="zh-CN" altLang="en-US" sz="2000" b="1" dirty="0">
                <a:latin typeface="Times New Roman" panose="02020503050405090304" charset="0"/>
              </a:rPr>
              <a:t>，</a:t>
            </a:r>
            <a:r>
              <a:rPr lang="en-US" altLang="zh-CN" sz="2000" b="1" dirty="0">
                <a:latin typeface="Times New Roman" panose="02020503050405090304" charset="0"/>
              </a:rPr>
              <a:t>3</a:t>
            </a:r>
            <a:r>
              <a:rPr lang="zh-CN" altLang="en-US" sz="2000" b="1" dirty="0">
                <a:latin typeface="Times New Roman" panose="02020503050405090304" charset="0"/>
              </a:rPr>
              <a:t>，</a:t>
            </a:r>
            <a:r>
              <a:rPr lang="en-US" altLang="zh-CN" sz="2000" b="1" dirty="0">
                <a:latin typeface="Times New Roman" panose="02020503050405090304" charset="0"/>
              </a:rPr>
              <a:t>4}</a:t>
            </a:r>
            <a:r>
              <a:rPr lang="zh-CN" altLang="en-US" sz="2000" b="1" dirty="0">
                <a:latin typeface="Times New Roman" panose="02020503050405090304" charset="0"/>
              </a:rPr>
              <a:t>和</a:t>
            </a:r>
            <a:r>
              <a:rPr lang="en-US" altLang="zh-CN" sz="2000" b="1" dirty="0">
                <a:latin typeface="Times New Roman" panose="02020503050405090304" charset="0"/>
              </a:rPr>
              <a:t>{5</a:t>
            </a:r>
            <a:r>
              <a:rPr lang="zh-CN" altLang="en-US" sz="2000" b="1" dirty="0">
                <a:latin typeface="Times New Roman" panose="02020503050405090304" charset="0"/>
              </a:rPr>
              <a:t>，</a:t>
            </a:r>
            <a:r>
              <a:rPr lang="en-US" altLang="zh-CN" sz="2000" b="1" dirty="0">
                <a:latin typeface="Times New Roman" panose="02020503050405090304" charset="0"/>
              </a:rPr>
              <a:t>6</a:t>
            </a:r>
            <a:r>
              <a:rPr lang="zh-CN" altLang="en-US" sz="2000" b="1" dirty="0">
                <a:latin typeface="Times New Roman" panose="02020503050405090304" charset="0"/>
              </a:rPr>
              <a:t>，</a:t>
            </a:r>
            <a:r>
              <a:rPr lang="en-US" altLang="zh-CN" sz="2000" b="1" dirty="0">
                <a:latin typeface="Times New Roman" panose="02020503050405090304" charset="0"/>
              </a:rPr>
              <a:t>7</a:t>
            </a:r>
            <a:r>
              <a:rPr lang="zh-CN" altLang="en-US" sz="2000" b="1" dirty="0">
                <a:latin typeface="Times New Roman" panose="02020503050405090304" charset="0"/>
              </a:rPr>
              <a:t>，</a:t>
            </a:r>
            <a:r>
              <a:rPr lang="en-US" altLang="zh-CN" sz="2000" b="1" dirty="0">
                <a:latin typeface="Times New Roman" panose="02020503050405090304" charset="0"/>
              </a:rPr>
              <a:t>8}</a:t>
            </a:r>
            <a:r>
              <a:rPr lang="zh-CN" altLang="en-US" sz="2000" b="1" dirty="0">
                <a:latin typeface="Times New Roman" panose="02020503050405090304" charset="0"/>
              </a:rPr>
              <a:t>，发现没有出现重新分配，而且准则函数收敛，程序结束。</a:t>
            </a:r>
            <a:endParaRPr lang="zh-CN" altLang="en-US" sz="2000" b="1" dirty="0">
              <a:latin typeface="Times New Roman" panose="02020503050405090304" charset="0"/>
            </a:endParaRPr>
          </a:p>
        </p:txBody>
      </p:sp>
      <p:sp>
        <p:nvSpPr>
          <p:cNvPr id="43013" name="Rectangle 6"/>
          <p:cNvSpPr>
            <a:spLocks noChangeArrowheads="1"/>
          </p:cNvSpPr>
          <p:nvPr/>
        </p:nvSpPr>
        <p:spPr bwMode="auto">
          <a:xfrm>
            <a:off x="2133600" y="493713"/>
            <a:ext cx="641350" cy="395605"/>
          </a:xfrm>
          <a:prstGeom prst="rect">
            <a:avLst/>
          </a:prstGeom>
          <a:noFill/>
          <a:ln>
            <a:noFill/>
          </a:ln>
          <a:effectLst/>
        </p:spPr>
        <p:txBody>
          <a:bodyPr wrap="none">
            <a:spAutoFit/>
          </a:bodyPr>
          <a:p>
            <a:pPr eaLnBrk="1" hangingPunct="1">
              <a:lnSpc>
                <a:spcPct val="110000"/>
              </a:lnSpc>
            </a:pPr>
            <a:r>
              <a:rPr lang="zh-CN" altLang="en-US" b="1" dirty="0">
                <a:latin typeface="Tahoma" panose="020B0604030504040204" charset="0"/>
                <a:ea typeface="华文新魏" pitchFamily="2" charset="-122"/>
              </a:rPr>
              <a:t>实例</a:t>
            </a:r>
            <a:endParaRPr lang="zh-CN" altLang="en-US" b="1" dirty="0">
              <a:latin typeface="Tahoma" panose="020B0604030504040204" charset="0"/>
              <a:ea typeface="华文新魏"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2"/>
          <p:cNvSpPr>
            <a:spLocks noGrp="1" noChangeArrowheads="1"/>
          </p:cNvSpPr>
          <p:nvPr>
            <p:ph idx="1"/>
          </p:nvPr>
        </p:nvSpPr>
        <p:spPr>
          <a:xfrm>
            <a:off x="4872038" y="1844675"/>
            <a:ext cx="4464050" cy="2663825"/>
          </a:xfrm>
        </p:spPr>
        <p:txBody>
          <a:bodyPr vert="horz" wrap="square" lIns="91440" tIns="45720" rIns="91440" bIns="45720" numCol="1" anchor="t" anchorCtr="0" compatLnSpc="1"/>
          <a:p>
            <a:pPr marL="539750" indent="-539750" eaLnBrk="1" hangingPunct="1">
              <a:lnSpc>
                <a:spcPct val="90000"/>
              </a:lnSpc>
              <a:buNone/>
            </a:pPr>
            <a:r>
              <a:rPr lang="zh-CN" altLang="en-US" sz="2800" b="1" dirty="0"/>
              <a:t>请试试：</a:t>
            </a:r>
            <a:endParaRPr lang="zh-CN" altLang="en-US" sz="2800" b="1" dirty="0"/>
          </a:p>
          <a:p>
            <a:pPr marL="539750" indent="-539750" eaLnBrk="1" hangingPunct="1">
              <a:lnSpc>
                <a:spcPct val="90000"/>
              </a:lnSpc>
              <a:buNone/>
            </a:pPr>
            <a:r>
              <a:rPr lang="zh-CN" altLang="en-US" sz="2800" b="1" dirty="0"/>
              <a:t>      对于相同的样本数据，若随机选择的两个初始点为序号</a:t>
            </a:r>
            <a:r>
              <a:rPr lang="en-US" altLang="zh-CN" sz="2800" b="1" dirty="0"/>
              <a:t>4</a:t>
            </a:r>
            <a:r>
              <a:rPr lang="zh-CN" altLang="en-US" sz="2800" b="1" dirty="0"/>
              <a:t>和</a:t>
            </a:r>
            <a:r>
              <a:rPr lang="en-US" altLang="zh-CN" sz="2800" b="1" dirty="0"/>
              <a:t>7</a:t>
            </a:r>
            <a:r>
              <a:rPr lang="zh-CN" altLang="en-US" sz="2800" b="1" dirty="0"/>
              <a:t>，结果与前面会一样吗？有何结论</a:t>
            </a:r>
            <a:r>
              <a:rPr lang="en-US" altLang="zh-CN" sz="2800" b="1" dirty="0"/>
              <a:t>?</a:t>
            </a:r>
            <a:endParaRPr lang="en-US" altLang="zh-CN" sz="2800" b="1" dirty="0"/>
          </a:p>
        </p:txBody>
      </p:sp>
      <p:sp>
        <p:nvSpPr>
          <p:cNvPr id="59394" name="Text Box 3"/>
          <p:cNvSpPr txBox="1"/>
          <p:nvPr/>
        </p:nvSpPr>
        <p:spPr>
          <a:xfrm>
            <a:off x="1828800" y="1219200"/>
            <a:ext cx="2466975" cy="4657725"/>
          </a:xfrm>
          <a:prstGeom prst="rect">
            <a:avLst/>
          </a:prstGeom>
          <a:solidFill>
            <a:srgbClr val="EEFB3F"/>
          </a:solidFill>
          <a:ln w="9525" cap="flat" cmpd="sng">
            <a:solidFill>
              <a:srgbClr val="000000"/>
            </a:solidFill>
            <a:prstDash val="solid"/>
            <a:miter/>
            <a:headEnd type="none" w="med" len="med"/>
            <a:tailEnd type="none" w="med" len="med"/>
          </a:ln>
        </p:spPr>
        <p:txBody>
          <a:bodyPr/>
          <a:p>
            <a:pPr eaLnBrk="1" hangingPunct="1">
              <a:lnSpc>
                <a:spcPct val="90000"/>
              </a:lnSpc>
            </a:pPr>
            <a:r>
              <a:rPr lang="zh-CN" altLang="en-US" sz="1800" b="1" dirty="0">
                <a:latin typeface="Times New Roman" panose="02020503050405090304" charset="0"/>
              </a:rPr>
              <a:t>样本数据</a:t>
            </a:r>
            <a:endParaRPr lang="zh-CN" altLang="en-US" sz="1800" b="1" dirty="0">
              <a:latin typeface="Times New Roman" panose="02020503050405090304" charset="0"/>
            </a:endParaRPr>
          </a:p>
          <a:p>
            <a:pPr eaLnBrk="1" hangingPunct="1">
              <a:lnSpc>
                <a:spcPct val="90000"/>
              </a:lnSpc>
            </a:pPr>
            <a:r>
              <a:rPr lang="zh-CN" altLang="en-US" sz="1800" b="1" dirty="0">
                <a:latin typeface="Times New Roman" panose="02020503050405090304" charset="0"/>
              </a:rPr>
              <a:t>序号    属性 </a:t>
            </a:r>
            <a:r>
              <a:rPr lang="en-US" altLang="zh-CN" sz="1800" b="1" dirty="0">
                <a:latin typeface="Times New Roman" panose="02020503050405090304" charset="0"/>
              </a:rPr>
              <a:t>1    </a:t>
            </a:r>
            <a:r>
              <a:rPr lang="zh-CN" altLang="en-US" sz="1800" b="1" dirty="0">
                <a:latin typeface="Times New Roman" panose="02020503050405090304" charset="0"/>
              </a:rPr>
              <a:t>属性 </a:t>
            </a:r>
            <a:r>
              <a:rPr lang="en-US" altLang="zh-CN" sz="1800" b="1" dirty="0">
                <a:latin typeface="Times New Roman" panose="02020503050405090304" charset="0"/>
              </a:rPr>
              <a:t>2	</a:t>
            </a:r>
            <a:endParaRPr lang="en-US" altLang="zh-CN" sz="1800" b="1" dirty="0">
              <a:latin typeface="Times New Roman" panose="02020503050405090304" charset="0"/>
            </a:endParaRPr>
          </a:p>
          <a:p>
            <a:pPr eaLnBrk="1" hangingPunct="1">
              <a:lnSpc>
                <a:spcPct val="90000"/>
              </a:lnSpc>
            </a:pPr>
            <a:r>
              <a:rPr lang="en-US" altLang="zh-CN" sz="1800" b="1" dirty="0">
                <a:latin typeface="Times New Roman" panose="02020503050405090304" charset="0"/>
              </a:rPr>
              <a:t>1            1	1	</a:t>
            </a:r>
            <a:endParaRPr lang="en-US" altLang="zh-CN" sz="1800" b="1" dirty="0">
              <a:latin typeface="Times New Roman" panose="02020503050405090304" charset="0"/>
            </a:endParaRPr>
          </a:p>
          <a:p>
            <a:pPr eaLnBrk="1" hangingPunct="1">
              <a:lnSpc>
                <a:spcPct val="90000"/>
              </a:lnSpc>
            </a:pPr>
            <a:r>
              <a:rPr lang="en-US" altLang="zh-CN" sz="1800" b="1" dirty="0">
                <a:latin typeface="Times New Roman" panose="02020503050405090304" charset="0"/>
              </a:rPr>
              <a:t>2            2	1	</a:t>
            </a:r>
            <a:endParaRPr lang="en-US" altLang="zh-CN" sz="1800" b="1" dirty="0">
              <a:latin typeface="Times New Roman" panose="02020503050405090304" charset="0"/>
            </a:endParaRPr>
          </a:p>
          <a:p>
            <a:pPr eaLnBrk="1" hangingPunct="1">
              <a:lnSpc>
                <a:spcPct val="90000"/>
              </a:lnSpc>
            </a:pPr>
            <a:r>
              <a:rPr lang="en-US" altLang="zh-CN" sz="1800" b="1" dirty="0">
                <a:latin typeface="Times New Roman" panose="02020503050405090304" charset="0"/>
              </a:rPr>
              <a:t>3            1	2	</a:t>
            </a:r>
            <a:endParaRPr lang="en-US" altLang="zh-CN" sz="1800" b="1" dirty="0">
              <a:latin typeface="Times New Roman" panose="02020503050405090304" charset="0"/>
            </a:endParaRPr>
          </a:p>
          <a:p>
            <a:pPr eaLnBrk="1" hangingPunct="1">
              <a:lnSpc>
                <a:spcPct val="90000"/>
              </a:lnSpc>
            </a:pPr>
            <a:r>
              <a:rPr lang="en-US" altLang="zh-CN" sz="1800" b="1" dirty="0">
                <a:latin typeface="Times New Roman" panose="02020503050405090304" charset="0"/>
              </a:rPr>
              <a:t>4            2	2	</a:t>
            </a:r>
            <a:endParaRPr lang="en-US" altLang="zh-CN" sz="1800" b="1" dirty="0">
              <a:latin typeface="Times New Roman" panose="02020503050405090304" charset="0"/>
            </a:endParaRPr>
          </a:p>
          <a:p>
            <a:pPr eaLnBrk="1" hangingPunct="1">
              <a:lnSpc>
                <a:spcPct val="90000"/>
              </a:lnSpc>
            </a:pPr>
            <a:r>
              <a:rPr lang="en-US" altLang="zh-CN" sz="1800" b="1" dirty="0">
                <a:latin typeface="Times New Roman" panose="02020503050405090304" charset="0"/>
              </a:rPr>
              <a:t>5            4	3	</a:t>
            </a:r>
            <a:endParaRPr lang="en-US" altLang="zh-CN" sz="1800" b="1" dirty="0">
              <a:latin typeface="Times New Roman" panose="02020503050405090304" charset="0"/>
            </a:endParaRPr>
          </a:p>
          <a:p>
            <a:pPr eaLnBrk="1" hangingPunct="1">
              <a:lnSpc>
                <a:spcPct val="90000"/>
              </a:lnSpc>
            </a:pPr>
            <a:r>
              <a:rPr lang="en-US" altLang="zh-CN" sz="1800" b="1" dirty="0">
                <a:latin typeface="Times New Roman" panose="02020503050405090304" charset="0"/>
              </a:rPr>
              <a:t>6            5	3	</a:t>
            </a:r>
            <a:endParaRPr lang="en-US" altLang="zh-CN" sz="1800" b="1" dirty="0">
              <a:latin typeface="Times New Roman" panose="02020503050405090304" charset="0"/>
            </a:endParaRPr>
          </a:p>
          <a:p>
            <a:pPr eaLnBrk="1" hangingPunct="1">
              <a:lnSpc>
                <a:spcPct val="90000"/>
              </a:lnSpc>
            </a:pPr>
            <a:r>
              <a:rPr lang="en-US" altLang="zh-CN" sz="1800" b="1" dirty="0">
                <a:latin typeface="Times New Roman" panose="02020503050405090304" charset="0"/>
              </a:rPr>
              <a:t>7            4	4	</a:t>
            </a:r>
            <a:endParaRPr lang="en-US" altLang="zh-CN" sz="1800" b="1" dirty="0">
              <a:latin typeface="Times New Roman" panose="02020503050405090304" charset="0"/>
            </a:endParaRPr>
          </a:p>
          <a:p>
            <a:pPr eaLnBrk="1" hangingPunct="1">
              <a:lnSpc>
                <a:spcPct val="90000"/>
              </a:lnSpc>
            </a:pPr>
            <a:r>
              <a:rPr lang="en-US" altLang="zh-CN" sz="1800" b="1" dirty="0">
                <a:latin typeface="Times New Roman" panose="02020503050405090304" charset="0"/>
              </a:rPr>
              <a:t>8            5	4</a:t>
            </a:r>
            <a:endParaRPr lang="en-US" altLang="zh-CN" sz="1800" b="1" dirty="0">
              <a:latin typeface="Times New Roman" panose="02020503050405090304" charset="0"/>
            </a:endParaRPr>
          </a:p>
          <a:p>
            <a:pPr eaLnBrk="1" hangingPunct="1">
              <a:lnSpc>
                <a:spcPct val="90000"/>
              </a:lnSpc>
            </a:pPr>
            <a:endParaRPr lang="en-US" altLang="zh-CN" sz="1800" b="1" baseline="-25000" dirty="0">
              <a:latin typeface="Tahoma" panose="020B06040305040402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2"/>
          <p:cNvSpPr>
            <a:spLocks noChangeArrowheads="1"/>
          </p:cNvSpPr>
          <p:nvPr/>
        </p:nvSpPr>
        <p:spPr bwMode="auto">
          <a:xfrm>
            <a:off x="846455" y="694055"/>
            <a:ext cx="4163060" cy="565150"/>
          </a:xfrm>
          <a:prstGeom prst="rect">
            <a:avLst/>
          </a:prstGeom>
          <a:noFill/>
          <a:ln>
            <a:noFill/>
          </a:ln>
          <a:effectLst/>
        </p:spPr>
        <p:txBody>
          <a:bodyPr wrap="none">
            <a:spAutoFit/>
          </a:bodyPr>
          <a:lstStyle/>
          <a:p>
            <a:pPr marL="0" marR="0" lvl="0" indent="0" algn="l" defTabSz="914400" rtl="0" eaLnBrk="1" fontAlgn="base" latinLnBrk="0" hangingPunct="1">
              <a:lnSpc>
                <a:spcPct val="110000"/>
              </a:lnSpc>
              <a:spcBef>
                <a:spcPct val="0"/>
              </a:spcBef>
              <a:spcAft>
                <a:spcPct val="0"/>
              </a:spcAft>
              <a:buClrTx/>
              <a:buSzTx/>
              <a:buFontTx/>
              <a:buNone/>
              <a:defRPr/>
            </a:pPr>
            <a:r>
              <a:rPr kumimoji="0" lang="en-US" altLang="zh-CN" sz="2800" b="1" i="1" u="none" strike="noStrike" kern="1200" cap="none" spc="0" normalizeH="0" baseline="0" noProof="0" smtClean="0">
                <a:ln>
                  <a:noFill/>
                </a:ln>
                <a:solidFill>
                  <a:schemeClr val="tx1"/>
                </a:solidFill>
                <a:effectLst/>
                <a:uLnTx/>
                <a:uFillTx/>
                <a:latin typeface="华文新魏" charset="0"/>
                <a:ea typeface="华文新魏" charset="0"/>
                <a:cs typeface="华文新魏" charset="0"/>
              </a:rPr>
              <a:t>k</a:t>
            </a:r>
            <a:r>
              <a:rPr kumimoji="0" lang="en-US" altLang="zh-CN" sz="2800" b="1" i="0" u="none" strike="noStrike" kern="1200" cap="none" spc="0" normalizeH="0" baseline="0" noProof="0" smtClean="0">
                <a:ln>
                  <a:noFill/>
                </a:ln>
                <a:solidFill>
                  <a:schemeClr val="tx1"/>
                </a:solidFill>
                <a:effectLst/>
                <a:uLnTx/>
                <a:uFillTx/>
                <a:latin typeface="华文新魏" charset="0"/>
                <a:ea typeface="华文新魏" charset="0"/>
                <a:cs typeface="华文新魏" charset="0"/>
              </a:rPr>
              <a:t>-means</a:t>
            </a:r>
            <a:r>
              <a:rPr kumimoji="0" lang="zh-CN" altLang="en-US" sz="2800" b="1" i="0" u="none" strike="noStrike" kern="1200" cap="none" spc="0" normalizeH="0" baseline="0" noProof="0" smtClean="0">
                <a:ln>
                  <a:noFill/>
                </a:ln>
                <a:solidFill>
                  <a:schemeClr val="tx1"/>
                </a:solidFill>
                <a:effectLst/>
                <a:uLnTx/>
                <a:uFillTx/>
                <a:latin typeface="华文新魏" charset="0"/>
                <a:ea typeface="华文新魏" charset="0"/>
                <a:cs typeface="华文新魏" charset="0"/>
              </a:rPr>
              <a:t>算法的性能分析</a:t>
            </a:r>
            <a:endParaRPr kumimoji="0" lang="zh-CN" altLang="en-US" sz="2800" b="1" i="0" u="none" strike="noStrike" kern="1200" cap="none" spc="0" normalizeH="0" baseline="0" noProof="0" smtClean="0">
              <a:ln>
                <a:noFill/>
              </a:ln>
              <a:solidFill>
                <a:schemeClr val="tx1"/>
              </a:solidFill>
              <a:effectLst/>
              <a:uLnTx/>
              <a:uFillTx/>
              <a:latin typeface="华文新魏" charset="0"/>
              <a:ea typeface="华文新魏" charset="0"/>
              <a:cs typeface="华文新魏" charset="0"/>
            </a:endParaRPr>
          </a:p>
        </p:txBody>
      </p:sp>
      <p:sp>
        <p:nvSpPr>
          <p:cNvPr id="45059" name="Rectangle 3"/>
          <p:cNvSpPr>
            <a:spLocks noChangeArrowheads="1"/>
          </p:cNvSpPr>
          <p:nvPr/>
        </p:nvSpPr>
        <p:spPr bwMode="auto">
          <a:xfrm>
            <a:off x="707390" y="1439545"/>
            <a:ext cx="11031220" cy="4356100"/>
          </a:xfrm>
          <a:prstGeom prst="rect">
            <a:avLst/>
          </a:prstGeom>
          <a:noFill/>
          <a:ln>
            <a:noFill/>
          </a:ln>
          <a:effectLst/>
        </p:spPr>
        <p:txBody>
          <a:bodyPr wrap="square">
            <a:spAutoFit/>
          </a:bodyPr>
          <a:p>
            <a:pPr eaLnBrk="1" hangingPunct="1">
              <a:spcBef>
                <a:spcPct val="20000"/>
              </a:spcBef>
              <a:buClr>
                <a:schemeClr val="tx1"/>
              </a:buClr>
              <a:buSzPct val="60000"/>
              <a:buFont typeface="Wingdings" panose="05000000000000000000" pitchFamily="2" charset="2"/>
              <a:buChar char="n"/>
            </a:pPr>
            <a:r>
              <a:rPr lang="zh-CN" altLang="en-US" b="1" dirty="0">
                <a:latin typeface="华文新魏" pitchFamily="2" charset="-122"/>
                <a:ea typeface="华文新魏" pitchFamily="2" charset="-122"/>
              </a:rPr>
              <a:t>主要优点：</a:t>
            </a:r>
            <a:endParaRPr lang="zh-CN" altLang="en-US" b="1" dirty="0">
              <a:latin typeface="华文新魏" pitchFamily="2" charset="-122"/>
              <a:ea typeface="华文新魏" pitchFamily="2" charset="-122"/>
            </a:endParaRPr>
          </a:p>
          <a:p>
            <a:pPr marL="716280" lvl="1" indent="-259080" eaLnBrk="1" hangingPunct="1">
              <a:spcBef>
                <a:spcPct val="20000"/>
              </a:spcBef>
              <a:buClr>
                <a:schemeClr val="hlink"/>
              </a:buClr>
              <a:buSzPct val="55000"/>
              <a:buFont typeface="Wingdings" panose="05000000000000000000" pitchFamily="2" charset="2"/>
              <a:buChar char="n"/>
            </a:pPr>
            <a:r>
              <a:rPr lang="zh-CN" altLang="en-US" sz="2400" b="1" dirty="0">
                <a:latin typeface="宋体" charset="-122"/>
              </a:rPr>
              <a:t>是解决聚类问题的一种经典算法，简单、快速。</a:t>
            </a:r>
            <a:endParaRPr lang="zh-CN" altLang="en-US" sz="2400" b="1" dirty="0">
              <a:latin typeface="宋体" charset="-122"/>
            </a:endParaRPr>
          </a:p>
          <a:p>
            <a:pPr marL="716280" lvl="1" indent="-259080" eaLnBrk="1" hangingPunct="1">
              <a:spcBef>
                <a:spcPct val="20000"/>
              </a:spcBef>
              <a:buClr>
                <a:schemeClr val="hlink"/>
              </a:buClr>
              <a:buSzPct val="55000"/>
              <a:buFont typeface="Wingdings" panose="05000000000000000000" pitchFamily="2" charset="2"/>
              <a:buChar char="n"/>
            </a:pPr>
            <a:r>
              <a:rPr lang="zh-CN" altLang="en-US" sz="2400" b="1" dirty="0">
                <a:latin typeface="宋体" charset="-122"/>
              </a:rPr>
              <a:t>对处理大数据集，该算法是相对可伸缩和高效率的。</a:t>
            </a:r>
            <a:endParaRPr lang="zh-CN" altLang="en-US" sz="2400" b="1" dirty="0">
              <a:latin typeface="宋体" charset="-122"/>
            </a:endParaRPr>
          </a:p>
          <a:p>
            <a:pPr marL="716280" lvl="1" indent="-259080" eaLnBrk="1" hangingPunct="1">
              <a:spcBef>
                <a:spcPct val="20000"/>
              </a:spcBef>
              <a:buClr>
                <a:schemeClr val="hlink"/>
              </a:buClr>
              <a:buSzPct val="55000"/>
              <a:buFont typeface="Wingdings" panose="05000000000000000000" pitchFamily="2" charset="2"/>
              <a:buChar char="n"/>
            </a:pPr>
            <a:r>
              <a:rPr lang="zh-CN" altLang="en-US" sz="2400" b="1" dirty="0">
                <a:latin typeface="宋体" charset="-122"/>
              </a:rPr>
              <a:t>当结果簇是密集的而簇间区别是明显的时，它的效果较好。</a:t>
            </a:r>
            <a:endParaRPr lang="zh-CN" altLang="en-US" sz="2400" b="1" dirty="0">
              <a:latin typeface="宋体" charset="-122"/>
            </a:endParaRPr>
          </a:p>
          <a:p>
            <a:pPr eaLnBrk="1" hangingPunct="1">
              <a:spcBef>
                <a:spcPct val="20000"/>
              </a:spcBef>
              <a:buClr>
                <a:schemeClr val="tx1"/>
              </a:buClr>
              <a:buSzPct val="60000"/>
              <a:buFont typeface="Wingdings" panose="05000000000000000000" pitchFamily="2" charset="2"/>
              <a:buChar char="n"/>
            </a:pPr>
            <a:r>
              <a:rPr lang="zh-CN" altLang="en-US" sz="3200" b="1" dirty="0">
                <a:latin typeface="华文新魏" pitchFamily="2" charset="-122"/>
                <a:ea typeface="华文新魏" pitchFamily="2" charset="-122"/>
              </a:rPr>
              <a:t>主要缺点</a:t>
            </a:r>
            <a:endParaRPr lang="zh-CN" altLang="en-US" sz="3200" b="1" dirty="0">
              <a:latin typeface="华文新魏" pitchFamily="2" charset="-122"/>
              <a:ea typeface="华文新魏" pitchFamily="2" charset="-122"/>
            </a:endParaRPr>
          </a:p>
          <a:p>
            <a:pPr marL="716280" lvl="1" indent="-259080" eaLnBrk="1" hangingPunct="1">
              <a:spcBef>
                <a:spcPct val="20000"/>
              </a:spcBef>
              <a:buClr>
                <a:schemeClr val="hlink"/>
              </a:buClr>
              <a:buSzPct val="55000"/>
              <a:buFont typeface="Wingdings" panose="05000000000000000000" pitchFamily="2" charset="2"/>
              <a:buChar char="n"/>
            </a:pPr>
            <a:r>
              <a:rPr lang="zh-CN" altLang="en-US" sz="2400" b="1" dirty="0">
                <a:latin typeface="宋体" charset="-122"/>
              </a:rPr>
              <a:t>必须事先给出</a:t>
            </a:r>
            <a:r>
              <a:rPr lang="en-US" altLang="zh-CN" sz="2400" b="1" i="1" dirty="0">
                <a:latin typeface="宋体" charset="-122"/>
              </a:rPr>
              <a:t>k</a:t>
            </a:r>
            <a:r>
              <a:rPr lang="zh-CN" altLang="en-US" sz="2400" b="1" dirty="0">
                <a:latin typeface="宋体" charset="-122"/>
              </a:rPr>
              <a:t>（要生成的簇的数目），而且对初值敏感，对于不同的初始值，可能会导致不同结果。</a:t>
            </a:r>
            <a:endParaRPr lang="zh-CN" altLang="en-US" sz="2400" b="1" i="1" dirty="0">
              <a:latin typeface="宋体" charset="-122"/>
            </a:endParaRPr>
          </a:p>
          <a:p>
            <a:pPr marL="716280" lvl="1" indent="-259080" eaLnBrk="1" hangingPunct="1">
              <a:spcBef>
                <a:spcPct val="20000"/>
              </a:spcBef>
              <a:buClr>
                <a:schemeClr val="hlink"/>
              </a:buClr>
              <a:buSzPct val="55000"/>
              <a:buFont typeface="Wingdings" panose="05000000000000000000" pitchFamily="2" charset="2"/>
              <a:buChar char="n"/>
            </a:pPr>
            <a:r>
              <a:rPr lang="zh-CN" altLang="en-US" sz="2400" b="1" dirty="0">
                <a:latin typeface="宋体" charset="-122"/>
              </a:rPr>
              <a:t>不适合于发现非凸面形状的簇或者大小差别很大的簇。</a:t>
            </a:r>
            <a:endParaRPr lang="zh-CN" altLang="en-US" sz="2400" b="1" dirty="0">
              <a:latin typeface="宋体" charset="-122"/>
            </a:endParaRPr>
          </a:p>
          <a:p>
            <a:pPr marL="716280" lvl="1" indent="-259080" eaLnBrk="1" hangingPunct="1">
              <a:spcBef>
                <a:spcPct val="20000"/>
              </a:spcBef>
              <a:buClr>
                <a:schemeClr val="hlink"/>
              </a:buClr>
              <a:buSzPct val="55000"/>
              <a:buFont typeface="Wingdings" panose="05000000000000000000" pitchFamily="2" charset="2"/>
              <a:buChar char="n"/>
            </a:pPr>
            <a:r>
              <a:rPr lang="zh-CN" altLang="en-US" sz="2400" b="1" dirty="0">
                <a:latin typeface="宋体" charset="-122"/>
              </a:rPr>
              <a:t>对于“躁声”和孤立点数据是敏感的，因为簇的中心是通过计算数据的平均值得到的，这些数据的存在会使聚类的中心发生很大的偏移。</a:t>
            </a:r>
            <a:endParaRPr lang="zh-CN" altLang="en-US" sz="2400" b="1" dirty="0">
              <a:latin typeface="宋体"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2"/>
          <p:cNvSpPr>
            <a:spLocks noChangeArrowheads="1"/>
          </p:cNvSpPr>
          <p:nvPr/>
        </p:nvSpPr>
        <p:spPr bwMode="auto">
          <a:xfrm>
            <a:off x="686435" y="859790"/>
            <a:ext cx="3202940" cy="395605"/>
          </a:xfrm>
          <a:prstGeom prst="rect">
            <a:avLst/>
          </a:prstGeom>
          <a:noFill/>
          <a:ln>
            <a:noFill/>
          </a:ln>
          <a:effectLst/>
        </p:spPr>
        <p:txBody>
          <a:bodyPr wrap="none">
            <a:spAutoFit/>
          </a:bodyPr>
          <a:p>
            <a:pPr eaLnBrk="1" hangingPunct="1">
              <a:lnSpc>
                <a:spcPct val="110000"/>
              </a:lnSpc>
            </a:pPr>
            <a:r>
              <a:rPr lang="en-US" altLang="zh-CN" b="1" i="1" dirty="0">
                <a:latin typeface="华文新魏" pitchFamily="2" charset="-122"/>
                <a:ea typeface="华文新魏" pitchFamily="2" charset="-122"/>
              </a:rPr>
              <a:t>k</a:t>
            </a:r>
            <a:r>
              <a:rPr lang="en-US" altLang="zh-CN" b="1" dirty="0">
                <a:latin typeface="华文新魏" pitchFamily="2" charset="-122"/>
                <a:ea typeface="华文新魏" pitchFamily="2" charset="-122"/>
              </a:rPr>
              <a:t>-means</a:t>
            </a:r>
            <a:r>
              <a:rPr lang="zh-CN" altLang="en-US" b="1" dirty="0">
                <a:latin typeface="华文新魏" pitchFamily="2" charset="-122"/>
                <a:ea typeface="华文新魏" pitchFamily="2" charset="-122"/>
              </a:rPr>
              <a:t>算法的几种改进方法</a:t>
            </a:r>
            <a:endParaRPr lang="zh-CN" altLang="en-US" b="1" dirty="0">
              <a:latin typeface="华文新魏" pitchFamily="2" charset="-122"/>
              <a:ea typeface="华文新魏" pitchFamily="2" charset="-122"/>
            </a:endParaRPr>
          </a:p>
        </p:txBody>
      </p:sp>
      <p:sp>
        <p:nvSpPr>
          <p:cNvPr id="46083" name="Rectangle 4"/>
          <p:cNvSpPr>
            <a:spLocks noChangeArrowheads="1"/>
          </p:cNvSpPr>
          <p:nvPr/>
        </p:nvSpPr>
        <p:spPr bwMode="auto">
          <a:xfrm>
            <a:off x="523875" y="1548130"/>
            <a:ext cx="10806430" cy="3692525"/>
          </a:xfrm>
          <a:prstGeom prst="rect">
            <a:avLst/>
          </a:prstGeom>
          <a:noFill/>
          <a:ln>
            <a:noFill/>
          </a:ln>
          <a:effectLst/>
        </p:spPr>
        <p:txBody>
          <a:bodyPr wrap="square">
            <a:spAutoFit/>
          </a:bodyPr>
          <a:p>
            <a:pPr eaLnBrk="1" hangingPunct="1">
              <a:spcBef>
                <a:spcPct val="50000"/>
              </a:spcBef>
              <a:buClr>
                <a:schemeClr val="tx1"/>
              </a:buClr>
              <a:buSzPct val="60000"/>
              <a:buFont typeface="Wingdings" panose="05000000000000000000" pitchFamily="2" charset="2"/>
              <a:buChar char="n"/>
            </a:pPr>
            <a:r>
              <a:rPr lang="en-US" altLang="zh-CN" sz="2600" b="1" i="1" dirty="0">
                <a:latin typeface="宋体" charset="-122"/>
              </a:rPr>
              <a:t>k</a:t>
            </a:r>
            <a:r>
              <a:rPr lang="en-US" altLang="zh-CN" sz="2600" b="1" dirty="0">
                <a:latin typeface="宋体" charset="-122"/>
              </a:rPr>
              <a:t>-mode </a:t>
            </a:r>
            <a:r>
              <a:rPr lang="zh-CN" altLang="en-US" sz="2600" b="1" dirty="0">
                <a:latin typeface="宋体" charset="-122"/>
              </a:rPr>
              <a:t>算法：实现对离散数据的快速聚类，保留了</a:t>
            </a:r>
            <a:r>
              <a:rPr lang="en-US" altLang="zh-CN" sz="2600" b="1" i="1" dirty="0">
                <a:latin typeface="宋体" charset="-122"/>
              </a:rPr>
              <a:t>k</a:t>
            </a:r>
            <a:r>
              <a:rPr lang="en-US" altLang="zh-CN" sz="2600" b="1" dirty="0">
                <a:latin typeface="宋体" charset="-122"/>
              </a:rPr>
              <a:t>-means</a:t>
            </a:r>
            <a:r>
              <a:rPr lang="zh-CN" altLang="en-US" sz="2600" b="1" dirty="0">
                <a:latin typeface="宋体" charset="-122"/>
              </a:rPr>
              <a:t>算法的效率同时将</a:t>
            </a:r>
            <a:r>
              <a:rPr lang="en-US" altLang="zh-CN" sz="2600" b="1" i="1" dirty="0">
                <a:latin typeface="宋体" charset="-122"/>
              </a:rPr>
              <a:t>k</a:t>
            </a:r>
            <a:r>
              <a:rPr lang="en-US" altLang="zh-CN" sz="2600" b="1" dirty="0">
                <a:latin typeface="宋体" charset="-122"/>
              </a:rPr>
              <a:t>-means</a:t>
            </a:r>
            <a:r>
              <a:rPr lang="zh-CN" altLang="en-US" sz="2600" b="1" dirty="0">
                <a:latin typeface="宋体" charset="-122"/>
              </a:rPr>
              <a:t>的应用范围扩大到离散数据。</a:t>
            </a:r>
            <a:endParaRPr lang="zh-CN" altLang="en-US" sz="2600" b="1" dirty="0">
              <a:latin typeface="宋体" charset="-122"/>
            </a:endParaRPr>
          </a:p>
          <a:p>
            <a:pPr eaLnBrk="1" hangingPunct="1">
              <a:spcBef>
                <a:spcPct val="50000"/>
              </a:spcBef>
              <a:buClr>
                <a:schemeClr val="tx1"/>
              </a:buClr>
              <a:buSzPct val="60000"/>
              <a:buFont typeface="Wingdings" panose="05000000000000000000" pitchFamily="2" charset="2"/>
              <a:buChar char="n"/>
            </a:pPr>
            <a:r>
              <a:rPr lang="en-US" altLang="zh-CN" sz="2600" b="1" i="1" dirty="0">
                <a:latin typeface="宋体" charset="-122"/>
              </a:rPr>
              <a:t>k</a:t>
            </a:r>
            <a:r>
              <a:rPr lang="en-US" altLang="zh-CN" sz="2600" b="1" dirty="0">
                <a:latin typeface="宋体" charset="-122"/>
              </a:rPr>
              <a:t>-prototype</a:t>
            </a:r>
            <a:r>
              <a:rPr lang="zh-CN" altLang="en-US" sz="2600" b="1" dirty="0">
                <a:latin typeface="宋体" charset="-122"/>
              </a:rPr>
              <a:t>算法：可以对离散与数值属性两种混合的数据进行聚类，在</a:t>
            </a:r>
            <a:r>
              <a:rPr lang="en-US" altLang="zh-CN" sz="2600" b="1" i="1" dirty="0">
                <a:latin typeface="宋体" charset="-122"/>
              </a:rPr>
              <a:t>k</a:t>
            </a:r>
            <a:r>
              <a:rPr lang="en-US" altLang="zh-CN" sz="2600" b="1" dirty="0">
                <a:latin typeface="宋体" charset="-122"/>
              </a:rPr>
              <a:t>-prototype</a:t>
            </a:r>
            <a:r>
              <a:rPr lang="zh-CN" altLang="en-US" sz="2600" b="1" dirty="0">
                <a:latin typeface="宋体" charset="-122"/>
              </a:rPr>
              <a:t>中定义了一个对数值与离散属性都计算的相异性度量标准。</a:t>
            </a:r>
            <a:endParaRPr lang="zh-CN" altLang="en-US" sz="2600" b="1" i="1" dirty="0">
              <a:latin typeface="宋体" charset="-122"/>
            </a:endParaRPr>
          </a:p>
          <a:p>
            <a:pPr eaLnBrk="1" hangingPunct="1">
              <a:spcBef>
                <a:spcPct val="50000"/>
              </a:spcBef>
              <a:buClr>
                <a:schemeClr val="tx1"/>
              </a:buClr>
              <a:buSzPct val="60000"/>
              <a:buFont typeface="Wingdings" panose="05000000000000000000" pitchFamily="2" charset="2"/>
              <a:buChar char="n"/>
            </a:pPr>
            <a:r>
              <a:rPr lang="en-US" altLang="zh-CN" sz="2600" b="1" i="1" dirty="0">
                <a:latin typeface="宋体" charset="-122"/>
              </a:rPr>
              <a:t>k</a:t>
            </a:r>
            <a:r>
              <a:rPr lang="en-US" altLang="zh-CN" sz="2600" b="1" dirty="0">
                <a:latin typeface="宋体" charset="-122"/>
              </a:rPr>
              <a:t>-</a:t>
            </a:r>
            <a:r>
              <a:rPr lang="zh-CN" altLang="en-US" sz="2600" b="1" dirty="0">
                <a:latin typeface="宋体" charset="-122"/>
              </a:rPr>
              <a:t>中心点算法：</a:t>
            </a:r>
            <a:r>
              <a:rPr lang="en-US" altLang="zh-CN" sz="2600" b="1" i="1" dirty="0">
                <a:latin typeface="宋体" charset="-122"/>
              </a:rPr>
              <a:t>k</a:t>
            </a:r>
            <a:r>
              <a:rPr lang="en-US" altLang="zh-CN" sz="2600" b="1" dirty="0">
                <a:latin typeface="宋体" charset="-122"/>
              </a:rPr>
              <a:t> -means</a:t>
            </a:r>
            <a:r>
              <a:rPr lang="zh-CN" altLang="en-US" sz="2600" b="1" dirty="0">
                <a:latin typeface="宋体" charset="-122"/>
              </a:rPr>
              <a:t>算法对于孤立点是敏感的。为了解决这个问题，不采用簇中的平均值作为参照点，可以选用簇中位置最中心的对象，即中心点作为参照点。这样划分方法仍然是基于最小化所有对象与其参照点之间的相异度之和的原则来执行的。 </a:t>
            </a:r>
            <a:endParaRPr lang="zh-CN" altLang="en-US" sz="2600" b="1" dirty="0">
              <a:latin typeface="宋体"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什么是聚类</a:t>
            </a:r>
            <a:endParaRPr lang="zh-CN" altLang="en-US"/>
          </a:p>
        </p:txBody>
      </p:sp>
      <p:sp>
        <p:nvSpPr>
          <p:cNvPr id="3" name="内容占位符 2"/>
          <p:cNvSpPr>
            <a:spLocks noGrp="1"/>
          </p:cNvSpPr>
          <p:nvPr>
            <p:ph idx="1"/>
          </p:nvPr>
        </p:nvSpPr>
        <p:spPr/>
        <p:txBody>
          <a:bodyPr/>
          <a:p>
            <a:r>
              <a:rPr lang="zh-CN" altLang="en-US"/>
              <a:t>大量数据</a:t>
            </a:r>
            <a:r>
              <a:rPr lang="en-US" altLang="zh-CN"/>
              <a:t>--</a:t>
            </a:r>
            <a:r>
              <a:rPr lang="zh-CN" altLang="en-US"/>
              <a:t>几千条数据至几万条数据</a:t>
            </a:r>
            <a:endParaRPr lang="zh-CN" altLang="en-US"/>
          </a:p>
          <a:p>
            <a:r>
              <a:rPr lang="zh-CN" altLang="en-US"/>
              <a:t>不知道数据分类</a:t>
            </a:r>
            <a:endParaRPr lang="zh-CN" altLang="en-US"/>
          </a:p>
          <a:p>
            <a:r>
              <a:rPr lang="zh-CN" altLang="en-US"/>
              <a:t>不知道应该有几类</a:t>
            </a:r>
            <a:endParaRPr lang="zh-CN" altLang="en-US"/>
          </a:p>
          <a:p>
            <a:r>
              <a:rPr lang="zh-CN" altLang="en-US"/>
              <a:t>房间里的灰尘</a:t>
            </a:r>
            <a:endParaRPr lang="zh-CN" altLang="en-US"/>
          </a:p>
        </p:txBody>
      </p:sp>
      <p:grpSp>
        <p:nvGrpSpPr>
          <p:cNvPr id="19457" name="Group 4"/>
          <p:cNvGrpSpPr/>
          <p:nvPr/>
        </p:nvGrpSpPr>
        <p:grpSpPr>
          <a:xfrm>
            <a:off x="4156393" y="2266950"/>
            <a:ext cx="8280400" cy="4591050"/>
            <a:chOff x="2340" y="2532"/>
            <a:chExt cx="6660" cy="4524"/>
          </a:xfrm>
        </p:grpSpPr>
        <p:grpSp>
          <p:nvGrpSpPr>
            <p:cNvPr id="19460" name="Group 5"/>
            <p:cNvGrpSpPr/>
            <p:nvPr/>
          </p:nvGrpSpPr>
          <p:grpSpPr>
            <a:xfrm>
              <a:off x="2340" y="2727"/>
              <a:ext cx="6300" cy="3744"/>
              <a:chOff x="1800" y="6432"/>
              <a:chExt cx="6300" cy="3744"/>
            </a:xfrm>
          </p:grpSpPr>
          <p:sp>
            <p:nvSpPr>
              <p:cNvPr id="19474" name="Line 6"/>
              <p:cNvSpPr/>
              <p:nvPr/>
            </p:nvSpPr>
            <p:spPr>
              <a:xfrm>
                <a:off x="1800" y="10176"/>
                <a:ext cx="6300" cy="0"/>
              </a:xfrm>
              <a:prstGeom prst="line">
                <a:avLst/>
              </a:prstGeom>
              <a:ln w="9525" cap="flat" cmpd="sng">
                <a:solidFill>
                  <a:srgbClr val="000000"/>
                </a:solidFill>
                <a:prstDash val="solid"/>
                <a:headEnd type="none" w="med" len="med"/>
                <a:tailEnd type="triangle" w="med" len="med"/>
              </a:ln>
            </p:spPr>
          </p:sp>
          <p:sp>
            <p:nvSpPr>
              <p:cNvPr id="19475" name="Line 7"/>
              <p:cNvSpPr/>
              <p:nvPr/>
            </p:nvSpPr>
            <p:spPr>
              <a:xfrm>
                <a:off x="1800" y="6432"/>
                <a:ext cx="0" cy="3744"/>
              </a:xfrm>
              <a:prstGeom prst="line">
                <a:avLst/>
              </a:prstGeom>
              <a:ln w="9525" cap="flat" cmpd="sng">
                <a:solidFill>
                  <a:srgbClr val="000000"/>
                </a:solidFill>
                <a:prstDash val="solid"/>
                <a:headEnd type="triangle" w="med" len="med"/>
                <a:tailEnd type="none" w="med" len="med"/>
              </a:ln>
            </p:spPr>
          </p:sp>
          <p:sp>
            <p:nvSpPr>
              <p:cNvPr id="19476" name="Oval 8"/>
              <p:cNvSpPr/>
              <p:nvPr/>
            </p:nvSpPr>
            <p:spPr>
              <a:xfrm>
                <a:off x="2700" y="7368"/>
                <a:ext cx="1440" cy="780"/>
              </a:xfrm>
              <a:prstGeom prst="ellipse">
                <a:avLst/>
              </a:prstGeom>
              <a:solidFill>
                <a:srgbClr val="FFFFFF"/>
              </a:solidFill>
              <a:ln w="9525" cap="flat" cmpd="sng">
                <a:solidFill>
                  <a:srgbClr val="000000"/>
                </a:solidFill>
                <a:prstDash val="dash"/>
                <a:headEnd type="none" w="med" len="med"/>
                <a:tailEnd type="none" w="med" len="med"/>
              </a:ln>
            </p:spPr>
            <p:txBody>
              <a:bodyPr/>
              <a:p>
                <a:pPr algn="just" eaLnBrk="1" hangingPunct="1">
                  <a:lnSpc>
                    <a:spcPct val="40000"/>
                  </a:lnSpc>
                </a:pPr>
                <a:r>
                  <a:rPr lang="en-US" altLang="zh-CN" sz="1800" b="1" dirty="0">
                    <a:latin typeface="宋体" charset="-122"/>
                  </a:rPr>
                  <a:t>﹒</a:t>
                </a:r>
                <a:r>
                  <a:rPr lang="zh-CN" altLang="en-US" sz="1800" b="1" dirty="0">
                    <a:latin typeface="宋体" charset="-122"/>
                  </a:rPr>
                  <a:t>．┇</a:t>
                </a:r>
                <a:r>
                  <a:rPr lang="en-US" altLang="zh-CN" sz="1800" b="1" dirty="0">
                    <a:latin typeface="宋体" charset="-122"/>
                  </a:rPr>
                  <a:t>. .</a:t>
                </a:r>
                <a:r>
                  <a:rPr lang="en-US" altLang="zh-CN" sz="1800" b="1" dirty="0">
                    <a:latin typeface="Times New Roman" panose="02020503050405090304" charset="0"/>
                  </a:rPr>
                  <a:t>··</a:t>
                </a:r>
                <a:r>
                  <a:rPr lang="en-US" altLang="zh-CN" sz="1800" b="1" dirty="0">
                    <a:latin typeface="宋体" charset="-122"/>
                  </a:rPr>
                  <a:t>. .</a:t>
                </a:r>
                <a:r>
                  <a:rPr lang="en-US" altLang="zh-CN" sz="1800" b="1" dirty="0">
                    <a:latin typeface="Times New Roman" panose="02020503050405090304" charset="0"/>
                  </a:rPr>
                  <a:t>··</a:t>
                </a:r>
                <a:r>
                  <a:rPr lang="en-US" altLang="zh-CN" sz="1800" b="1" dirty="0">
                    <a:latin typeface="宋体" charset="-122"/>
                  </a:rPr>
                  <a:t>.</a:t>
                </a:r>
                <a:r>
                  <a:rPr lang="en-US" altLang="zh-CN" sz="1800" b="1" dirty="0">
                    <a:latin typeface="Times New Roman" panose="02020503050405090304" charset="0"/>
                  </a:rPr>
                  <a:t>·</a:t>
                </a:r>
                <a:r>
                  <a:rPr lang="en-US" altLang="zh-CN" sz="1800" b="1" dirty="0">
                    <a:latin typeface="宋体" charset="-122"/>
                  </a:rPr>
                  <a:t>﹒</a:t>
                </a:r>
                <a:r>
                  <a:rPr lang="zh-CN" altLang="en-US" sz="1800" b="1" dirty="0">
                    <a:latin typeface="宋体" charset="-122"/>
                  </a:rPr>
                  <a:t>．</a:t>
                </a:r>
                <a:r>
                  <a:rPr lang="en-US" altLang="zh-CN" sz="1800" b="1" dirty="0">
                    <a:latin typeface="宋体" charset="-122"/>
                  </a:rPr>
                  <a:t>﹒</a:t>
                </a:r>
                <a:r>
                  <a:rPr lang="zh-CN" altLang="en-US" sz="1800" b="1" dirty="0">
                    <a:latin typeface="宋体" charset="-122"/>
                  </a:rPr>
                  <a:t>．</a:t>
                </a:r>
                <a:r>
                  <a:rPr lang="en-US" altLang="zh-CN" sz="1800" b="1" dirty="0">
                    <a:latin typeface="Times New Roman" panose="02020503050405090304" charset="0"/>
                  </a:rPr>
                  <a:t>·</a:t>
                </a:r>
                <a:r>
                  <a:rPr lang="en-US" altLang="zh-CN" sz="1800" b="1" dirty="0">
                    <a:latin typeface="宋体" charset="-122"/>
                  </a:rPr>
                  <a:t>﹒</a:t>
                </a:r>
                <a:r>
                  <a:rPr lang="zh-CN" altLang="en-US" sz="1800" b="1" dirty="0">
                    <a:latin typeface="宋体" charset="-122"/>
                  </a:rPr>
                  <a:t>．</a:t>
                </a:r>
                <a:r>
                  <a:rPr lang="en-US" altLang="zh-CN" sz="1800" b="1" dirty="0">
                    <a:latin typeface="宋体" charset="-122"/>
                  </a:rPr>
                  <a:t>﹒</a:t>
                </a:r>
                <a:r>
                  <a:rPr lang="zh-CN" altLang="en-US" sz="1800" b="1" dirty="0">
                    <a:latin typeface="宋体" charset="-122"/>
                  </a:rPr>
                  <a:t>．</a:t>
                </a:r>
                <a:r>
                  <a:rPr lang="en-US" altLang="zh-CN" sz="1800" b="1" dirty="0">
                    <a:latin typeface="宋体" charset="-122"/>
                  </a:rPr>
                  <a:t>﹒</a:t>
                </a:r>
                <a:r>
                  <a:rPr lang="zh-CN" altLang="en-US" sz="1800" b="1" dirty="0">
                    <a:latin typeface="宋体" charset="-122"/>
                  </a:rPr>
                  <a:t>．</a:t>
                </a:r>
                <a:endParaRPr lang="zh-CN" altLang="en-US" sz="1800" b="1" dirty="0">
                  <a:latin typeface="宋体" charset="-122"/>
                </a:endParaRPr>
              </a:p>
              <a:p>
                <a:pPr algn="just" eaLnBrk="1" hangingPunct="1">
                  <a:lnSpc>
                    <a:spcPct val="40000"/>
                  </a:lnSpc>
                </a:pPr>
                <a:r>
                  <a:rPr lang="zh-CN" altLang="en-US" sz="1800" b="1" dirty="0">
                    <a:latin typeface="宋体" charset="-122"/>
                  </a:rPr>
                  <a:t>         </a:t>
                </a:r>
                <a:r>
                  <a:rPr lang="en-US" altLang="zh-CN" sz="1800" b="1" dirty="0">
                    <a:latin typeface="宋体" charset="-122"/>
                  </a:rPr>
                  <a:t>﹒</a:t>
                </a:r>
                <a:r>
                  <a:rPr lang="zh-CN" altLang="en-US" sz="1800" b="1" dirty="0">
                    <a:latin typeface="宋体" charset="-122"/>
                  </a:rPr>
                  <a:t>．</a:t>
                </a:r>
                <a:endParaRPr lang="zh-CN" altLang="en-US" sz="1800" b="1" dirty="0">
                  <a:latin typeface="宋体" charset="-122"/>
                </a:endParaRPr>
              </a:p>
              <a:p>
                <a:pPr algn="just" eaLnBrk="1" hangingPunct="1">
                  <a:lnSpc>
                    <a:spcPct val="40000"/>
                  </a:lnSpc>
                </a:pPr>
                <a:r>
                  <a:rPr lang="zh-CN" altLang="en-US" sz="1800" b="1" dirty="0">
                    <a:latin typeface="宋体" charset="-122"/>
                  </a:rPr>
                  <a:t>        </a:t>
                </a:r>
                <a:r>
                  <a:rPr lang="en-US" altLang="zh-CN" sz="1800" b="1" dirty="0">
                    <a:latin typeface="宋体" charset="-122"/>
                  </a:rPr>
                  <a:t>﹒</a:t>
                </a:r>
                <a:r>
                  <a:rPr lang="zh-CN" altLang="en-US" sz="1800" b="1" dirty="0">
                    <a:latin typeface="宋体" charset="-122"/>
                  </a:rPr>
                  <a:t>．</a:t>
                </a:r>
                <a:endParaRPr lang="zh-CN" altLang="en-US" sz="1800" b="1" dirty="0">
                  <a:latin typeface="宋体" charset="-122"/>
                </a:endParaRPr>
              </a:p>
              <a:p>
                <a:pPr algn="just" eaLnBrk="1" hangingPunct="1">
                  <a:lnSpc>
                    <a:spcPct val="40000"/>
                  </a:lnSpc>
                </a:pPr>
                <a:r>
                  <a:rPr lang="zh-CN" altLang="en-US" sz="1800" b="1" dirty="0">
                    <a:latin typeface="Times New Roman" panose="02020503050405090304" charset="0"/>
                  </a:rPr>
                  <a:t>         </a:t>
                </a:r>
                <a:r>
                  <a:rPr lang="en-US" altLang="zh-CN" sz="1800" b="1" dirty="0">
                    <a:latin typeface="宋体" charset="-122"/>
                  </a:rPr>
                  <a:t>﹒</a:t>
                </a:r>
                <a:r>
                  <a:rPr lang="zh-CN" altLang="en-US" sz="1800" b="1" dirty="0">
                    <a:latin typeface="宋体" charset="-122"/>
                  </a:rPr>
                  <a:t>．</a:t>
                </a:r>
                <a:endParaRPr lang="zh-CN" altLang="en-US" sz="1800" b="1" dirty="0">
                  <a:latin typeface="Times New Roman" panose="02020503050405090304" charset="0"/>
                </a:endParaRPr>
              </a:p>
              <a:p>
                <a:pPr eaLnBrk="1" hangingPunct="1"/>
                <a:endParaRPr lang="en-US" altLang="zh-CN" sz="1800" b="1" dirty="0">
                  <a:latin typeface="Times New Roman" panose="02020503050405090304" charset="0"/>
                </a:endParaRPr>
              </a:p>
            </p:txBody>
          </p:sp>
          <p:sp>
            <p:nvSpPr>
              <p:cNvPr id="19477" name="Oval 9"/>
              <p:cNvSpPr/>
              <p:nvPr/>
            </p:nvSpPr>
            <p:spPr>
              <a:xfrm>
                <a:off x="3600" y="7836"/>
                <a:ext cx="1800" cy="780"/>
              </a:xfrm>
              <a:prstGeom prst="ellipse">
                <a:avLst/>
              </a:prstGeom>
              <a:solidFill>
                <a:srgbClr val="FFFFFF"/>
              </a:solidFill>
              <a:ln w="9525" cap="flat" cmpd="sng">
                <a:solidFill>
                  <a:srgbClr val="000000"/>
                </a:solidFill>
                <a:prstDash val="dash"/>
                <a:headEnd type="none" w="med" len="med"/>
                <a:tailEnd type="none" w="med" len="med"/>
              </a:ln>
            </p:spPr>
            <p:txBody>
              <a:bodyPr/>
              <a:p>
                <a:pPr algn="just" eaLnBrk="1" hangingPunct="1">
                  <a:lnSpc>
                    <a:spcPct val="40000"/>
                  </a:lnSpc>
                </a:pPr>
                <a:r>
                  <a:rPr lang="en-US" altLang="zh-CN" sz="1800" b="1" dirty="0">
                    <a:latin typeface="宋体" charset="-122"/>
                  </a:rPr>
                  <a:t>﹒</a:t>
                </a:r>
                <a:r>
                  <a:rPr lang="zh-CN" altLang="en-US" sz="1800" b="1" dirty="0">
                    <a:latin typeface="宋体" charset="-122"/>
                  </a:rPr>
                  <a:t>．┇</a:t>
                </a:r>
                <a:r>
                  <a:rPr lang="en-US" altLang="zh-CN" sz="1800" b="1" dirty="0">
                    <a:latin typeface="宋体" charset="-122"/>
                  </a:rPr>
                  <a:t>. .</a:t>
                </a:r>
                <a:r>
                  <a:rPr lang="en-US" altLang="zh-CN" sz="1800" b="1" dirty="0">
                    <a:latin typeface="Times New Roman" panose="02020503050405090304" charset="0"/>
                  </a:rPr>
                  <a:t>··</a:t>
                </a:r>
                <a:r>
                  <a:rPr lang="en-US" altLang="zh-CN" sz="1800" b="1" dirty="0">
                    <a:latin typeface="宋体" charset="-122"/>
                  </a:rPr>
                  <a:t>. .</a:t>
                </a:r>
                <a:r>
                  <a:rPr lang="en-US" altLang="zh-CN" sz="1800" b="1" dirty="0">
                    <a:latin typeface="Times New Roman" panose="02020503050405090304" charset="0"/>
                  </a:rPr>
                  <a:t>··</a:t>
                </a:r>
                <a:r>
                  <a:rPr lang="en-US" altLang="zh-CN" sz="1800" b="1" dirty="0">
                    <a:latin typeface="宋体" charset="-122"/>
                  </a:rPr>
                  <a:t>.</a:t>
                </a:r>
                <a:r>
                  <a:rPr lang="en-US" altLang="zh-CN" sz="1800" b="1" dirty="0">
                    <a:latin typeface="Times New Roman" panose="02020503050405090304" charset="0"/>
                  </a:rPr>
                  <a:t>·</a:t>
                </a:r>
                <a:r>
                  <a:rPr lang="en-US" altLang="zh-CN" sz="1800" b="1" dirty="0">
                    <a:latin typeface="宋体" charset="-122"/>
                  </a:rPr>
                  <a:t>﹒</a:t>
                </a:r>
                <a:r>
                  <a:rPr lang="zh-CN" altLang="en-US" sz="1800" b="1" dirty="0">
                    <a:latin typeface="宋体" charset="-122"/>
                  </a:rPr>
                  <a:t>．</a:t>
                </a:r>
                <a:r>
                  <a:rPr lang="en-US" altLang="zh-CN" sz="1800" b="1" dirty="0">
                    <a:latin typeface="宋体" charset="-122"/>
                  </a:rPr>
                  <a:t>﹒</a:t>
                </a:r>
                <a:r>
                  <a:rPr lang="zh-CN" altLang="en-US" sz="1800" b="1" dirty="0">
                    <a:latin typeface="宋体" charset="-122"/>
                  </a:rPr>
                  <a:t>．</a:t>
                </a:r>
                <a:r>
                  <a:rPr lang="en-US" altLang="zh-CN" sz="1800" b="1" dirty="0">
                    <a:latin typeface="Times New Roman" panose="02020503050405090304" charset="0"/>
                  </a:rPr>
                  <a:t>·</a:t>
                </a:r>
                <a:r>
                  <a:rPr lang="en-US" altLang="zh-CN" sz="1800" b="1" dirty="0">
                    <a:latin typeface="宋体" charset="-122"/>
                  </a:rPr>
                  <a:t>﹒</a:t>
                </a:r>
                <a:r>
                  <a:rPr lang="zh-CN" altLang="en-US" sz="1800" b="1" dirty="0">
                    <a:latin typeface="宋体" charset="-122"/>
                  </a:rPr>
                  <a:t>．</a:t>
                </a:r>
                <a:r>
                  <a:rPr lang="en-US" altLang="zh-CN" sz="1800" b="1" dirty="0">
                    <a:latin typeface="宋体" charset="-122"/>
                  </a:rPr>
                  <a:t>﹒</a:t>
                </a:r>
                <a:r>
                  <a:rPr lang="zh-CN" altLang="en-US" sz="1800" b="1" dirty="0">
                    <a:latin typeface="宋体" charset="-122"/>
                  </a:rPr>
                  <a:t>．</a:t>
                </a:r>
                <a:r>
                  <a:rPr lang="en-US" altLang="zh-CN" sz="1800" b="1" dirty="0">
                    <a:latin typeface="宋体" charset="-122"/>
                  </a:rPr>
                  <a:t>﹒</a:t>
                </a:r>
                <a:r>
                  <a:rPr lang="zh-CN" altLang="en-US" sz="1800" b="1" dirty="0">
                    <a:latin typeface="宋体" charset="-122"/>
                  </a:rPr>
                  <a:t>．</a:t>
                </a:r>
                <a:endParaRPr lang="zh-CN" altLang="en-US" sz="1800" b="1" dirty="0">
                  <a:latin typeface="宋体" charset="-122"/>
                </a:endParaRPr>
              </a:p>
              <a:p>
                <a:pPr algn="just" eaLnBrk="1" hangingPunct="1">
                  <a:lnSpc>
                    <a:spcPct val="40000"/>
                  </a:lnSpc>
                </a:pPr>
                <a:r>
                  <a:rPr lang="zh-CN" altLang="en-US" sz="1800" b="1" dirty="0">
                    <a:latin typeface="宋体" charset="-122"/>
                  </a:rPr>
                  <a:t>         </a:t>
                </a:r>
                <a:r>
                  <a:rPr lang="en-US" altLang="zh-CN" sz="1800" b="1" dirty="0">
                    <a:latin typeface="宋体" charset="-122"/>
                  </a:rPr>
                  <a:t>﹒</a:t>
                </a:r>
                <a:r>
                  <a:rPr lang="zh-CN" altLang="en-US" sz="1800" b="1" dirty="0">
                    <a:latin typeface="宋体" charset="-122"/>
                  </a:rPr>
                  <a:t>．</a:t>
                </a:r>
                <a:endParaRPr lang="zh-CN" altLang="en-US" sz="1800" b="1" dirty="0">
                  <a:latin typeface="宋体" charset="-122"/>
                </a:endParaRPr>
              </a:p>
              <a:p>
                <a:pPr algn="just" eaLnBrk="1" hangingPunct="1">
                  <a:lnSpc>
                    <a:spcPct val="40000"/>
                  </a:lnSpc>
                </a:pPr>
                <a:r>
                  <a:rPr lang="zh-CN" altLang="en-US" sz="1800" b="1" dirty="0">
                    <a:latin typeface="宋体" charset="-122"/>
                  </a:rPr>
                  <a:t>        </a:t>
                </a:r>
                <a:r>
                  <a:rPr lang="en-US" altLang="zh-CN" sz="1800" b="1" dirty="0">
                    <a:latin typeface="宋体" charset="-122"/>
                  </a:rPr>
                  <a:t>﹒</a:t>
                </a:r>
                <a:r>
                  <a:rPr lang="zh-CN" altLang="en-US" sz="1800" b="1" dirty="0">
                    <a:latin typeface="宋体" charset="-122"/>
                  </a:rPr>
                  <a:t>．</a:t>
                </a:r>
                <a:endParaRPr lang="zh-CN" altLang="en-US" sz="1800" b="1" dirty="0">
                  <a:latin typeface="宋体" charset="-122"/>
                </a:endParaRPr>
              </a:p>
              <a:p>
                <a:pPr algn="just" eaLnBrk="1" hangingPunct="1">
                  <a:lnSpc>
                    <a:spcPct val="40000"/>
                  </a:lnSpc>
                </a:pPr>
                <a:r>
                  <a:rPr lang="zh-CN" altLang="en-US" sz="1800" b="1" dirty="0">
                    <a:latin typeface="Times New Roman" panose="02020503050405090304" charset="0"/>
                  </a:rPr>
                  <a:t>         </a:t>
                </a:r>
                <a:r>
                  <a:rPr lang="en-US" altLang="zh-CN" sz="1800" b="1" dirty="0">
                    <a:latin typeface="宋体" charset="-122"/>
                  </a:rPr>
                  <a:t>﹒</a:t>
                </a:r>
                <a:r>
                  <a:rPr lang="zh-CN" altLang="en-US" sz="1800" b="1" dirty="0">
                    <a:latin typeface="宋体" charset="-122"/>
                  </a:rPr>
                  <a:t>．</a:t>
                </a:r>
                <a:endParaRPr lang="zh-CN" altLang="en-US" sz="1800" b="1" dirty="0">
                  <a:latin typeface="Times New Roman" panose="02020503050405090304" charset="0"/>
                </a:endParaRPr>
              </a:p>
              <a:p>
                <a:pPr eaLnBrk="1" hangingPunct="1"/>
                <a:endParaRPr lang="en-US" altLang="zh-CN" sz="1800" b="1" dirty="0">
                  <a:latin typeface="Times New Roman" panose="02020503050405090304" charset="0"/>
                </a:endParaRPr>
              </a:p>
            </p:txBody>
          </p:sp>
          <p:sp>
            <p:nvSpPr>
              <p:cNvPr id="19478" name="Oval 10"/>
              <p:cNvSpPr/>
              <p:nvPr/>
            </p:nvSpPr>
            <p:spPr>
              <a:xfrm>
                <a:off x="5040" y="8304"/>
                <a:ext cx="2340" cy="1092"/>
              </a:xfrm>
              <a:prstGeom prst="ellipse">
                <a:avLst/>
              </a:prstGeom>
              <a:solidFill>
                <a:srgbClr val="FFFFFF"/>
              </a:solidFill>
              <a:ln w="9525" cap="flat" cmpd="sng">
                <a:solidFill>
                  <a:srgbClr val="000000"/>
                </a:solidFill>
                <a:prstDash val="dash"/>
                <a:headEnd type="none" w="med" len="med"/>
                <a:tailEnd type="none" w="med" len="med"/>
              </a:ln>
            </p:spPr>
            <p:txBody>
              <a:bodyPr/>
              <a:p>
                <a:pPr algn="just" eaLnBrk="1" hangingPunct="1">
                  <a:lnSpc>
                    <a:spcPct val="40000"/>
                  </a:lnSpc>
                </a:pPr>
                <a:r>
                  <a:rPr lang="en-US" altLang="zh-CN" sz="1800" b="1" dirty="0">
                    <a:latin typeface="宋体" charset="-122"/>
                  </a:rPr>
                  <a:t>﹒</a:t>
                </a:r>
                <a:r>
                  <a:rPr lang="zh-CN" altLang="en-US" sz="1800" b="1" dirty="0">
                    <a:latin typeface="宋体" charset="-122"/>
                  </a:rPr>
                  <a:t>．┇</a:t>
                </a:r>
                <a:r>
                  <a:rPr lang="en-US" altLang="zh-CN" sz="1800" b="1" dirty="0">
                    <a:latin typeface="宋体" charset="-122"/>
                  </a:rPr>
                  <a:t>. .</a:t>
                </a:r>
                <a:r>
                  <a:rPr lang="en-US" altLang="zh-CN" sz="1800" b="1" dirty="0">
                    <a:latin typeface="Times New Roman" panose="02020503050405090304" charset="0"/>
                  </a:rPr>
                  <a:t>··</a:t>
                </a:r>
                <a:r>
                  <a:rPr lang="en-US" altLang="zh-CN" sz="1800" b="1" dirty="0">
                    <a:latin typeface="宋体" charset="-122"/>
                  </a:rPr>
                  <a:t>. .</a:t>
                </a:r>
                <a:r>
                  <a:rPr lang="en-US" altLang="zh-CN" sz="1800" b="1" dirty="0">
                    <a:latin typeface="Times New Roman" panose="02020503050405090304" charset="0"/>
                  </a:rPr>
                  <a:t>··</a:t>
                </a:r>
                <a:r>
                  <a:rPr lang="en-US" altLang="zh-CN" sz="1800" b="1" dirty="0">
                    <a:latin typeface="宋体" charset="-122"/>
                  </a:rPr>
                  <a:t>.</a:t>
                </a:r>
                <a:r>
                  <a:rPr lang="en-US" altLang="zh-CN" sz="1800" b="1" dirty="0">
                    <a:latin typeface="Times New Roman" panose="02020503050405090304" charset="0"/>
                  </a:rPr>
                  <a:t>·</a:t>
                </a:r>
                <a:r>
                  <a:rPr lang="en-US" altLang="zh-CN" sz="1800" b="1" dirty="0">
                    <a:latin typeface="宋体" charset="-122"/>
                  </a:rPr>
                  <a:t>﹒</a:t>
                </a:r>
                <a:r>
                  <a:rPr lang="zh-CN" altLang="en-US" sz="1800" b="1" dirty="0">
                    <a:latin typeface="宋体" charset="-122"/>
                  </a:rPr>
                  <a:t>．</a:t>
                </a:r>
                <a:r>
                  <a:rPr lang="en-US" altLang="zh-CN" sz="1800" b="1" dirty="0">
                    <a:latin typeface="宋体" charset="-122"/>
                  </a:rPr>
                  <a:t>﹒</a:t>
                </a:r>
                <a:r>
                  <a:rPr lang="zh-CN" altLang="en-US" sz="1800" b="1" dirty="0">
                    <a:latin typeface="宋体" charset="-122"/>
                  </a:rPr>
                  <a:t>．</a:t>
                </a:r>
                <a:r>
                  <a:rPr lang="en-US" altLang="zh-CN" sz="1800" b="1" dirty="0">
                    <a:latin typeface="Times New Roman" panose="02020503050405090304" charset="0"/>
                  </a:rPr>
                  <a:t>·</a:t>
                </a:r>
                <a:r>
                  <a:rPr lang="en-US" altLang="zh-CN" sz="1800" b="1" dirty="0">
                    <a:latin typeface="宋体" charset="-122"/>
                  </a:rPr>
                  <a:t>﹒</a:t>
                </a:r>
                <a:r>
                  <a:rPr lang="zh-CN" altLang="en-US" sz="1800" b="1" dirty="0">
                    <a:latin typeface="宋体" charset="-122"/>
                  </a:rPr>
                  <a:t>．</a:t>
                </a:r>
                <a:r>
                  <a:rPr lang="en-US" altLang="zh-CN" sz="1800" b="1" dirty="0">
                    <a:latin typeface="宋体" charset="-122"/>
                  </a:rPr>
                  <a:t>﹒</a:t>
                </a:r>
                <a:r>
                  <a:rPr lang="zh-CN" altLang="en-US" sz="1800" b="1" dirty="0">
                    <a:latin typeface="宋体" charset="-122"/>
                  </a:rPr>
                  <a:t>．</a:t>
                </a:r>
                <a:r>
                  <a:rPr lang="en-US" altLang="zh-CN" sz="1800" b="1" dirty="0">
                    <a:latin typeface="宋体" charset="-122"/>
                  </a:rPr>
                  <a:t>﹒</a:t>
                </a:r>
                <a:r>
                  <a:rPr lang="zh-CN" altLang="en-US" sz="1800" b="1" dirty="0">
                    <a:latin typeface="宋体" charset="-122"/>
                  </a:rPr>
                  <a:t>．</a:t>
                </a:r>
                <a:endParaRPr lang="zh-CN" altLang="en-US" sz="1800" b="1" dirty="0">
                  <a:latin typeface="宋体" charset="-122"/>
                </a:endParaRPr>
              </a:p>
              <a:p>
                <a:pPr algn="just" eaLnBrk="1" hangingPunct="1">
                  <a:lnSpc>
                    <a:spcPct val="40000"/>
                  </a:lnSpc>
                </a:pPr>
                <a:r>
                  <a:rPr lang="zh-CN" altLang="en-US" sz="1800" b="1" dirty="0">
                    <a:latin typeface="宋体" charset="-122"/>
                  </a:rPr>
                  <a:t>         </a:t>
                </a:r>
                <a:r>
                  <a:rPr lang="en-US" altLang="zh-CN" sz="1800" b="1" dirty="0">
                    <a:latin typeface="宋体" charset="-122"/>
                  </a:rPr>
                  <a:t>﹒</a:t>
                </a:r>
                <a:r>
                  <a:rPr lang="zh-CN" altLang="en-US" sz="1800" b="1" dirty="0">
                    <a:latin typeface="宋体" charset="-122"/>
                  </a:rPr>
                  <a:t>．</a:t>
                </a:r>
                <a:endParaRPr lang="zh-CN" altLang="en-US" sz="1800" b="1" dirty="0">
                  <a:latin typeface="宋体" charset="-122"/>
                </a:endParaRPr>
              </a:p>
              <a:p>
                <a:pPr algn="just" eaLnBrk="1" hangingPunct="1">
                  <a:lnSpc>
                    <a:spcPct val="40000"/>
                  </a:lnSpc>
                </a:pPr>
                <a:r>
                  <a:rPr lang="zh-CN" altLang="en-US" sz="1800" b="1" dirty="0">
                    <a:latin typeface="宋体" charset="-122"/>
                  </a:rPr>
                  <a:t>        </a:t>
                </a:r>
                <a:r>
                  <a:rPr lang="en-US" altLang="zh-CN" sz="1800" b="1" dirty="0">
                    <a:latin typeface="宋体" charset="-122"/>
                  </a:rPr>
                  <a:t>﹒</a:t>
                </a:r>
                <a:endParaRPr lang="en-US" altLang="zh-CN" sz="1800" b="1" dirty="0">
                  <a:latin typeface="宋体" charset="-122"/>
                </a:endParaRPr>
              </a:p>
              <a:p>
                <a:pPr algn="just" eaLnBrk="1" hangingPunct="1">
                  <a:lnSpc>
                    <a:spcPct val="40000"/>
                  </a:lnSpc>
                </a:pPr>
                <a:r>
                  <a:rPr lang="en-US" altLang="zh-CN" sz="1800" b="1" dirty="0">
                    <a:latin typeface="Times New Roman" panose="02020503050405090304" charset="0"/>
                  </a:rPr>
                  <a:t>         </a:t>
                </a:r>
                <a:endParaRPr lang="en-US" altLang="zh-CN" sz="1800" b="1" dirty="0">
                  <a:latin typeface="Times New Roman" panose="02020503050405090304" charset="0"/>
                </a:endParaRPr>
              </a:p>
            </p:txBody>
          </p:sp>
        </p:grpSp>
        <p:sp>
          <p:nvSpPr>
            <p:cNvPr id="5126" name="Rectangle 11"/>
            <p:cNvSpPr>
              <a:spLocks noChangeArrowheads="1"/>
            </p:cNvSpPr>
            <p:nvPr/>
          </p:nvSpPr>
          <p:spPr bwMode="auto">
            <a:xfrm>
              <a:off x="2520" y="2532"/>
              <a:ext cx="720" cy="468"/>
            </a:xfrm>
            <a:prstGeom prst="rect">
              <a:avLst/>
            </a:prstGeom>
            <a:solidFill>
              <a:srgbClr val="FFFFFF"/>
            </a:solidFill>
            <a:ln>
              <a:noFill/>
            </a:ln>
            <a:effectLst/>
          </p:spPr>
          <p:txBody>
            <a:bodyPr/>
            <a:p>
              <a:pPr algn="just" eaLnBrk="1" hangingPunct="1"/>
              <a:r>
                <a:rPr lang="zh-CN" altLang="en-US" sz="1800" b="1" dirty="0">
                  <a:latin typeface="Times New Roman" panose="02020503050405090304" charset="0"/>
                </a:rPr>
                <a:t>年龄</a:t>
              </a:r>
              <a:endParaRPr lang="zh-CN" altLang="en-US" sz="1800" b="1" dirty="0">
                <a:latin typeface="Times New Roman" panose="02020503050405090304" charset="0"/>
              </a:endParaRPr>
            </a:p>
          </p:txBody>
        </p:sp>
        <p:sp>
          <p:nvSpPr>
            <p:cNvPr id="5127" name="Rectangle 12"/>
            <p:cNvSpPr>
              <a:spLocks noChangeArrowheads="1"/>
            </p:cNvSpPr>
            <p:nvPr/>
          </p:nvSpPr>
          <p:spPr bwMode="auto">
            <a:xfrm>
              <a:off x="2520" y="3156"/>
              <a:ext cx="540" cy="468"/>
            </a:xfrm>
            <a:prstGeom prst="rect">
              <a:avLst/>
            </a:prstGeom>
            <a:solidFill>
              <a:srgbClr val="FFFFFF"/>
            </a:solidFill>
            <a:ln>
              <a:noFill/>
            </a:ln>
            <a:effectLst/>
          </p:spPr>
          <p:txBody>
            <a:bodyPr/>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smtClean="0">
                  <a:ln>
                    <a:noFill/>
                  </a:ln>
                  <a:solidFill>
                    <a:schemeClr val="tx1"/>
                  </a:solidFill>
                  <a:effectLst/>
                  <a:uLnTx/>
                  <a:uFillTx/>
                  <a:latin typeface="Times New Roman" panose="02020503050405090304" charset="0"/>
                  <a:ea typeface="宋体" charset="0"/>
                  <a:cs typeface="宋体" charset="0"/>
                </a:rPr>
                <a:t>80</a:t>
              </a:r>
              <a:endParaRPr kumimoji="1" lang="en-US" altLang="zh-CN" sz="1800" b="1" i="0" u="none" strike="noStrike" kern="1200" cap="none" spc="0" normalizeH="0" baseline="0" noProof="0" smtClean="0">
                <a:ln>
                  <a:noFill/>
                </a:ln>
                <a:solidFill>
                  <a:schemeClr val="tx1"/>
                </a:solidFill>
                <a:effectLst/>
                <a:uLnTx/>
                <a:uFillTx/>
                <a:latin typeface="Times New Roman" panose="02020503050405090304" charset="0"/>
                <a:ea typeface="宋体" charset="0"/>
                <a:cs typeface="宋体" charset="0"/>
              </a:endParaRPr>
            </a:p>
          </p:txBody>
        </p:sp>
        <p:sp>
          <p:nvSpPr>
            <p:cNvPr id="5128" name="Rectangle 13"/>
            <p:cNvSpPr>
              <a:spLocks noChangeArrowheads="1"/>
            </p:cNvSpPr>
            <p:nvPr/>
          </p:nvSpPr>
          <p:spPr bwMode="auto">
            <a:xfrm>
              <a:off x="2520" y="3780"/>
              <a:ext cx="720" cy="624"/>
            </a:xfrm>
            <a:prstGeom prst="rect">
              <a:avLst/>
            </a:prstGeom>
            <a:solidFill>
              <a:srgbClr val="FFFFFF"/>
            </a:solidFill>
            <a:ln>
              <a:noFill/>
            </a:ln>
            <a:effectLst/>
          </p:spPr>
          <p:txBody>
            <a:bodyPr/>
            <a:p>
              <a:pPr marL="0" marR="0" lvl="0" indent="0" algn="just" defTabSz="914400" rtl="0" eaLnBrk="1" fontAlgn="base" latinLnBrk="0" hangingPunct="1">
                <a:lnSpc>
                  <a:spcPct val="100000"/>
                </a:lnSpc>
                <a:spcBef>
                  <a:spcPct val="0"/>
                </a:spcBef>
                <a:spcAft>
                  <a:spcPct val="0"/>
                </a:spcAft>
                <a:buClrTx/>
                <a:buSzTx/>
                <a:buFontTx/>
                <a:buNone/>
                <a:defRPr/>
              </a:pPr>
              <a:r>
                <a:rPr kumimoji="1" lang="zh-CN" altLang="en-US" sz="1800" b="1" i="0" u="none" strike="noStrike" kern="1200" cap="none" spc="0" normalizeH="0" baseline="0" noProof="0" smtClean="0">
                  <a:ln>
                    <a:noFill/>
                  </a:ln>
                  <a:solidFill>
                    <a:schemeClr val="tx1"/>
                  </a:solidFill>
                  <a:effectLst/>
                  <a:uLnTx/>
                  <a:uFillTx/>
                  <a:latin typeface="Times New Roman" panose="02020503050405090304" charset="0"/>
                  <a:ea typeface="宋体" charset="0"/>
                  <a:cs typeface="宋体" charset="0"/>
                </a:rPr>
                <a:t>类别</a:t>
              </a:r>
              <a:r>
                <a:rPr kumimoji="1" lang="en-US" altLang="zh-CN" sz="1800" b="1" i="0" u="none" strike="noStrike" kern="1200" cap="none" spc="0" normalizeH="0" baseline="0" noProof="0" smtClean="0">
                  <a:ln>
                    <a:noFill/>
                  </a:ln>
                  <a:solidFill>
                    <a:schemeClr val="tx1"/>
                  </a:solidFill>
                  <a:effectLst/>
                  <a:uLnTx/>
                  <a:uFillTx/>
                  <a:latin typeface="Times New Roman" panose="02020503050405090304" charset="0"/>
                  <a:ea typeface="宋体" charset="0"/>
                  <a:cs typeface="宋体" charset="0"/>
                </a:rPr>
                <a:t>1</a:t>
              </a:r>
              <a:endParaRPr kumimoji="1" lang="en-US" altLang="zh-CN" sz="1800" b="1" i="0" u="none" strike="noStrike" kern="1200" cap="none" spc="0" normalizeH="0" baseline="0" noProof="0" smtClean="0">
                <a:ln>
                  <a:noFill/>
                </a:ln>
                <a:solidFill>
                  <a:schemeClr val="tx1"/>
                </a:solidFill>
                <a:effectLst/>
                <a:uLnTx/>
                <a:uFillTx/>
                <a:latin typeface="Times New Roman" panose="02020503050405090304" charset="0"/>
                <a:ea typeface="宋体" charset="0"/>
                <a:cs typeface="宋体" charset="0"/>
              </a:endParaRPr>
            </a:p>
          </p:txBody>
        </p:sp>
        <p:sp>
          <p:nvSpPr>
            <p:cNvPr id="5129" name="Rectangle 14"/>
            <p:cNvSpPr>
              <a:spLocks noChangeArrowheads="1"/>
            </p:cNvSpPr>
            <p:nvPr/>
          </p:nvSpPr>
          <p:spPr bwMode="auto">
            <a:xfrm>
              <a:off x="3420" y="4560"/>
              <a:ext cx="720" cy="468"/>
            </a:xfrm>
            <a:prstGeom prst="rect">
              <a:avLst/>
            </a:prstGeom>
            <a:solidFill>
              <a:srgbClr val="FFFFFF"/>
            </a:solidFill>
            <a:ln>
              <a:noFill/>
            </a:ln>
            <a:effectLst/>
          </p:spPr>
          <p:txBody>
            <a:bodyPr/>
            <a:p>
              <a:pPr marL="0" marR="0" lvl="0" indent="0" algn="just" defTabSz="914400" rtl="0" eaLnBrk="1" fontAlgn="base" latinLnBrk="0" hangingPunct="1">
                <a:lnSpc>
                  <a:spcPct val="100000"/>
                </a:lnSpc>
                <a:spcBef>
                  <a:spcPct val="0"/>
                </a:spcBef>
                <a:spcAft>
                  <a:spcPct val="0"/>
                </a:spcAft>
                <a:buClrTx/>
                <a:buSzTx/>
                <a:buFontTx/>
                <a:buNone/>
                <a:defRPr/>
              </a:pPr>
              <a:r>
                <a:rPr kumimoji="1" lang="zh-CN" altLang="en-US" sz="1800" b="1" i="0" u="none" strike="noStrike" kern="1200" cap="none" spc="0" normalizeH="0" baseline="0" noProof="0" smtClean="0">
                  <a:ln>
                    <a:noFill/>
                  </a:ln>
                  <a:solidFill>
                    <a:schemeClr val="tx1"/>
                  </a:solidFill>
                  <a:effectLst/>
                  <a:uLnTx/>
                  <a:uFillTx/>
                  <a:latin typeface="Times New Roman" panose="02020503050405090304" charset="0"/>
                  <a:ea typeface="宋体" charset="0"/>
                  <a:cs typeface="宋体" charset="0"/>
                </a:rPr>
                <a:t>类别</a:t>
              </a:r>
              <a:r>
                <a:rPr kumimoji="1" lang="en-US" altLang="zh-CN" sz="1800" b="1" i="0" u="none" strike="noStrike" kern="1200" cap="none" spc="0" normalizeH="0" baseline="0" noProof="0" smtClean="0">
                  <a:ln>
                    <a:noFill/>
                  </a:ln>
                  <a:solidFill>
                    <a:schemeClr val="tx1"/>
                  </a:solidFill>
                  <a:effectLst/>
                  <a:uLnTx/>
                  <a:uFillTx/>
                  <a:latin typeface="Times New Roman" panose="02020503050405090304" charset="0"/>
                  <a:ea typeface="宋体" charset="0"/>
                  <a:cs typeface="宋体" charset="0"/>
                </a:rPr>
                <a:t>2</a:t>
              </a:r>
              <a:endParaRPr kumimoji="1" lang="en-US" altLang="zh-CN" sz="1800" b="1" i="0" u="none" strike="noStrike" kern="1200" cap="none" spc="0" normalizeH="0" baseline="0" noProof="0" smtClean="0">
                <a:ln>
                  <a:noFill/>
                </a:ln>
                <a:solidFill>
                  <a:schemeClr val="tx1"/>
                </a:solidFill>
                <a:effectLst/>
                <a:uLnTx/>
                <a:uFillTx/>
                <a:latin typeface="Times New Roman" panose="02020503050405090304" charset="0"/>
                <a:ea typeface="宋体" charset="0"/>
                <a:cs typeface="宋体" charset="0"/>
              </a:endParaRPr>
            </a:p>
          </p:txBody>
        </p:sp>
        <p:sp>
          <p:nvSpPr>
            <p:cNvPr id="5130" name="Rectangle 15"/>
            <p:cNvSpPr>
              <a:spLocks noChangeArrowheads="1"/>
            </p:cNvSpPr>
            <p:nvPr/>
          </p:nvSpPr>
          <p:spPr bwMode="auto">
            <a:xfrm>
              <a:off x="5040" y="5496"/>
              <a:ext cx="720" cy="468"/>
            </a:xfrm>
            <a:prstGeom prst="rect">
              <a:avLst/>
            </a:prstGeom>
            <a:solidFill>
              <a:srgbClr val="FFFFFF"/>
            </a:solidFill>
            <a:ln>
              <a:noFill/>
            </a:ln>
            <a:effectLst/>
          </p:spPr>
          <p:txBody>
            <a:bodyPr/>
            <a:p>
              <a:pPr marL="0" marR="0" lvl="0" indent="0" algn="just" defTabSz="914400" rtl="0" eaLnBrk="1" fontAlgn="base" latinLnBrk="0" hangingPunct="1">
                <a:lnSpc>
                  <a:spcPct val="100000"/>
                </a:lnSpc>
                <a:spcBef>
                  <a:spcPct val="0"/>
                </a:spcBef>
                <a:spcAft>
                  <a:spcPct val="0"/>
                </a:spcAft>
                <a:buClrTx/>
                <a:buSzTx/>
                <a:buFontTx/>
                <a:buNone/>
                <a:defRPr/>
              </a:pPr>
              <a:r>
                <a:rPr kumimoji="1" lang="zh-CN" altLang="en-US" sz="1800" b="1" i="0" u="none" strike="noStrike" kern="1200" cap="none" spc="0" normalizeH="0" baseline="0" noProof="0" smtClean="0">
                  <a:ln>
                    <a:noFill/>
                  </a:ln>
                  <a:solidFill>
                    <a:schemeClr val="tx1"/>
                  </a:solidFill>
                  <a:effectLst/>
                  <a:uLnTx/>
                  <a:uFillTx/>
                  <a:latin typeface="Times New Roman" panose="02020503050405090304" charset="0"/>
                  <a:ea typeface="宋体" charset="0"/>
                  <a:cs typeface="宋体" charset="0"/>
                </a:rPr>
                <a:t>类别</a:t>
              </a:r>
              <a:r>
                <a:rPr kumimoji="1" lang="en-US" altLang="zh-CN" sz="1800" b="1" i="0" u="none" strike="noStrike" kern="1200" cap="none" spc="0" normalizeH="0" baseline="0" noProof="0" smtClean="0">
                  <a:ln>
                    <a:noFill/>
                  </a:ln>
                  <a:solidFill>
                    <a:schemeClr val="tx1"/>
                  </a:solidFill>
                  <a:effectLst/>
                  <a:uLnTx/>
                  <a:uFillTx/>
                  <a:latin typeface="Times New Roman" panose="02020503050405090304" charset="0"/>
                  <a:ea typeface="宋体" charset="0"/>
                  <a:cs typeface="宋体" charset="0"/>
                </a:rPr>
                <a:t>3</a:t>
              </a:r>
              <a:endParaRPr kumimoji="1" lang="en-US" altLang="zh-CN" sz="1800" b="1" i="0" u="none" strike="noStrike" kern="1200" cap="none" spc="0" normalizeH="0" baseline="0" noProof="0" smtClean="0">
                <a:ln>
                  <a:noFill/>
                </a:ln>
                <a:solidFill>
                  <a:schemeClr val="tx1"/>
                </a:solidFill>
                <a:effectLst/>
                <a:uLnTx/>
                <a:uFillTx/>
                <a:latin typeface="Times New Roman" panose="02020503050405090304" charset="0"/>
                <a:ea typeface="宋体" charset="0"/>
                <a:cs typeface="宋体" charset="0"/>
              </a:endParaRPr>
            </a:p>
          </p:txBody>
        </p:sp>
        <p:sp>
          <p:nvSpPr>
            <p:cNvPr id="5131" name="Rectangle 16"/>
            <p:cNvSpPr>
              <a:spLocks noChangeArrowheads="1"/>
            </p:cNvSpPr>
            <p:nvPr/>
          </p:nvSpPr>
          <p:spPr bwMode="auto">
            <a:xfrm>
              <a:off x="2880" y="5028"/>
              <a:ext cx="900" cy="468"/>
            </a:xfrm>
            <a:prstGeom prst="rect">
              <a:avLst/>
            </a:prstGeom>
            <a:solidFill>
              <a:srgbClr val="FFFFFF"/>
            </a:solidFill>
            <a:ln>
              <a:noFill/>
            </a:ln>
            <a:effectLst/>
          </p:spPr>
          <p:txBody>
            <a:bodyPr/>
            <a:p>
              <a:pPr algn="just" eaLnBrk="1" hangingPunct="1"/>
              <a:r>
                <a:rPr lang="en-US" altLang="zh-CN" sz="1800" b="1" dirty="0">
                  <a:latin typeface="Times New Roman" panose="02020503050405090304" charset="0"/>
                </a:rPr>
                <a:t>﹒</a:t>
              </a:r>
              <a:r>
                <a:rPr lang="zh-CN" altLang="en-US" sz="1800" b="1" dirty="0">
                  <a:latin typeface="Times New Roman" panose="02020503050405090304" charset="0"/>
                </a:rPr>
                <a:t>．</a:t>
              </a:r>
              <a:r>
                <a:rPr lang="en-US" altLang="zh-CN" sz="1800" b="1" dirty="0">
                  <a:latin typeface="Times New Roman" panose="02020503050405090304" charset="0"/>
                </a:rPr>
                <a:t>·</a:t>
              </a:r>
              <a:endParaRPr lang="en-US" altLang="zh-CN" sz="1800" b="1" dirty="0">
                <a:latin typeface="Times New Roman" panose="02020503050405090304" charset="0"/>
              </a:endParaRPr>
            </a:p>
          </p:txBody>
        </p:sp>
        <p:sp>
          <p:nvSpPr>
            <p:cNvPr id="5132" name="Rectangle 17"/>
            <p:cNvSpPr>
              <a:spLocks noChangeArrowheads="1"/>
            </p:cNvSpPr>
            <p:nvPr/>
          </p:nvSpPr>
          <p:spPr bwMode="auto">
            <a:xfrm>
              <a:off x="3600" y="5652"/>
              <a:ext cx="900" cy="468"/>
            </a:xfrm>
            <a:prstGeom prst="rect">
              <a:avLst/>
            </a:prstGeom>
            <a:solidFill>
              <a:srgbClr val="FFFFFF"/>
            </a:solidFill>
            <a:ln>
              <a:noFill/>
            </a:ln>
            <a:effectLst/>
          </p:spPr>
          <p:txBody>
            <a:bodyPr/>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smtClean="0">
                  <a:ln>
                    <a:noFill/>
                  </a:ln>
                  <a:solidFill>
                    <a:schemeClr val="tx1"/>
                  </a:solidFill>
                  <a:effectLst/>
                  <a:uLnTx/>
                  <a:uFillTx/>
                  <a:latin typeface="Times New Roman" panose="02020503050405090304" charset="0"/>
                  <a:ea typeface="宋体" charset="0"/>
                  <a:cs typeface="宋体" charset="0"/>
                </a:rPr>
                <a:t>﹒</a:t>
              </a:r>
              <a:r>
                <a:rPr kumimoji="1" lang="zh-CN" altLang="en-US" sz="1800" b="1" i="0" u="none" strike="noStrike" kern="1200" cap="none" spc="0" normalizeH="0" baseline="0" noProof="0" smtClean="0">
                  <a:ln>
                    <a:noFill/>
                  </a:ln>
                  <a:solidFill>
                    <a:schemeClr val="tx1"/>
                  </a:solidFill>
                  <a:effectLst/>
                  <a:uLnTx/>
                  <a:uFillTx/>
                  <a:latin typeface="Times New Roman" panose="02020503050405090304" charset="0"/>
                  <a:ea typeface="宋体" charset="0"/>
                  <a:cs typeface="宋体" charset="0"/>
                </a:rPr>
                <a:t>．．</a:t>
              </a:r>
              <a:endParaRPr kumimoji="1" lang="zh-CN" altLang="en-US" sz="1800" b="1" i="0" u="none" strike="noStrike" kern="1200" cap="none" spc="0" normalizeH="0" baseline="0" noProof="0" smtClean="0">
                <a:ln>
                  <a:noFill/>
                </a:ln>
                <a:solidFill>
                  <a:schemeClr val="tx1"/>
                </a:solidFill>
                <a:effectLst/>
                <a:uLnTx/>
                <a:uFillTx/>
                <a:latin typeface="Times New Roman" panose="02020503050405090304" charset="0"/>
                <a:ea typeface="宋体" charset="0"/>
                <a:cs typeface="宋体" charset="0"/>
              </a:endParaRPr>
            </a:p>
          </p:txBody>
        </p:sp>
        <p:sp>
          <p:nvSpPr>
            <p:cNvPr id="5133" name="Rectangle 18"/>
            <p:cNvSpPr>
              <a:spLocks noChangeArrowheads="1"/>
            </p:cNvSpPr>
            <p:nvPr/>
          </p:nvSpPr>
          <p:spPr bwMode="auto">
            <a:xfrm>
              <a:off x="5940" y="3780"/>
              <a:ext cx="1080" cy="468"/>
            </a:xfrm>
            <a:prstGeom prst="rect">
              <a:avLst/>
            </a:prstGeom>
            <a:solidFill>
              <a:srgbClr val="FFFFFF"/>
            </a:solidFill>
            <a:ln>
              <a:noFill/>
            </a:ln>
            <a:effectLst/>
          </p:spPr>
          <p:txBody>
            <a:bodyPr/>
            <a:p>
              <a:pPr algn="just" eaLnBrk="1" hangingPunct="1"/>
              <a:r>
                <a:rPr lang="en-US" altLang="zh-CN" sz="1800" b="1" dirty="0">
                  <a:latin typeface="Times New Roman" panose="02020503050405090304" charset="0"/>
                </a:rPr>
                <a:t>﹒</a:t>
              </a:r>
              <a:r>
                <a:rPr lang="zh-CN" altLang="en-US" sz="1800" b="1" dirty="0">
                  <a:latin typeface="Times New Roman" panose="02020503050405090304" charset="0"/>
                </a:rPr>
                <a:t>．</a:t>
              </a:r>
              <a:r>
                <a:rPr lang="en-US" altLang="zh-CN" sz="1800" b="1" dirty="0">
                  <a:latin typeface="Times New Roman" panose="02020503050405090304" charset="0"/>
                </a:rPr>
                <a:t>·</a:t>
              </a:r>
              <a:r>
                <a:rPr lang="zh-CN" altLang="en-US" sz="1800" b="1" dirty="0">
                  <a:latin typeface="Times New Roman" panose="02020503050405090304" charset="0"/>
                </a:rPr>
                <a:t>．</a:t>
              </a:r>
              <a:endParaRPr lang="zh-CN" altLang="en-US" sz="1800" b="1" dirty="0">
                <a:latin typeface="Times New Roman" panose="02020503050405090304" charset="0"/>
              </a:endParaRPr>
            </a:p>
          </p:txBody>
        </p:sp>
        <p:sp>
          <p:nvSpPr>
            <p:cNvPr id="5134" name="Rectangle 19"/>
            <p:cNvSpPr>
              <a:spLocks noChangeArrowheads="1"/>
            </p:cNvSpPr>
            <p:nvPr/>
          </p:nvSpPr>
          <p:spPr bwMode="auto">
            <a:xfrm>
              <a:off x="8280" y="6588"/>
              <a:ext cx="720" cy="468"/>
            </a:xfrm>
            <a:prstGeom prst="rect">
              <a:avLst/>
            </a:prstGeom>
            <a:solidFill>
              <a:srgbClr val="FFFFFF"/>
            </a:solidFill>
            <a:ln>
              <a:noFill/>
            </a:ln>
            <a:effectLst/>
          </p:spPr>
          <p:txBody>
            <a:bodyPr/>
            <a:p>
              <a:pPr marL="0" marR="0" lvl="0" indent="0" algn="just" defTabSz="914400" rtl="0" eaLnBrk="1" fontAlgn="base" latinLnBrk="0" hangingPunct="1">
                <a:lnSpc>
                  <a:spcPct val="100000"/>
                </a:lnSpc>
                <a:spcBef>
                  <a:spcPct val="0"/>
                </a:spcBef>
                <a:spcAft>
                  <a:spcPct val="0"/>
                </a:spcAft>
                <a:buClrTx/>
                <a:buSzTx/>
                <a:buFontTx/>
                <a:buNone/>
                <a:defRPr/>
              </a:pPr>
              <a:r>
                <a:rPr kumimoji="1" lang="zh-CN" altLang="en-US" sz="1800" b="1" i="0" u="none" strike="noStrike" kern="1200" cap="none" spc="0" normalizeH="0" baseline="0" noProof="0" smtClean="0">
                  <a:ln>
                    <a:noFill/>
                  </a:ln>
                  <a:solidFill>
                    <a:schemeClr val="tx1"/>
                  </a:solidFill>
                  <a:effectLst/>
                  <a:uLnTx/>
                  <a:uFillTx/>
                  <a:latin typeface="Times New Roman" panose="02020503050405090304" charset="0"/>
                  <a:ea typeface="宋体" charset="0"/>
                  <a:cs typeface="宋体" charset="0"/>
                </a:rPr>
                <a:t>收入</a:t>
              </a:r>
              <a:endParaRPr kumimoji="1" lang="zh-CN" altLang="en-US" sz="1800" b="1" i="0" u="none" strike="noStrike" kern="1200" cap="none" spc="0" normalizeH="0" baseline="0" noProof="0" smtClean="0">
                <a:ln>
                  <a:noFill/>
                </a:ln>
                <a:solidFill>
                  <a:schemeClr val="tx1"/>
                </a:solidFill>
                <a:effectLst/>
                <a:uLnTx/>
                <a:uFillTx/>
                <a:latin typeface="Times New Roman" panose="02020503050405090304" charset="0"/>
                <a:ea typeface="宋体" charset="0"/>
                <a:cs typeface="宋体" charset="0"/>
              </a:endParaRPr>
            </a:p>
          </p:txBody>
        </p:sp>
        <p:sp>
          <p:nvSpPr>
            <p:cNvPr id="5135" name="Rectangle 20"/>
            <p:cNvSpPr>
              <a:spLocks noChangeArrowheads="1"/>
            </p:cNvSpPr>
            <p:nvPr/>
          </p:nvSpPr>
          <p:spPr bwMode="auto">
            <a:xfrm>
              <a:off x="6300" y="6588"/>
              <a:ext cx="900" cy="468"/>
            </a:xfrm>
            <a:prstGeom prst="rect">
              <a:avLst/>
            </a:prstGeom>
            <a:solidFill>
              <a:srgbClr val="FFFFFF"/>
            </a:solidFill>
            <a:ln>
              <a:noFill/>
            </a:ln>
            <a:effectLst/>
          </p:spPr>
          <p:txBody>
            <a:bodyPr/>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smtClean="0">
                  <a:ln>
                    <a:noFill/>
                  </a:ln>
                  <a:solidFill>
                    <a:schemeClr val="tx1"/>
                  </a:solidFill>
                  <a:effectLst/>
                  <a:uLnTx/>
                  <a:uFillTx/>
                  <a:latin typeface="Times New Roman" panose="02020503050405090304" charset="0"/>
                  <a:ea typeface="宋体" charset="0"/>
                  <a:cs typeface="宋体" charset="0"/>
                </a:rPr>
                <a:t>60000</a:t>
              </a:r>
              <a:endParaRPr kumimoji="1" lang="en-US" altLang="zh-CN" sz="1800" b="1" i="0" u="none" strike="noStrike" kern="1200" cap="none" spc="0" normalizeH="0" baseline="0" noProof="0" smtClean="0">
                <a:ln>
                  <a:noFill/>
                </a:ln>
                <a:solidFill>
                  <a:schemeClr val="tx1"/>
                </a:solidFill>
                <a:effectLst/>
                <a:uLnTx/>
                <a:uFillTx/>
                <a:latin typeface="Times New Roman" panose="02020503050405090304" charset="0"/>
                <a:ea typeface="宋体" charset="0"/>
                <a:cs typeface="宋体" charset="0"/>
              </a:endParaRPr>
            </a:p>
          </p:txBody>
        </p:sp>
        <p:sp>
          <p:nvSpPr>
            <p:cNvPr id="5136" name="Rectangle 21"/>
            <p:cNvSpPr>
              <a:spLocks noChangeArrowheads="1"/>
            </p:cNvSpPr>
            <p:nvPr/>
          </p:nvSpPr>
          <p:spPr bwMode="auto">
            <a:xfrm>
              <a:off x="4500" y="6588"/>
              <a:ext cx="900" cy="468"/>
            </a:xfrm>
            <a:prstGeom prst="rect">
              <a:avLst/>
            </a:prstGeom>
            <a:solidFill>
              <a:srgbClr val="FFFFFF"/>
            </a:solidFill>
            <a:ln>
              <a:noFill/>
            </a:ln>
            <a:effectLst/>
          </p:spPr>
          <p:txBody>
            <a:bodyPr/>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smtClean="0">
                  <a:ln>
                    <a:noFill/>
                  </a:ln>
                  <a:solidFill>
                    <a:schemeClr val="tx1"/>
                  </a:solidFill>
                  <a:effectLst/>
                  <a:uLnTx/>
                  <a:uFillTx/>
                  <a:latin typeface="Times New Roman" panose="02020503050405090304" charset="0"/>
                  <a:ea typeface="宋体" charset="0"/>
                  <a:cs typeface="宋体" charset="0"/>
                </a:rPr>
                <a:t>30000  </a:t>
              </a:r>
              <a:endParaRPr kumimoji="1" lang="en-US" altLang="zh-CN" sz="1800" b="1" i="0" u="none" strike="noStrike" kern="1200" cap="none" spc="0" normalizeH="0" baseline="0" noProof="0" smtClean="0">
                <a:ln>
                  <a:noFill/>
                </a:ln>
                <a:solidFill>
                  <a:schemeClr val="tx1"/>
                </a:solidFill>
                <a:effectLst/>
                <a:uLnTx/>
                <a:uFillTx/>
                <a:latin typeface="Times New Roman" panose="02020503050405090304" charset="0"/>
                <a:ea typeface="宋体" charset="0"/>
                <a:cs typeface="宋体" charset="0"/>
              </a:endParaRPr>
            </a:p>
          </p:txBody>
        </p:sp>
        <p:sp>
          <p:nvSpPr>
            <p:cNvPr id="5137" name="Rectangle 22"/>
            <p:cNvSpPr>
              <a:spLocks noChangeArrowheads="1"/>
            </p:cNvSpPr>
            <p:nvPr/>
          </p:nvSpPr>
          <p:spPr bwMode="auto">
            <a:xfrm>
              <a:off x="2880" y="6588"/>
              <a:ext cx="1080" cy="468"/>
            </a:xfrm>
            <a:prstGeom prst="rect">
              <a:avLst/>
            </a:prstGeom>
            <a:solidFill>
              <a:srgbClr val="FFFFFF"/>
            </a:solidFill>
            <a:ln>
              <a:noFill/>
            </a:ln>
            <a:effectLst/>
          </p:spPr>
          <p:txBody>
            <a:bodyPr/>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smtClean="0">
                  <a:ln>
                    <a:noFill/>
                  </a:ln>
                  <a:solidFill>
                    <a:schemeClr val="tx1"/>
                  </a:solidFill>
                  <a:effectLst/>
                  <a:uLnTx/>
                  <a:uFillTx/>
                  <a:latin typeface="Times New Roman" panose="02020503050405090304" charset="0"/>
                  <a:ea typeface="宋体" charset="0"/>
                  <a:cs typeface="宋体" charset="0"/>
                </a:rPr>
                <a:t>15000</a:t>
              </a:r>
              <a:endParaRPr kumimoji="1" lang="en-US" altLang="zh-CN" sz="1800" b="1" i="0" u="none" strike="noStrike" kern="1200" cap="none" spc="0" normalizeH="0" baseline="0" noProof="0" smtClean="0">
                <a:ln>
                  <a:noFill/>
                </a:ln>
                <a:solidFill>
                  <a:schemeClr val="tx1"/>
                </a:solidFill>
                <a:effectLst/>
                <a:uLnTx/>
                <a:uFillTx/>
                <a:latin typeface="Times New Roman" panose="02020503050405090304" charset="0"/>
                <a:ea typeface="宋体" charset="0"/>
                <a:cs typeface="宋体" charset="0"/>
              </a:endParaRPr>
            </a:p>
          </p:txBody>
        </p:sp>
        <p:sp>
          <p:nvSpPr>
            <p:cNvPr id="5138" name="Rectangle 23"/>
            <p:cNvSpPr>
              <a:spLocks noChangeArrowheads="1"/>
            </p:cNvSpPr>
            <p:nvPr/>
          </p:nvSpPr>
          <p:spPr bwMode="auto">
            <a:xfrm>
              <a:off x="2520" y="5964"/>
              <a:ext cx="360" cy="468"/>
            </a:xfrm>
            <a:prstGeom prst="rect">
              <a:avLst/>
            </a:prstGeom>
            <a:solidFill>
              <a:srgbClr val="FFFFFF"/>
            </a:solidFill>
            <a:ln>
              <a:noFill/>
            </a:ln>
            <a:effectLst/>
          </p:spPr>
          <p:txBody>
            <a:bodyPr/>
            <a:p>
              <a:pPr algn="just" eaLnBrk="1" hangingPunct="1"/>
              <a:r>
                <a:rPr lang="en-US" altLang="zh-CN" sz="1800" b="1" dirty="0">
                  <a:latin typeface="Times New Roman" panose="02020503050405090304" charset="0"/>
                </a:rPr>
                <a:t>0</a:t>
              </a:r>
              <a:endParaRPr lang="en-US" altLang="zh-CN" sz="1800" b="1" dirty="0">
                <a:latin typeface="Times New Roman" panose="02020503050405090304" charset="0"/>
              </a:endParaRPr>
            </a:p>
            <a:p>
              <a:pPr eaLnBrk="1" hangingPunct="1"/>
              <a:endParaRPr lang="en-US" altLang="zh-CN" sz="1800" b="1" dirty="0">
                <a:latin typeface="Times New Roman" panose="02020503050405090304" charset="0"/>
              </a:endParaRPr>
            </a:p>
          </p:txBody>
        </p:sp>
      </p:grpSp>
      <p:pic>
        <p:nvPicPr>
          <p:cNvPr id="4" name="图片 3"/>
          <p:cNvPicPr>
            <a:picLocks noChangeAspect="1"/>
          </p:cNvPicPr>
          <p:nvPr/>
        </p:nvPicPr>
        <p:blipFill>
          <a:blip r:embed="rId1"/>
          <a:stretch>
            <a:fillRect/>
          </a:stretch>
        </p:blipFill>
        <p:spPr>
          <a:xfrm>
            <a:off x="664210" y="3822700"/>
            <a:ext cx="2597150" cy="293306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Rectangle 2"/>
          <p:cNvSpPr/>
          <p:nvPr/>
        </p:nvSpPr>
        <p:spPr>
          <a:xfrm>
            <a:off x="1981200" y="685800"/>
            <a:ext cx="7543800" cy="731838"/>
          </a:xfrm>
          <a:prstGeom prst="rect">
            <a:avLst/>
          </a:prstGeom>
          <a:noFill/>
          <a:ln w="9525">
            <a:noFill/>
          </a:ln>
        </p:spPr>
        <p:txBody>
          <a:bodyPr anchor="b"/>
          <a:p>
            <a:pPr algn="ctr" eaLnBrk="1" hangingPunct="1"/>
            <a:r>
              <a:rPr lang="zh-CN" altLang="en-US" sz="3200" b="1" dirty="0">
                <a:solidFill>
                  <a:schemeClr val="tx2"/>
                </a:solidFill>
                <a:effectLst>
                  <a:outerShdw blurRad="38100" dist="38100" dir="2700000">
                    <a:srgbClr val="C0C0C0"/>
                  </a:outerShdw>
                </a:effectLst>
                <a:latin typeface="华文新魏" pitchFamily="2" charset="-122"/>
                <a:ea typeface="华文新魏" pitchFamily="2" charset="-122"/>
              </a:rPr>
              <a:t>七、 层次聚类方法</a:t>
            </a:r>
            <a:endParaRPr lang="zh-CN" altLang="en-US" sz="3200" b="1" dirty="0">
              <a:solidFill>
                <a:schemeClr val="tx2"/>
              </a:solidFill>
              <a:effectLst>
                <a:outerShdw blurRad="38100" dist="38100" dir="2700000">
                  <a:srgbClr val="C0C0C0"/>
                </a:outerShdw>
              </a:effectLst>
              <a:latin typeface="华文新魏" pitchFamily="2" charset="-122"/>
              <a:ea typeface="华文新魏" pitchFamily="2" charset="-122"/>
            </a:endParaRPr>
          </a:p>
        </p:txBody>
      </p:sp>
      <p:sp>
        <p:nvSpPr>
          <p:cNvPr id="62467" name="Rectangle 3"/>
          <p:cNvSpPr>
            <a:spLocks noChangeArrowheads="1"/>
          </p:cNvSpPr>
          <p:nvPr/>
        </p:nvSpPr>
        <p:spPr bwMode="auto">
          <a:xfrm>
            <a:off x="2514600" y="1524000"/>
            <a:ext cx="7696200" cy="3646170"/>
          </a:xfrm>
          <a:prstGeom prst="rect">
            <a:avLst/>
          </a:prstGeom>
          <a:noFill/>
          <a:ln>
            <a:noFill/>
          </a:ln>
          <a:effectLst/>
        </p:spPr>
        <p:txBody>
          <a:bodyPr>
            <a:spAutoFit/>
          </a:bodyPr>
          <a:p>
            <a:pPr eaLnBrk="1" hangingPunct="1">
              <a:spcBef>
                <a:spcPct val="50000"/>
              </a:spcBef>
              <a:buClr>
                <a:schemeClr val="tx1"/>
              </a:buClr>
              <a:buSzPct val="60000"/>
              <a:buFont typeface="Wingdings" panose="05000000000000000000" pitchFamily="2" charset="2"/>
              <a:buChar char="n"/>
            </a:pPr>
            <a:r>
              <a:rPr lang="zh-CN" altLang="en-US" b="1" dirty="0">
                <a:latin typeface="Times New Roman" panose="02020503050405090304" charset="0"/>
              </a:rPr>
              <a:t>层次聚类方法对给定的数据集进行层次的分解，直到某种条件满足为止。具体又可分为：</a:t>
            </a:r>
            <a:endParaRPr lang="zh-CN" altLang="en-US" b="1" dirty="0">
              <a:latin typeface="Times New Roman" panose="02020503050405090304" charset="0"/>
            </a:endParaRPr>
          </a:p>
          <a:p>
            <a:pPr lvl="1" indent="-165100" eaLnBrk="1" hangingPunct="1">
              <a:spcBef>
                <a:spcPct val="50000"/>
              </a:spcBef>
              <a:buClr>
                <a:schemeClr val="hlink"/>
              </a:buClr>
              <a:buSzPct val="55000"/>
              <a:buFont typeface="Wingdings" panose="05000000000000000000" pitchFamily="2" charset="2"/>
              <a:buChar char="n"/>
            </a:pPr>
            <a:r>
              <a:rPr lang="zh-CN" altLang="en-US" sz="2400" b="1" dirty="0">
                <a:latin typeface="Times New Roman" panose="02020503050405090304" charset="0"/>
              </a:rPr>
              <a:t>凝聚的层次聚类：一种自底向上的策略，首先将每个对象作为一个簇，然后合并这些原子簇为越来越大的簇，直到某个终结条件被满足。</a:t>
            </a:r>
            <a:endParaRPr lang="zh-CN" altLang="en-US" sz="2400" b="1" dirty="0">
              <a:latin typeface="Times New Roman" panose="02020503050405090304" charset="0"/>
            </a:endParaRPr>
          </a:p>
          <a:p>
            <a:pPr lvl="1" indent="-165100" eaLnBrk="1" hangingPunct="1">
              <a:spcBef>
                <a:spcPct val="50000"/>
              </a:spcBef>
              <a:buClr>
                <a:schemeClr val="hlink"/>
              </a:buClr>
              <a:buSzPct val="55000"/>
              <a:buFont typeface="Wingdings" panose="05000000000000000000" pitchFamily="2" charset="2"/>
              <a:buChar char="n"/>
            </a:pPr>
            <a:r>
              <a:rPr lang="zh-CN" altLang="en-US" sz="2400" b="1" dirty="0">
                <a:latin typeface="Times New Roman" panose="02020503050405090304" charset="0"/>
              </a:rPr>
              <a:t>分裂的层次聚类：采用自顶向下的策略，它首先将所有对象置于一个簇中，然后逐渐细分为越来越小的簇，直到达到了某个终结条件。</a:t>
            </a:r>
            <a:endParaRPr lang="zh-CN" altLang="en-US" sz="2400" b="1" dirty="0">
              <a:latin typeface="Times New Roman" panose="02020503050405090304" charset="0"/>
            </a:endParaRPr>
          </a:p>
          <a:p>
            <a:pPr eaLnBrk="1" hangingPunct="1">
              <a:spcBef>
                <a:spcPct val="50000"/>
              </a:spcBef>
              <a:buClr>
                <a:schemeClr val="tx1"/>
              </a:buClr>
              <a:buSzPct val="60000"/>
              <a:buFont typeface="Wingdings" panose="05000000000000000000" pitchFamily="2" charset="2"/>
              <a:buChar char="n"/>
            </a:pPr>
            <a:r>
              <a:rPr lang="zh-CN" altLang="en-US" b="1" dirty="0">
                <a:latin typeface="Times New Roman" panose="02020503050405090304" charset="0"/>
              </a:rPr>
              <a:t>层次凝聚的代表是</a:t>
            </a:r>
            <a:r>
              <a:rPr lang="en-US" altLang="zh-CN" b="1" dirty="0">
                <a:latin typeface="Times New Roman" panose="02020503050405090304" charset="0"/>
              </a:rPr>
              <a:t>AGNES</a:t>
            </a:r>
            <a:r>
              <a:rPr lang="zh-CN" altLang="en-US" b="1" dirty="0">
                <a:latin typeface="Times New Roman" panose="02020503050405090304" charset="0"/>
              </a:rPr>
              <a:t>算法。层次分裂的代表是</a:t>
            </a:r>
            <a:r>
              <a:rPr lang="en-US" altLang="zh-CN" b="1" dirty="0">
                <a:latin typeface="Times New Roman" panose="02020503050405090304" charset="0"/>
              </a:rPr>
              <a:t>DIANA</a:t>
            </a:r>
            <a:r>
              <a:rPr lang="zh-CN" altLang="en-US" b="1" dirty="0">
                <a:latin typeface="Times New Roman" panose="02020503050405090304" charset="0"/>
              </a:rPr>
              <a:t>算法。 </a:t>
            </a:r>
            <a:endParaRPr lang="zh-CN" altLang="en-US" b="1" dirty="0">
              <a:latin typeface="Times New Roman" panose="0202050305040509030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30" name="Rectangle 2"/>
          <p:cNvSpPr>
            <a:spLocks noGrp="1" noChangeArrowheads="1"/>
          </p:cNvSpPr>
          <p:nvPr>
            <p:ph type="title"/>
          </p:nvPr>
        </p:nvSpPr>
        <p:spPr>
          <a:xfrm>
            <a:off x="2117725" y="357188"/>
            <a:ext cx="7723188" cy="941388"/>
          </a:xfrm>
        </p:spPr>
        <p:txBody>
          <a:bodyPr vert="horz" wrap="square" lIns="92075" tIns="46038" rIns="92075" bIns="46038" numCol="1" anchor="ctr" anchorCtr="0" compatLnSpc="1"/>
          <a:p>
            <a:pPr eaLnBrk="1" hangingPunct="1"/>
            <a:r>
              <a:rPr lang="zh-CN" altLang="en-US" sz="3200" dirty="0">
                <a:effectLst>
                  <a:outerShdw blurRad="38100" dist="38100" dir="2700000">
                    <a:srgbClr val="C0C0C0"/>
                  </a:outerShdw>
                </a:effectLst>
                <a:latin typeface="华文新魏" pitchFamily="2" charset="-122"/>
                <a:ea typeface="华文新魏" pitchFamily="2" charset="-122"/>
              </a:rPr>
              <a:t>层次聚类方法（</a:t>
            </a:r>
            <a:r>
              <a:rPr lang="en-US" altLang="zh-CN" sz="3200" dirty="0">
                <a:effectLst>
                  <a:outerShdw blurRad="38100" dist="38100" dir="2700000">
                    <a:srgbClr val="C0C0C0"/>
                  </a:outerShdw>
                </a:effectLst>
                <a:latin typeface="华文新魏" pitchFamily="2" charset="-122"/>
                <a:ea typeface="华文新魏" pitchFamily="2" charset="-122"/>
              </a:rPr>
              <a:t>Hierarchical Clustering</a:t>
            </a:r>
            <a:r>
              <a:rPr lang="zh-CN" altLang="en-US" sz="3200" dirty="0">
                <a:effectLst>
                  <a:outerShdw blurRad="38100" dist="38100" dir="2700000">
                    <a:srgbClr val="C0C0C0"/>
                  </a:outerShdw>
                </a:effectLst>
                <a:latin typeface="华文新魏" pitchFamily="2" charset="-122"/>
                <a:ea typeface="华文新魏" pitchFamily="2" charset="-122"/>
              </a:rPr>
              <a:t>）</a:t>
            </a:r>
            <a:endParaRPr lang="zh-CN" altLang="en-US" sz="3200" dirty="0">
              <a:effectLst>
                <a:outerShdw blurRad="38100" dist="38100" dir="2700000">
                  <a:srgbClr val="C0C0C0"/>
                </a:outerShdw>
              </a:effectLst>
              <a:latin typeface="华文新魏" pitchFamily="2" charset="-122"/>
              <a:ea typeface="华文新魏" pitchFamily="2" charset="-122"/>
            </a:endParaRPr>
          </a:p>
        </p:txBody>
      </p:sp>
      <p:sp>
        <p:nvSpPr>
          <p:cNvPr id="63491" name="Rectangle 3"/>
          <p:cNvSpPr>
            <a:spLocks noGrp="1" noChangeArrowheads="1"/>
          </p:cNvSpPr>
          <p:nvPr>
            <p:ph idx="1"/>
          </p:nvPr>
        </p:nvSpPr>
        <p:spPr>
          <a:xfrm>
            <a:off x="1919288" y="1484313"/>
            <a:ext cx="8305800" cy="4632325"/>
          </a:xfrm>
        </p:spPr>
        <p:txBody>
          <a:bodyPr vert="horz" wrap="square" lIns="92075" tIns="46038" rIns="92075" bIns="46038" numCol="1" anchor="t" anchorCtr="0" compatLnSpc="1"/>
          <a:p>
            <a:pPr eaLnBrk="1" hangingPunct="1">
              <a:spcBef>
                <a:spcPct val="50000"/>
              </a:spcBef>
            </a:pPr>
            <a:r>
              <a:rPr lang="zh-CN" altLang="en-US" sz="2600" dirty="0"/>
              <a:t>使用距离作为合并或分裂的标准。这种方法不需要输入聚类的数目</a:t>
            </a:r>
            <a:r>
              <a:rPr lang="en-US" altLang="zh-CN" sz="2600" dirty="0"/>
              <a:t>k</a:t>
            </a:r>
            <a:r>
              <a:rPr lang="zh-CN" altLang="en-US" sz="2600" dirty="0"/>
              <a:t>，但是需要一个终止条件</a:t>
            </a:r>
            <a:endParaRPr lang="zh-CN" altLang="en-US" sz="2600" dirty="0"/>
          </a:p>
        </p:txBody>
      </p:sp>
      <p:sp>
        <p:nvSpPr>
          <p:cNvPr id="63492" name="Line 4"/>
          <p:cNvSpPr>
            <a:spLocks noChangeShapeType="1"/>
          </p:cNvSpPr>
          <p:nvPr/>
        </p:nvSpPr>
        <p:spPr bwMode="auto">
          <a:xfrm>
            <a:off x="2782888" y="3357563"/>
            <a:ext cx="5067300" cy="0"/>
          </a:xfrm>
          <a:prstGeom prst="line">
            <a:avLst/>
          </a:prstGeom>
          <a:noFill/>
          <a:ln w="57150">
            <a:solidFill>
              <a:schemeClr val="tx1"/>
            </a:solidFill>
            <a:round/>
            <a:tailEnd type="triangle" w="med" len="me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800" b="0" i="0" u="none" strike="noStrike" kern="1200" cap="none" spc="0" normalizeH="0" baseline="0" noProof="0" smtClean="0">
              <a:ln>
                <a:noFill/>
              </a:ln>
              <a:solidFill>
                <a:schemeClr val="tx1"/>
              </a:solidFill>
              <a:effectLst/>
              <a:uLnTx/>
              <a:uFillTx/>
              <a:latin typeface="Times New Roman" panose="02020503050405090304" charset="0"/>
              <a:ea typeface="宋体" charset="0"/>
              <a:cs typeface="宋体" charset="0"/>
            </a:endParaRPr>
          </a:p>
        </p:txBody>
      </p:sp>
      <p:grpSp>
        <p:nvGrpSpPr>
          <p:cNvPr id="78852" name="Group 5"/>
          <p:cNvGrpSpPr/>
          <p:nvPr/>
        </p:nvGrpSpPr>
        <p:grpSpPr>
          <a:xfrm>
            <a:off x="3122613" y="2820988"/>
            <a:ext cx="757237" cy="645703"/>
            <a:chOff x="1104" y="1785"/>
            <a:chExt cx="480" cy="445"/>
          </a:xfrm>
        </p:grpSpPr>
        <p:sp>
          <p:nvSpPr>
            <p:cNvPr id="63545" name="Line 6"/>
            <p:cNvSpPr>
              <a:spLocks noChangeShapeType="1"/>
            </p:cNvSpPr>
            <p:nvPr/>
          </p:nvSpPr>
          <p:spPr bwMode="auto">
            <a:xfrm flipH="1">
              <a:off x="1200" y="2016"/>
              <a:ext cx="0" cy="96"/>
            </a:xfrm>
            <a:prstGeom prst="line">
              <a:avLst/>
            </a:prstGeom>
            <a:noFill/>
            <a:ln>
              <a:noFill/>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800" b="0" i="0" u="none" strike="noStrike" kern="1200" cap="none" spc="0" normalizeH="0" baseline="0" noProof="0" smtClean="0">
                <a:ln>
                  <a:noFill/>
                </a:ln>
                <a:solidFill>
                  <a:schemeClr val="tx1"/>
                </a:solidFill>
                <a:effectLst/>
                <a:uLnTx/>
                <a:uFillTx/>
                <a:latin typeface="Times New Roman" panose="02020503050405090304" charset="0"/>
                <a:ea typeface="宋体" charset="0"/>
                <a:cs typeface="宋体" charset="0"/>
              </a:endParaRPr>
            </a:p>
          </p:txBody>
        </p:sp>
        <p:sp>
          <p:nvSpPr>
            <p:cNvPr id="63546" name="Text Box 7"/>
            <p:cNvSpPr txBox="1">
              <a:spLocks noChangeArrowheads="1"/>
            </p:cNvSpPr>
            <p:nvPr/>
          </p:nvSpPr>
          <p:spPr bwMode="auto">
            <a:xfrm>
              <a:off x="1104" y="1785"/>
              <a:ext cx="480" cy="445"/>
            </a:xfrm>
            <a:prstGeom prst="rect">
              <a:avLst/>
            </a:prstGeom>
            <a:noFill/>
            <a:ln>
              <a:noFill/>
            </a:ln>
            <a:effectLst/>
          </p:spPr>
          <p:txBody>
            <a:bodyPr>
              <a:spAutoFit/>
            </a:bodyPr>
            <a:p>
              <a:pPr>
                <a:spcBef>
                  <a:spcPct val="50000"/>
                </a:spcBef>
              </a:pPr>
              <a:r>
                <a:rPr lang="en-US" altLang="zh-CN" sz="1800" dirty="0">
                  <a:latin typeface="Times New Roman" panose="02020503050405090304" charset="0"/>
                </a:rPr>
                <a:t>Step 0</a:t>
              </a:r>
              <a:endParaRPr lang="en-US" altLang="zh-CN" sz="2400" dirty="0">
                <a:latin typeface="Times New Roman" panose="02020503050405090304" charset="0"/>
              </a:endParaRPr>
            </a:p>
          </p:txBody>
        </p:sp>
      </p:grpSp>
      <p:grpSp>
        <p:nvGrpSpPr>
          <p:cNvPr id="78853" name="Group 8"/>
          <p:cNvGrpSpPr/>
          <p:nvPr/>
        </p:nvGrpSpPr>
        <p:grpSpPr>
          <a:xfrm>
            <a:off x="3968750" y="2820988"/>
            <a:ext cx="757238" cy="645703"/>
            <a:chOff x="1104" y="1785"/>
            <a:chExt cx="480" cy="445"/>
          </a:xfrm>
        </p:grpSpPr>
        <p:sp>
          <p:nvSpPr>
            <p:cNvPr id="63543" name="Line 9"/>
            <p:cNvSpPr>
              <a:spLocks noChangeShapeType="1"/>
            </p:cNvSpPr>
            <p:nvPr/>
          </p:nvSpPr>
          <p:spPr bwMode="auto">
            <a:xfrm flipH="1">
              <a:off x="1200" y="2016"/>
              <a:ext cx="0" cy="96"/>
            </a:xfrm>
            <a:prstGeom prst="line">
              <a:avLst/>
            </a:prstGeom>
            <a:noFill/>
            <a:ln>
              <a:noFill/>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800" b="0" i="0" u="none" strike="noStrike" kern="1200" cap="none" spc="0" normalizeH="0" baseline="0" noProof="0" smtClean="0">
                <a:ln>
                  <a:noFill/>
                </a:ln>
                <a:solidFill>
                  <a:schemeClr val="tx1"/>
                </a:solidFill>
                <a:effectLst/>
                <a:uLnTx/>
                <a:uFillTx/>
                <a:latin typeface="Times New Roman" panose="02020503050405090304" charset="0"/>
                <a:ea typeface="宋体" charset="0"/>
                <a:cs typeface="宋体" charset="0"/>
              </a:endParaRPr>
            </a:p>
          </p:txBody>
        </p:sp>
        <p:sp>
          <p:nvSpPr>
            <p:cNvPr id="63544" name="Text Box 10"/>
            <p:cNvSpPr txBox="1">
              <a:spLocks noChangeArrowheads="1"/>
            </p:cNvSpPr>
            <p:nvPr/>
          </p:nvSpPr>
          <p:spPr bwMode="auto">
            <a:xfrm>
              <a:off x="1104" y="1785"/>
              <a:ext cx="480" cy="445"/>
            </a:xfrm>
            <a:prstGeom prst="rect">
              <a:avLst/>
            </a:prstGeom>
            <a:noFill/>
            <a:ln>
              <a:noFill/>
            </a:ln>
            <a:effectLst/>
          </p:spPr>
          <p:txBody>
            <a:bodyPr>
              <a:spAutoFit/>
            </a:bodyPr>
            <a:p>
              <a:pPr>
                <a:spcBef>
                  <a:spcPct val="50000"/>
                </a:spcBef>
              </a:pPr>
              <a:r>
                <a:rPr lang="en-US" altLang="zh-CN" sz="1800" dirty="0">
                  <a:latin typeface="Times New Roman" panose="02020503050405090304" charset="0"/>
                </a:rPr>
                <a:t>Step 1</a:t>
              </a:r>
              <a:endParaRPr lang="en-US" altLang="zh-CN" sz="2400" dirty="0">
                <a:latin typeface="Times New Roman" panose="02020503050405090304" charset="0"/>
              </a:endParaRPr>
            </a:p>
          </p:txBody>
        </p:sp>
      </p:grpSp>
      <p:grpSp>
        <p:nvGrpSpPr>
          <p:cNvPr id="78854" name="Group 11"/>
          <p:cNvGrpSpPr/>
          <p:nvPr/>
        </p:nvGrpSpPr>
        <p:grpSpPr>
          <a:xfrm>
            <a:off x="4775200" y="2820988"/>
            <a:ext cx="757238" cy="645703"/>
            <a:chOff x="1104" y="1785"/>
            <a:chExt cx="480" cy="445"/>
          </a:xfrm>
        </p:grpSpPr>
        <p:sp>
          <p:nvSpPr>
            <p:cNvPr id="63541" name="Line 12"/>
            <p:cNvSpPr>
              <a:spLocks noChangeShapeType="1"/>
            </p:cNvSpPr>
            <p:nvPr/>
          </p:nvSpPr>
          <p:spPr bwMode="auto">
            <a:xfrm flipH="1">
              <a:off x="1200" y="2016"/>
              <a:ext cx="0" cy="96"/>
            </a:xfrm>
            <a:prstGeom prst="line">
              <a:avLst/>
            </a:prstGeom>
            <a:noFill/>
            <a:ln>
              <a:noFill/>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800" b="0" i="0" u="none" strike="noStrike" kern="1200" cap="none" spc="0" normalizeH="0" baseline="0" noProof="0" smtClean="0">
                <a:ln>
                  <a:noFill/>
                </a:ln>
                <a:solidFill>
                  <a:schemeClr val="tx1"/>
                </a:solidFill>
                <a:effectLst/>
                <a:uLnTx/>
                <a:uFillTx/>
                <a:latin typeface="Times New Roman" panose="02020503050405090304" charset="0"/>
                <a:ea typeface="宋体" charset="0"/>
                <a:cs typeface="宋体" charset="0"/>
              </a:endParaRPr>
            </a:p>
          </p:txBody>
        </p:sp>
        <p:sp>
          <p:nvSpPr>
            <p:cNvPr id="63542" name="Text Box 13"/>
            <p:cNvSpPr txBox="1">
              <a:spLocks noChangeArrowheads="1"/>
            </p:cNvSpPr>
            <p:nvPr/>
          </p:nvSpPr>
          <p:spPr bwMode="auto">
            <a:xfrm>
              <a:off x="1104" y="1785"/>
              <a:ext cx="480" cy="445"/>
            </a:xfrm>
            <a:prstGeom prst="rect">
              <a:avLst/>
            </a:prstGeom>
            <a:noFill/>
            <a:ln>
              <a:noFill/>
            </a:ln>
            <a:effectLst/>
          </p:spPr>
          <p:txBody>
            <a:bodyPr>
              <a:spAutoFit/>
            </a:bodyPr>
            <a:p>
              <a:pPr>
                <a:spcBef>
                  <a:spcPct val="50000"/>
                </a:spcBef>
              </a:pPr>
              <a:r>
                <a:rPr lang="en-US" altLang="zh-CN" sz="1800" dirty="0">
                  <a:latin typeface="Times New Roman" panose="02020503050405090304" charset="0"/>
                </a:rPr>
                <a:t>Step 2</a:t>
              </a:r>
              <a:endParaRPr lang="en-US" altLang="zh-CN" sz="2400" dirty="0">
                <a:latin typeface="Times New Roman" panose="02020503050405090304" charset="0"/>
              </a:endParaRPr>
            </a:p>
          </p:txBody>
        </p:sp>
      </p:grpSp>
      <p:grpSp>
        <p:nvGrpSpPr>
          <p:cNvPr id="78855" name="Group 14"/>
          <p:cNvGrpSpPr/>
          <p:nvPr/>
        </p:nvGrpSpPr>
        <p:grpSpPr>
          <a:xfrm>
            <a:off x="5540375" y="2820988"/>
            <a:ext cx="755650" cy="645703"/>
            <a:chOff x="1104" y="1785"/>
            <a:chExt cx="480" cy="445"/>
          </a:xfrm>
        </p:grpSpPr>
        <p:sp>
          <p:nvSpPr>
            <p:cNvPr id="63539" name="Line 15"/>
            <p:cNvSpPr>
              <a:spLocks noChangeShapeType="1"/>
            </p:cNvSpPr>
            <p:nvPr/>
          </p:nvSpPr>
          <p:spPr bwMode="auto">
            <a:xfrm flipH="1">
              <a:off x="1200" y="2016"/>
              <a:ext cx="0" cy="96"/>
            </a:xfrm>
            <a:prstGeom prst="line">
              <a:avLst/>
            </a:prstGeom>
            <a:noFill/>
            <a:ln>
              <a:noFill/>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800" b="0" i="0" u="none" strike="noStrike" kern="1200" cap="none" spc="0" normalizeH="0" baseline="0" noProof="0" smtClean="0">
                <a:ln>
                  <a:noFill/>
                </a:ln>
                <a:solidFill>
                  <a:schemeClr val="tx1"/>
                </a:solidFill>
                <a:effectLst/>
                <a:uLnTx/>
                <a:uFillTx/>
                <a:latin typeface="Times New Roman" panose="02020503050405090304" charset="0"/>
                <a:ea typeface="宋体" charset="0"/>
                <a:cs typeface="宋体" charset="0"/>
              </a:endParaRPr>
            </a:p>
          </p:txBody>
        </p:sp>
        <p:sp>
          <p:nvSpPr>
            <p:cNvPr id="63540" name="Text Box 16"/>
            <p:cNvSpPr txBox="1">
              <a:spLocks noChangeArrowheads="1"/>
            </p:cNvSpPr>
            <p:nvPr/>
          </p:nvSpPr>
          <p:spPr bwMode="auto">
            <a:xfrm>
              <a:off x="1104" y="1785"/>
              <a:ext cx="480" cy="445"/>
            </a:xfrm>
            <a:prstGeom prst="rect">
              <a:avLst/>
            </a:prstGeom>
            <a:noFill/>
            <a:ln>
              <a:noFill/>
            </a:ln>
            <a:effectLst/>
          </p:spPr>
          <p:txBody>
            <a:bodyPr>
              <a:spAutoFit/>
            </a:bodyPr>
            <a:p>
              <a:pPr>
                <a:spcBef>
                  <a:spcPct val="50000"/>
                </a:spcBef>
              </a:pPr>
              <a:r>
                <a:rPr lang="en-US" altLang="zh-CN" sz="1800" dirty="0">
                  <a:latin typeface="Times New Roman" panose="02020503050405090304" charset="0"/>
                </a:rPr>
                <a:t>Step 3</a:t>
              </a:r>
              <a:endParaRPr lang="en-US" altLang="zh-CN" sz="2400" dirty="0">
                <a:latin typeface="Times New Roman" panose="02020503050405090304" charset="0"/>
              </a:endParaRPr>
            </a:p>
          </p:txBody>
        </p:sp>
      </p:grpSp>
      <p:grpSp>
        <p:nvGrpSpPr>
          <p:cNvPr id="78856" name="Group 17"/>
          <p:cNvGrpSpPr/>
          <p:nvPr/>
        </p:nvGrpSpPr>
        <p:grpSpPr>
          <a:xfrm>
            <a:off x="6269038" y="2820988"/>
            <a:ext cx="755650" cy="645703"/>
            <a:chOff x="1104" y="1785"/>
            <a:chExt cx="480" cy="445"/>
          </a:xfrm>
        </p:grpSpPr>
        <p:sp>
          <p:nvSpPr>
            <p:cNvPr id="63537" name="Line 18"/>
            <p:cNvSpPr>
              <a:spLocks noChangeShapeType="1"/>
            </p:cNvSpPr>
            <p:nvPr/>
          </p:nvSpPr>
          <p:spPr bwMode="auto">
            <a:xfrm flipH="1">
              <a:off x="1200" y="2016"/>
              <a:ext cx="0" cy="96"/>
            </a:xfrm>
            <a:prstGeom prst="line">
              <a:avLst/>
            </a:prstGeom>
            <a:noFill/>
            <a:ln>
              <a:noFill/>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800" b="0" i="0" u="none" strike="noStrike" kern="1200" cap="none" spc="0" normalizeH="0" baseline="0" noProof="0" smtClean="0">
                <a:ln>
                  <a:noFill/>
                </a:ln>
                <a:solidFill>
                  <a:schemeClr val="tx1"/>
                </a:solidFill>
                <a:effectLst/>
                <a:uLnTx/>
                <a:uFillTx/>
                <a:latin typeface="Times New Roman" panose="02020503050405090304" charset="0"/>
                <a:ea typeface="宋体" charset="0"/>
                <a:cs typeface="宋体" charset="0"/>
              </a:endParaRPr>
            </a:p>
          </p:txBody>
        </p:sp>
        <p:sp>
          <p:nvSpPr>
            <p:cNvPr id="63538" name="Text Box 19"/>
            <p:cNvSpPr txBox="1">
              <a:spLocks noChangeArrowheads="1"/>
            </p:cNvSpPr>
            <p:nvPr/>
          </p:nvSpPr>
          <p:spPr bwMode="auto">
            <a:xfrm>
              <a:off x="1104" y="1785"/>
              <a:ext cx="480" cy="445"/>
            </a:xfrm>
            <a:prstGeom prst="rect">
              <a:avLst/>
            </a:prstGeom>
            <a:noFill/>
            <a:ln>
              <a:noFill/>
            </a:ln>
            <a:effectLst/>
          </p:spPr>
          <p:txBody>
            <a:bodyPr>
              <a:spAutoFit/>
            </a:bodyPr>
            <a:p>
              <a:pPr>
                <a:spcBef>
                  <a:spcPct val="50000"/>
                </a:spcBef>
              </a:pPr>
              <a:r>
                <a:rPr lang="en-US" altLang="zh-CN" sz="1800" dirty="0">
                  <a:latin typeface="Times New Roman" panose="02020503050405090304" charset="0"/>
                </a:rPr>
                <a:t>Step 4</a:t>
              </a:r>
              <a:endParaRPr lang="en-US" altLang="zh-CN" sz="2400" dirty="0">
                <a:latin typeface="Times New Roman" panose="02020503050405090304" charset="0"/>
              </a:endParaRPr>
            </a:p>
          </p:txBody>
        </p:sp>
      </p:grpSp>
      <p:sp>
        <p:nvSpPr>
          <p:cNvPr id="63498" name="Text Box 20"/>
          <p:cNvSpPr txBox="1">
            <a:spLocks noChangeArrowheads="1"/>
          </p:cNvSpPr>
          <p:nvPr/>
        </p:nvSpPr>
        <p:spPr bwMode="auto">
          <a:xfrm>
            <a:off x="3162300" y="3914775"/>
            <a:ext cx="335280" cy="460375"/>
          </a:xfrm>
          <a:prstGeom prst="rect">
            <a:avLst/>
          </a:prstGeom>
          <a:noFill/>
          <a:ln w="9525">
            <a:solidFill>
              <a:schemeClr val="tx1"/>
            </a:solidFill>
            <a:miter lim="800000"/>
          </a:ln>
          <a:effectLst/>
        </p:spPr>
        <p:txBody>
          <a:bodyPr wrap="none">
            <a:spAutoFit/>
          </a:bodyPr>
          <a:lstStyle>
            <a:lvl1pPr>
              <a:defRPr sz="2800">
                <a:solidFill>
                  <a:schemeClr val="tx1"/>
                </a:solidFill>
                <a:latin typeface="Times New Roman" panose="02020503050405090304" charset="0"/>
                <a:ea typeface="宋体" charset="0"/>
                <a:cs typeface="宋体" charset="0"/>
              </a:defRPr>
            </a:lvl1pPr>
            <a:lvl2pPr marL="742950" indent="-285750">
              <a:defRPr sz="2800">
                <a:solidFill>
                  <a:schemeClr val="tx1"/>
                </a:solidFill>
                <a:latin typeface="Times New Roman" panose="02020503050405090304" charset="0"/>
                <a:ea typeface="宋体" charset="0"/>
                <a:cs typeface="宋体" charset="0"/>
              </a:defRPr>
            </a:lvl2pPr>
            <a:lvl3pPr marL="1143000" indent="-228600">
              <a:defRPr sz="2800">
                <a:solidFill>
                  <a:schemeClr val="tx1"/>
                </a:solidFill>
                <a:latin typeface="Times New Roman" panose="02020503050405090304" charset="0"/>
                <a:ea typeface="宋体" charset="0"/>
                <a:cs typeface="宋体" charset="0"/>
              </a:defRPr>
            </a:lvl3pPr>
            <a:lvl4pPr marL="1600200" indent="-228600">
              <a:defRPr sz="2800">
                <a:solidFill>
                  <a:schemeClr val="tx1"/>
                </a:solidFill>
                <a:latin typeface="Times New Roman" panose="02020503050405090304" charset="0"/>
                <a:ea typeface="宋体" charset="0"/>
                <a:cs typeface="宋体" charset="0"/>
              </a:defRPr>
            </a:lvl4pPr>
            <a:lvl5pPr marL="2057400" indent="-228600">
              <a:defRPr sz="2800">
                <a:solidFill>
                  <a:schemeClr val="tx1"/>
                </a:solidFill>
                <a:latin typeface="Times New Roman" panose="02020503050405090304" charset="0"/>
                <a:ea typeface="宋体" charset="0"/>
                <a:cs typeface="宋体" charset="0"/>
              </a:defRPr>
            </a:lvl5pPr>
            <a:lvl6pPr marL="2514600" indent="-228600" eaLnBrk="0" fontAlgn="base" hangingPunct="0">
              <a:spcBef>
                <a:spcPct val="0"/>
              </a:spcBef>
              <a:spcAft>
                <a:spcPct val="0"/>
              </a:spcAft>
              <a:defRPr sz="2800">
                <a:solidFill>
                  <a:schemeClr val="tx1"/>
                </a:solidFill>
                <a:latin typeface="Times New Roman" panose="02020503050405090304" charset="0"/>
                <a:ea typeface="宋体" charset="0"/>
                <a:cs typeface="宋体" charset="0"/>
              </a:defRPr>
            </a:lvl6pPr>
            <a:lvl7pPr marL="2971800" indent="-228600" eaLnBrk="0" fontAlgn="base" hangingPunct="0">
              <a:spcBef>
                <a:spcPct val="0"/>
              </a:spcBef>
              <a:spcAft>
                <a:spcPct val="0"/>
              </a:spcAft>
              <a:defRPr sz="2800">
                <a:solidFill>
                  <a:schemeClr val="tx1"/>
                </a:solidFill>
                <a:latin typeface="Times New Roman" panose="02020503050405090304" charset="0"/>
                <a:ea typeface="宋体" charset="0"/>
                <a:cs typeface="宋体" charset="0"/>
              </a:defRPr>
            </a:lvl7pPr>
            <a:lvl8pPr marL="3429000" indent="-228600" eaLnBrk="0" fontAlgn="base" hangingPunct="0">
              <a:spcBef>
                <a:spcPct val="0"/>
              </a:spcBef>
              <a:spcAft>
                <a:spcPct val="0"/>
              </a:spcAft>
              <a:defRPr sz="2800">
                <a:solidFill>
                  <a:schemeClr val="tx1"/>
                </a:solidFill>
                <a:latin typeface="Times New Roman" panose="02020503050405090304" charset="0"/>
                <a:ea typeface="宋体" charset="0"/>
                <a:cs typeface="宋体" charset="0"/>
              </a:defRPr>
            </a:lvl8pPr>
            <a:lvl9pPr marL="3886200" indent="-228600" eaLnBrk="0" fontAlgn="base" hangingPunct="0">
              <a:spcBef>
                <a:spcPct val="0"/>
              </a:spcBef>
              <a:spcAft>
                <a:spcPct val="0"/>
              </a:spcAft>
              <a:defRPr sz="2800">
                <a:solidFill>
                  <a:schemeClr val="tx1"/>
                </a:solidFill>
                <a:latin typeface="Times New Roman" panose="02020503050405090304" charset="0"/>
                <a:ea typeface="宋体" charset="0"/>
                <a:cs typeface="宋体"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smtClean="0">
                <a:ln>
                  <a:noFill/>
                </a:ln>
                <a:solidFill>
                  <a:schemeClr val="tx1"/>
                </a:solidFill>
                <a:effectLst/>
                <a:uLnTx/>
                <a:uFillTx/>
                <a:latin typeface="Times New Roman" panose="02020503050405090304" charset="0"/>
                <a:ea typeface="宋体" charset="0"/>
                <a:cs typeface="宋体" charset="0"/>
              </a:rPr>
              <a:t>b</a:t>
            </a:r>
            <a:endParaRPr kumimoji="0" lang="en-US" altLang="zh-CN" sz="2400" b="0" i="0" u="none" strike="noStrike" kern="1200" cap="none" spc="0" normalizeH="0" baseline="0" noProof="0" smtClean="0">
              <a:ln>
                <a:noFill/>
              </a:ln>
              <a:solidFill>
                <a:schemeClr val="tx1"/>
              </a:solidFill>
              <a:effectLst/>
              <a:uLnTx/>
              <a:uFillTx/>
              <a:latin typeface="Times New Roman" panose="02020503050405090304" charset="0"/>
              <a:ea typeface="宋体" charset="0"/>
              <a:cs typeface="宋体" charset="0"/>
            </a:endParaRPr>
          </a:p>
        </p:txBody>
      </p:sp>
      <p:sp>
        <p:nvSpPr>
          <p:cNvPr id="63499" name="Text Box 21"/>
          <p:cNvSpPr txBox="1">
            <a:spLocks noChangeArrowheads="1"/>
          </p:cNvSpPr>
          <p:nvPr/>
        </p:nvSpPr>
        <p:spPr bwMode="auto">
          <a:xfrm>
            <a:off x="3162300" y="4784725"/>
            <a:ext cx="335280" cy="460375"/>
          </a:xfrm>
          <a:prstGeom prst="rect">
            <a:avLst/>
          </a:prstGeom>
          <a:noFill/>
          <a:ln w="9525">
            <a:solidFill>
              <a:schemeClr val="tx1"/>
            </a:solidFill>
            <a:miter lim="800000"/>
          </a:ln>
          <a:effectLst/>
        </p:spPr>
        <p:txBody>
          <a:bodyPr wrap="none">
            <a:spAutoFit/>
          </a:bodyPr>
          <a:lstStyle>
            <a:lvl1pPr>
              <a:defRPr sz="2800">
                <a:solidFill>
                  <a:schemeClr val="tx1"/>
                </a:solidFill>
                <a:latin typeface="Times New Roman" panose="02020503050405090304" charset="0"/>
                <a:ea typeface="宋体" charset="0"/>
                <a:cs typeface="宋体" charset="0"/>
              </a:defRPr>
            </a:lvl1pPr>
            <a:lvl2pPr marL="742950" indent="-285750">
              <a:defRPr sz="2800">
                <a:solidFill>
                  <a:schemeClr val="tx1"/>
                </a:solidFill>
                <a:latin typeface="Times New Roman" panose="02020503050405090304" charset="0"/>
                <a:ea typeface="宋体" charset="0"/>
                <a:cs typeface="宋体" charset="0"/>
              </a:defRPr>
            </a:lvl2pPr>
            <a:lvl3pPr marL="1143000" indent="-228600">
              <a:defRPr sz="2800">
                <a:solidFill>
                  <a:schemeClr val="tx1"/>
                </a:solidFill>
                <a:latin typeface="Times New Roman" panose="02020503050405090304" charset="0"/>
                <a:ea typeface="宋体" charset="0"/>
                <a:cs typeface="宋体" charset="0"/>
              </a:defRPr>
            </a:lvl3pPr>
            <a:lvl4pPr marL="1600200" indent="-228600">
              <a:defRPr sz="2800">
                <a:solidFill>
                  <a:schemeClr val="tx1"/>
                </a:solidFill>
                <a:latin typeface="Times New Roman" panose="02020503050405090304" charset="0"/>
                <a:ea typeface="宋体" charset="0"/>
                <a:cs typeface="宋体" charset="0"/>
              </a:defRPr>
            </a:lvl4pPr>
            <a:lvl5pPr marL="2057400" indent="-228600">
              <a:defRPr sz="2800">
                <a:solidFill>
                  <a:schemeClr val="tx1"/>
                </a:solidFill>
                <a:latin typeface="Times New Roman" panose="02020503050405090304" charset="0"/>
                <a:ea typeface="宋体" charset="0"/>
                <a:cs typeface="宋体" charset="0"/>
              </a:defRPr>
            </a:lvl5pPr>
            <a:lvl6pPr marL="2514600" indent="-228600" eaLnBrk="0" fontAlgn="base" hangingPunct="0">
              <a:spcBef>
                <a:spcPct val="0"/>
              </a:spcBef>
              <a:spcAft>
                <a:spcPct val="0"/>
              </a:spcAft>
              <a:defRPr sz="2800">
                <a:solidFill>
                  <a:schemeClr val="tx1"/>
                </a:solidFill>
                <a:latin typeface="Times New Roman" panose="02020503050405090304" charset="0"/>
                <a:ea typeface="宋体" charset="0"/>
                <a:cs typeface="宋体" charset="0"/>
              </a:defRPr>
            </a:lvl6pPr>
            <a:lvl7pPr marL="2971800" indent="-228600" eaLnBrk="0" fontAlgn="base" hangingPunct="0">
              <a:spcBef>
                <a:spcPct val="0"/>
              </a:spcBef>
              <a:spcAft>
                <a:spcPct val="0"/>
              </a:spcAft>
              <a:defRPr sz="2800">
                <a:solidFill>
                  <a:schemeClr val="tx1"/>
                </a:solidFill>
                <a:latin typeface="Times New Roman" panose="02020503050405090304" charset="0"/>
                <a:ea typeface="宋体" charset="0"/>
                <a:cs typeface="宋体" charset="0"/>
              </a:defRPr>
            </a:lvl7pPr>
            <a:lvl8pPr marL="3429000" indent="-228600" eaLnBrk="0" fontAlgn="base" hangingPunct="0">
              <a:spcBef>
                <a:spcPct val="0"/>
              </a:spcBef>
              <a:spcAft>
                <a:spcPct val="0"/>
              </a:spcAft>
              <a:defRPr sz="2800">
                <a:solidFill>
                  <a:schemeClr val="tx1"/>
                </a:solidFill>
                <a:latin typeface="Times New Roman" panose="02020503050405090304" charset="0"/>
                <a:ea typeface="宋体" charset="0"/>
                <a:cs typeface="宋体" charset="0"/>
              </a:defRPr>
            </a:lvl8pPr>
            <a:lvl9pPr marL="3886200" indent="-228600" eaLnBrk="0" fontAlgn="base" hangingPunct="0">
              <a:spcBef>
                <a:spcPct val="0"/>
              </a:spcBef>
              <a:spcAft>
                <a:spcPct val="0"/>
              </a:spcAft>
              <a:defRPr sz="2800">
                <a:solidFill>
                  <a:schemeClr val="tx1"/>
                </a:solidFill>
                <a:latin typeface="Times New Roman" panose="02020503050405090304" charset="0"/>
                <a:ea typeface="宋体" charset="0"/>
                <a:cs typeface="宋体"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smtClean="0">
                <a:ln>
                  <a:noFill/>
                </a:ln>
                <a:solidFill>
                  <a:schemeClr val="tx1"/>
                </a:solidFill>
                <a:effectLst/>
                <a:uLnTx/>
                <a:uFillTx/>
                <a:latin typeface="Times New Roman" panose="02020503050405090304" charset="0"/>
                <a:ea typeface="宋体" charset="0"/>
                <a:cs typeface="宋体" charset="0"/>
              </a:rPr>
              <a:t>d</a:t>
            </a:r>
            <a:endParaRPr kumimoji="0" lang="en-US" altLang="zh-CN" sz="2400" b="0" i="0" u="none" strike="noStrike" kern="1200" cap="none" spc="0" normalizeH="0" baseline="0" noProof="0" smtClean="0">
              <a:ln>
                <a:noFill/>
              </a:ln>
              <a:solidFill>
                <a:schemeClr val="tx1"/>
              </a:solidFill>
              <a:effectLst/>
              <a:uLnTx/>
              <a:uFillTx/>
              <a:latin typeface="Times New Roman" panose="02020503050405090304" charset="0"/>
              <a:ea typeface="宋体" charset="0"/>
              <a:cs typeface="宋体" charset="0"/>
            </a:endParaRPr>
          </a:p>
        </p:txBody>
      </p:sp>
      <p:sp>
        <p:nvSpPr>
          <p:cNvPr id="63500" name="Text Box 22"/>
          <p:cNvSpPr txBox="1">
            <a:spLocks noChangeArrowheads="1"/>
          </p:cNvSpPr>
          <p:nvPr/>
        </p:nvSpPr>
        <p:spPr bwMode="auto">
          <a:xfrm>
            <a:off x="3162300" y="4349750"/>
            <a:ext cx="318135" cy="460375"/>
          </a:xfrm>
          <a:prstGeom prst="rect">
            <a:avLst/>
          </a:prstGeom>
          <a:noFill/>
          <a:ln w="9525">
            <a:solidFill>
              <a:schemeClr val="tx1"/>
            </a:solidFill>
            <a:miter lim="800000"/>
          </a:ln>
          <a:effectLst/>
        </p:spPr>
        <p:txBody>
          <a:bodyPr wrap="none">
            <a:spAutoFit/>
          </a:bodyPr>
          <a:lstStyle>
            <a:lvl1pPr>
              <a:defRPr sz="2800">
                <a:solidFill>
                  <a:schemeClr val="tx1"/>
                </a:solidFill>
                <a:latin typeface="Times New Roman" panose="02020503050405090304" charset="0"/>
                <a:ea typeface="宋体" charset="0"/>
                <a:cs typeface="宋体" charset="0"/>
              </a:defRPr>
            </a:lvl1pPr>
            <a:lvl2pPr marL="742950" indent="-285750">
              <a:defRPr sz="2800">
                <a:solidFill>
                  <a:schemeClr val="tx1"/>
                </a:solidFill>
                <a:latin typeface="Times New Roman" panose="02020503050405090304" charset="0"/>
                <a:ea typeface="宋体" charset="0"/>
                <a:cs typeface="宋体" charset="0"/>
              </a:defRPr>
            </a:lvl2pPr>
            <a:lvl3pPr marL="1143000" indent="-228600">
              <a:defRPr sz="2800">
                <a:solidFill>
                  <a:schemeClr val="tx1"/>
                </a:solidFill>
                <a:latin typeface="Times New Roman" panose="02020503050405090304" charset="0"/>
                <a:ea typeface="宋体" charset="0"/>
                <a:cs typeface="宋体" charset="0"/>
              </a:defRPr>
            </a:lvl3pPr>
            <a:lvl4pPr marL="1600200" indent="-228600">
              <a:defRPr sz="2800">
                <a:solidFill>
                  <a:schemeClr val="tx1"/>
                </a:solidFill>
                <a:latin typeface="Times New Roman" panose="02020503050405090304" charset="0"/>
                <a:ea typeface="宋体" charset="0"/>
                <a:cs typeface="宋体" charset="0"/>
              </a:defRPr>
            </a:lvl4pPr>
            <a:lvl5pPr marL="2057400" indent="-228600">
              <a:defRPr sz="2800">
                <a:solidFill>
                  <a:schemeClr val="tx1"/>
                </a:solidFill>
                <a:latin typeface="Times New Roman" panose="02020503050405090304" charset="0"/>
                <a:ea typeface="宋体" charset="0"/>
                <a:cs typeface="宋体" charset="0"/>
              </a:defRPr>
            </a:lvl5pPr>
            <a:lvl6pPr marL="2514600" indent="-228600" eaLnBrk="0" fontAlgn="base" hangingPunct="0">
              <a:spcBef>
                <a:spcPct val="0"/>
              </a:spcBef>
              <a:spcAft>
                <a:spcPct val="0"/>
              </a:spcAft>
              <a:defRPr sz="2800">
                <a:solidFill>
                  <a:schemeClr val="tx1"/>
                </a:solidFill>
                <a:latin typeface="Times New Roman" panose="02020503050405090304" charset="0"/>
                <a:ea typeface="宋体" charset="0"/>
                <a:cs typeface="宋体" charset="0"/>
              </a:defRPr>
            </a:lvl6pPr>
            <a:lvl7pPr marL="2971800" indent="-228600" eaLnBrk="0" fontAlgn="base" hangingPunct="0">
              <a:spcBef>
                <a:spcPct val="0"/>
              </a:spcBef>
              <a:spcAft>
                <a:spcPct val="0"/>
              </a:spcAft>
              <a:defRPr sz="2800">
                <a:solidFill>
                  <a:schemeClr val="tx1"/>
                </a:solidFill>
                <a:latin typeface="Times New Roman" panose="02020503050405090304" charset="0"/>
                <a:ea typeface="宋体" charset="0"/>
                <a:cs typeface="宋体" charset="0"/>
              </a:defRPr>
            </a:lvl7pPr>
            <a:lvl8pPr marL="3429000" indent="-228600" eaLnBrk="0" fontAlgn="base" hangingPunct="0">
              <a:spcBef>
                <a:spcPct val="0"/>
              </a:spcBef>
              <a:spcAft>
                <a:spcPct val="0"/>
              </a:spcAft>
              <a:defRPr sz="2800">
                <a:solidFill>
                  <a:schemeClr val="tx1"/>
                </a:solidFill>
                <a:latin typeface="Times New Roman" panose="02020503050405090304" charset="0"/>
                <a:ea typeface="宋体" charset="0"/>
                <a:cs typeface="宋体" charset="0"/>
              </a:defRPr>
            </a:lvl8pPr>
            <a:lvl9pPr marL="3886200" indent="-228600" eaLnBrk="0" fontAlgn="base" hangingPunct="0">
              <a:spcBef>
                <a:spcPct val="0"/>
              </a:spcBef>
              <a:spcAft>
                <a:spcPct val="0"/>
              </a:spcAft>
              <a:defRPr sz="2800">
                <a:solidFill>
                  <a:schemeClr val="tx1"/>
                </a:solidFill>
                <a:latin typeface="Times New Roman" panose="02020503050405090304" charset="0"/>
                <a:ea typeface="宋体" charset="0"/>
                <a:cs typeface="宋体"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smtClean="0">
                <a:ln>
                  <a:noFill/>
                </a:ln>
                <a:solidFill>
                  <a:schemeClr val="tx1"/>
                </a:solidFill>
                <a:effectLst/>
                <a:uLnTx/>
                <a:uFillTx/>
                <a:latin typeface="Times New Roman" panose="02020503050405090304" charset="0"/>
                <a:ea typeface="宋体" charset="0"/>
                <a:cs typeface="宋体" charset="0"/>
              </a:rPr>
              <a:t>c</a:t>
            </a:r>
            <a:endParaRPr kumimoji="0" lang="en-US" altLang="zh-CN" sz="2400" b="0" i="0" u="none" strike="noStrike" kern="1200" cap="none" spc="0" normalizeH="0" baseline="0" noProof="0" smtClean="0">
              <a:ln>
                <a:noFill/>
              </a:ln>
              <a:solidFill>
                <a:schemeClr val="tx1"/>
              </a:solidFill>
              <a:effectLst/>
              <a:uLnTx/>
              <a:uFillTx/>
              <a:latin typeface="Times New Roman" panose="02020503050405090304" charset="0"/>
              <a:ea typeface="宋体" charset="0"/>
              <a:cs typeface="宋体" charset="0"/>
            </a:endParaRPr>
          </a:p>
        </p:txBody>
      </p:sp>
      <p:sp>
        <p:nvSpPr>
          <p:cNvPr id="63501" name="Text Box 23"/>
          <p:cNvSpPr txBox="1">
            <a:spLocks noChangeArrowheads="1"/>
          </p:cNvSpPr>
          <p:nvPr/>
        </p:nvSpPr>
        <p:spPr bwMode="auto">
          <a:xfrm>
            <a:off x="3157538" y="5226050"/>
            <a:ext cx="318135" cy="460375"/>
          </a:xfrm>
          <a:prstGeom prst="rect">
            <a:avLst/>
          </a:prstGeom>
          <a:noFill/>
          <a:ln>
            <a:noFill/>
          </a:ln>
          <a:effectLst/>
        </p:spPr>
        <p:txBody>
          <a:bodyPr wrap="none">
            <a:spAutoFit/>
          </a:bodyPr>
          <a:lstStyle>
            <a:lvl1pPr>
              <a:defRPr sz="2800">
                <a:solidFill>
                  <a:schemeClr val="tx1"/>
                </a:solidFill>
                <a:latin typeface="Times New Roman" panose="02020503050405090304" charset="0"/>
                <a:ea typeface="宋体" charset="0"/>
                <a:cs typeface="宋体" charset="0"/>
              </a:defRPr>
            </a:lvl1pPr>
            <a:lvl2pPr marL="742950" indent="-285750">
              <a:defRPr sz="2800">
                <a:solidFill>
                  <a:schemeClr val="tx1"/>
                </a:solidFill>
                <a:latin typeface="Times New Roman" panose="02020503050405090304" charset="0"/>
                <a:ea typeface="宋体" charset="0"/>
                <a:cs typeface="宋体" charset="0"/>
              </a:defRPr>
            </a:lvl2pPr>
            <a:lvl3pPr marL="1143000" indent="-228600">
              <a:defRPr sz="2800">
                <a:solidFill>
                  <a:schemeClr val="tx1"/>
                </a:solidFill>
                <a:latin typeface="Times New Roman" panose="02020503050405090304" charset="0"/>
                <a:ea typeface="宋体" charset="0"/>
                <a:cs typeface="宋体" charset="0"/>
              </a:defRPr>
            </a:lvl3pPr>
            <a:lvl4pPr marL="1600200" indent="-228600">
              <a:defRPr sz="2800">
                <a:solidFill>
                  <a:schemeClr val="tx1"/>
                </a:solidFill>
                <a:latin typeface="Times New Roman" panose="02020503050405090304" charset="0"/>
                <a:ea typeface="宋体" charset="0"/>
                <a:cs typeface="宋体" charset="0"/>
              </a:defRPr>
            </a:lvl4pPr>
            <a:lvl5pPr marL="2057400" indent="-228600">
              <a:defRPr sz="2800">
                <a:solidFill>
                  <a:schemeClr val="tx1"/>
                </a:solidFill>
                <a:latin typeface="Times New Roman" panose="02020503050405090304" charset="0"/>
                <a:ea typeface="宋体" charset="0"/>
                <a:cs typeface="宋体" charset="0"/>
              </a:defRPr>
            </a:lvl5pPr>
            <a:lvl6pPr marL="2514600" indent="-228600" eaLnBrk="0" fontAlgn="base" hangingPunct="0">
              <a:spcBef>
                <a:spcPct val="0"/>
              </a:spcBef>
              <a:spcAft>
                <a:spcPct val="0"/>
              </a:spcAft>
              <a:defRPr sz="2800">
                <a:solidFill>
                  <a:schemeClr val="tx1"/>
                </a:solidFill>
                <a:latin typeface="Times New Roman" panose="02020503050405090304" charset="0"/>
                <a:ea typeface="宋体" charset="0"/>
                <a:cs typeface="宋体" charset="0"/>
              </a:defRPr>
            </a:lvl6pPr>
            <a:lvl7pPr marL="2971800" indent="-228600" eaLnBrk="0" fontAlgn="base" hangingPunct="0">
              <a:spcBef>
                <a:spcPct val="0"/>
              </a:spcBef>
              <a:spcAft>
                <a:spcPct val="0"/>
              </a:spcAft>
              <a:defRPr sz="2800">
                <a:solidFill>
                  <a:schemeClr val="tx1"/>
                </a:solidFill>
                <a:latin typeface="Times New Roman" panose="02020503050405090304" charset="0"/>
                <a:ea typeface="宋体" charset="0"/>
                <a:cs typeface="宋体" charset="0"/>
              </a:defRPr>
            </a:lvl7pPr>
            <a:lvl8pPr marL="3429000" indent="-228600" eaLnBrk="0" fontAlgn="base" hangingPunct="0">
              <a:spcBef>
                <a:spcPct val="0"/>
              </a:spcBef>
              <a:spcAft>
                <a:spcPct val="0"/>
              </a:spcAft>
              <a:defRPr sz="2800">
                <a:solidFill>
                  <a:schemeClr val="tx1"/>
                </a:solidFill>
                <a:latin typeface="Times New Roman" panose="02020503050405090304" charset="0"/>
                <a:ea typeface="宋体" charset="0"/>
                <a:cs typeface="宋体" charset="0"/>
              </a:defRPr>
            </a:lvl8pPr>
            <a:lvl9pPr marL="3886200" indent="-228600" eaLnBrk="0" fontAlgn="base" hangingPunct="0">
              <a:spcBef>
                <a:spcPct val="0"/>
              </a:spcBef>
              <a:spcAft>
                <a:spcPct val="0"/>
              </a:spcAft>
              <a:defRPr sz="2800">
                <a:solidFill>
                  <a:schemeClr val="tx1"/>
                </a:solidFill>
                <a:latin typeface="Times New Roman" panose="02020503050405090304" charset="0"/>
                <a:ea typeface="宋体" charset="0"/>
                <a:cs typeface="宋体"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smtClean="0">
                <a:ln>
                  <a:noFill/>
                </a:ln>
                <a:solidFill>
                  <a:schemeClr val="tx1"/>
                </a:solidFill>
                <a:effectLst/>
                <a:uLnTx/>
                <a:uFillTx/>
                <a:latin typeface="Times New Roman" panose="02020503050405090304" charset="0"/>
                <a:ea typeface="宋体" charset="0"/>
                <a:cs typeface="宋体" charset="0"/>
              </a:rPr>
              <a:t>e</a:t>
            </a:r>
            <a:endParaRPr kumimoji="0" lang="en-US" altLang="zh-CN" sz="2400" b="0" i="0" u="none" strike="noStrike" kern="1200" cap="none" spc="0" normalizeH="0" baseline="0" noProof="0" smtClean="0">
              <a:ln>
                <a:noFill/>
              </a:ln>
              <a:solidFill>
                <a:schemeClr val="tx1"/>
              </a:solidFill>
              <a:effectLst/>
              <a:uLnTx/>
              <a:uFillTx/>
              <a:latin typeface="Times New Roman" panose="02020503050405090304" charset="0"/>
              <a:ea typeface="宋体" charset="0"/>
              <a:cs typeface="宋体" charset="0"/>
            </a:endParaRPr>
          </a:p>
        </p:txBody>
      </p:sp>
      <p:sp>
        <p:nvSpPr>
          <p:cNvPr id="63502" name="Text Box 24"/>
          <p:cNvSpPr txBox="1">
            <a:spLocks noChangeArrowheads="1"/>
          </p:cNvSpPr>
          <p:nvPr/>
        </p:nvSpPr>
        <p:spPr bwMode="auto">
          <a:xfrm>
            <a:off x="3162300" y="3479800"/>
            <a:ext cx="318135" cy="460375"/>
          </a:xfrm>
          <a:prstGeom prst="rect">
            <a:avLst/>
          </a:prstGeom>
          <a:noFill/>
          <a:ln w="9525">
            <a:solidFill>
              <a:schemeClr val="tx1"/>
            </a:solidFill>
            <a:miter lim="800000"/>
          </a:ln>
          <a:effectLst/>
        </p:spPr>
        <p:txBody>
          <a:bodyPr wrap="none">
            <a:spAutoFit/>
          </a:bodyPr>
          <a:lstStyle>
            <a:lvl1pPr>
              <a:defRPr sz="2800">
                <a:solidFill>
                  <a:schemeClr val="tx1"/>
                </a:solidFill>
                <a:latin typeface="Times New Roman" panose="02020503050405090304" charset="0"/>
                <a:ea typeface="宋体" charset="0"/>
                <a:cs typeface="宋体" charset="0"/>
              </a:defRPr>
            </a:lvl1pPr>
            <a:lvl2pPr marL="742950" indent="-285750">
              <a:defRPr sz="2800">
                <a:solidFill>
                  <a:schemeClr val="tx1"/>
                </a:solidFill>
                <a:latin typeface="Times New Roman" panose="02020503050405090304" charset="0"/>
                <a:ea typeface="宋体" charset="0"/>
                <a:cs typeface="宋体" charset="0"/>
              </a:defRPr>
            </a:lvl2pPr>
            <a:lvl3pPr marL="1143000" indent="-228600">
              <a:defRPr sz="2800">
                <a:solidFill>
                  <a:schemeClr val="tx1"/>
                </a:solidFill>
                <a:latin typeface="Times New Roman" panose="02020503050405090304" charset="0"/>
                <a:ea typeface="宋体" charset="0"/>
                <a:cs typeface="宋体" charset="0"/>
              </a:defRPr>
            </a:lvl3pPr>
            <a:lvl4pPr marL="1600200" indent="-228600">
              <a:defRPr sz="2800">
                <a:solidFill>
                  <a:schemeClr val="tx1"/>
                </a:solidFill>
                <a:latin typeface="Times New Roman" panose="02020503050405090304" charset="0"/>
                <a:ea typeface="宋体" charset="0"/>
                <a:cs typeface="宋体" charset="0"/>
              </a:defRPr>
            </a:lvl4pPr>
            <a:lvl5pPr marL="2057400" indent="-228600">
              <a:defRPr sz="2800">
                <a:solidFill>
                  <a:schemeClr val="tx1"/>
                </a:solidFill>
                <a:latin typeface="Times New Roman" panose="02020503050405090304" charset="0"/>
                <a:ea typeface="宋体" charset="0"/>
                <a:cs typeface="宋体" charset="0"/>
              </a:defRPr>
            </a:lvl5pPr>
            <a:lvl6pPr marL="2514600" indent="-228600" eaLnBrk="0" fontAlgn="base" hangingPunct="0">
              <a:spcBef>
                <a:spcPct val="0"/>
              </a:spcBef>
              <a:spcAft>
                <a:spcPct val="0"/>
              </a:spcAft>
              <a:defRPr sz="2800">
                <a:solidFill>
                  <a:schemeClr val="tx1"/>
                </a:solidFill>
                <a:latin typeface="Times New Roman" panose="02020503050405090304" charset="0"/>
                <a:ea typeface="宋体" charset="0"/>
                <a:cs typeface="宋体" charset="0"/>
              </a:defRPr>
            </a:lvl6pPr>
            <a:lvl7pPr marL="2971800" indent="-228600" eaLnBrk="0" fontAlgn="base" hangingPunct="0">
              <a:spcBef>
                <a:spcPct val="0"/>
              </a:spcBef>
              <a:spcAft>
                <a:spcPct val="0"/>
              </a:spcAft>
              <a:defRPr sz="2800">
                <a:solidFill>
                  <a:schemeClr val="tx1"/>
                </a:solidFill>
                <a:latin typeface="Times New Roman" panose="02020503050405090304" charset="0"/>
                <a:ea typeface="宋体" charset="0"/>
                <a:cs typeface="宋体" charset="0"/>
              </a:defRPr>
            </a:lvl7pPr>
            <a:lvl8pPr marL="3429000" indent="-228600" eaLnBrk="0" fontAlgn="base" hangingPunct="0">
              <a:spcBef>
                <a:spcPct val="0"/>
              </a:spcBef>
              <a:spcAft>
                <a:spcPct val="0"/>
              </a:spcAft>
              <a:defRPr sz="2800">
                <a:solidFill>
                  <a:schemeClr val="tx1"/>
                </a:solidFill>
                <a:latin typeface="Times New Roman" panose="02020503050405090304" charset="0"/>
                <a:ea typeface="宋体" charset="0"/>
                <a:cs typeface="宋体" charset="0"/>
              </a:defRPr>
            </a:lvl8pPr>
            <a:lvl9pPr marL="3886200" indent="-228600" eaLnBrk="0" fontAlgn="base" hangingPunct="0">
              <a:spcBef>
                <a:spcPct val="0"/>
              </a:spcBef>
              <a:spcAft>
                <a:spcPct val="0"/>
              </a:spcAft>
              <a:defRPr sz="2800">
                <a:solidFill>
                  <a:schemeClr val="tx1"/>
                </a:solidFill>
                <a:latin typeface="Times New Roman" panose="02020503050405090304" charset="0"/>
                <a:ea typeface="宋体" charset="0"/>
                <a:cs typeface="宋体"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smtClean="0">
                <a:ln>
                  <a:noFill/>
                </a:ln>
                <a:solidFill>
                  <a:schemeClr val="tx1"/>
                </a:solidFill>
                <a:effectLst/>
                <a:uLnTx/>
                <a:uFillTx/>
                <a:latin typeface="Times New Roman" panose="02020503050405090304" charset="0"/>
                <a:ea typeface="宋体" charset="0"/>
                <a:cs typeface="宋体" charset="0"/>
              </a:rPr>
              <a:t>a</a:t>
            </a:r>
            <a:endParaRPr kumimoji="0" lang="en-US" altLang="zh-CN" sz="2400" b="0" i="0" u="none" strike="noStrike" kern="1200" cap="none" spc="0" normalizeH="0" baseline="0" noProof="0" smtClean="0">
              <a:ln>
                <a:noFill/>
              </a:ln>
              <a:solidFill>
                <a:schemeClr val="tx1"/>
              </a:solidFill>
              <a:effectLst/>
              <a:uLnTx/>
              <a:uFillTx/>
              <a:latin typeface="Times New Roman" panose="02020503050405090304" charset="0"/>
              <a:ea typeface="宋体" charset="0"/>
              <a:cs typeface="宋体" charset="0"/>
            </a:endParaRPr>
          </a:p>
        </p:txBody>
      </p:sp>
      <p:sp>
        <p:nvSpPr>
          <p:cNvPr id="63503" name="Oval 25"/>
          <p:cNvSpPr>
            <a:spLocks noChangeArrowheads="1"/>
          </p:cNvSpPr>
          <p:nvPr/>
        </p:nvSpPr>
        <p:spPr bwMode="auto">
          <a:xfrm>
            <a:off x="3051175" y="3517900"/>
            <a:ext cx="452438" cy="347663"/>
          </a:xfrm>
          <a:prstGeom prst="ellipse">
            <a:avLst/>
          </a:prstGeom>
          <a:noFill/>
          <a:ln>
            <a:noFill/>
          </a:ln>
          <a:effectLst/>
        </p:spPr>
        <p:txBody>
          <a:bodyPr wrap="none" anchor="ctr"/>
          <a:p>
            <a:endParaRPr lang="zh-CN" altLang="en-US" dirty="0">
              <a:latin typeface="Times New Roman" panose="02020503050405090304" charset="0"/>
            </a:endParaRPr>
          </a:p>
        </p:txBody>
      </p:sp>
      <p:sp>
        <p:nvSpPr>
          <p:cNvPr id="63504" name="Oval 26"/>
          <p:cNvSpPr>
            <a:spLocks noChangeArrowheads="1"/>
          </p:cNvSpPr>
          <p:nvPr/>
        </p:nvSpPr>
        <p:spPr bwMode="auto">
          <a:xfrm>
            <a:off x="3051175" y="3911600"/>
            <a:ext cx="452438" cy="347663"/>
          </a:xfrm>
          <a:prstGeom prst="ellipse">
            <a:avLst/>
          </a:prstGeom>
          <a:noFill/>
          <a:ln>
            <a:noFill/>
          </a:ln>
          <a:effectLst/>
        </p:spPr>
        <p:txBody>
          <a:bodyPr wrap="none" anchor="ctr"/>
          <a:p>
            <a:endParaRPr lang="zh-CN" altLang="en-US" dirty="0">
              <a:latin typeface="Times New Roman" panose="02020503050405090304" charset="0"/>
            </a:endParaRPr>
          </a:p>
        </p:txBody>
      </p:sp>
      <p:sp>
        <p:nvSpPr>
          <p:cNvPr id="63505" name="Oval 27"/>
          <p:cNvSpPr>
            <a:spLocks noChangeArrowheads="1"/>
          </p:cNvSpPr>
          <p:nvPr/>
        </p:nvSpPr>
        <p:spPr bwMode="auto">
          <a:xfrm>
            <a:off x="3051175" y="4362450"/>
            <a:ext cx="452438" cy="349250"/>
          </a:xfrm>
          <a:prstGeom prst="ellipse">
            <a:avLst/>
          </a:prstGeom>
          <a:noFill/>
          <a:ln>
            <a:noFill/>
          </a:ln>
          <a:effectLst/>
        </p:spPr>
        <p:txBody>
          <a:bodyPr wrap="none" anchor="ctr"/>
          <a:p>
            <a:endParaRPr lang="zh-CN" altLang="en-US" dirty="0">
              <a:latin typeface="Times New Roman" panose="02020503050405090304" charset="0"/>
            </a:endParaRPr>
          </a:p>
        </p:txBody>
      </p:sp>
      <p:sp>
        <p:nvSpPr>
          <p:cNvPr id="63506" name="Oval 28"/>
          <p:cNvSpPr>
            <a:spLocks noChangeArrowheads="1"/>
          </p:cNvSpPr>
          <p:nvPr/>
        </p:nvSpPr>
        <p:spPr bwMode="auto">
          <a:xfrm>
            <a:off x="3067050" y="4794250"/>
            <a:ext cx="452438" cy="349250"/>
          </a:xfrm>
          <a:prstGeom prst="ellipse">
            <a:avLst/>
          </a:prstGeom>
          <a:noFill/>
          <a:ln>
            <a:noFill/>
          </a:ln>
          <a:effectLst/>
        </p:spPr>
        <p:txBody>
          <a:bodyPr wrap="none" anchor="ctr"/>
          <a:p>
            <a:endParaRPr lang="zh-CN" altLang="en-US" dirty="0">
              <a:latin typeface="Times New Roman" panose="02020503050405090304" charset="0"/>
            </a:endParaRPr>
          </a:p>
        </p:txBody>
      </p:sp>
      <p:sp>
        <p:nvSpPr>
          <p:cNvPr id="63507" name="Oval 29"/>
          <p:cNvSpPr>
            <a:spLocks noChangeArrowheads="1"/>
          </p:cNvSpPr>
          <p:nvPr/>
        </p:nvSpPr>
        <p:spPr bwMode="auto">
          <a:xfrm>
            <a:off x="3087688" y="5221288"/>
            <a:ext cx="452438" cy="347663"/>
          </a:xfrm>
          <a:prstGeom prst="ellipse">
            <a:avLst/>
          </a:prstGeom>
          <a:noFill/>
          <a:ln w="9525">
            <a:solidFill>
              <a:schemeClr val="tx1"/>
            </a:solidFill>
            <a:round/>
          </a:ln>
          <a:effectLst/>
        </p:spPr>
        <p:txBody>
          <a:bodyPr wrap="none" anchor="ctr"/>
          <a:p>
            <a:endParaRPr lang="zh-CN" altLang="en-US" dirty="0">
              <a:latin typeface="Times New Roman" panose="02020503050405090304" charset="0"/>
            </a:endParaRPr>
          </a:p>
        </p:txBody>
      </p:sp>
      <p:sp>
        <p:nvSpPr>
          <p:cNvPr id="63508" name="Text Box 30"/>
          <p:cNvSpPr txBox="1">
            <a:spLocks noChangeArrowheads="1"/>
          </p:cNvSpPr>
          <p:nvPr/>
        </p:nvSpPr>
        <p:spPr bwMode="auto">
          <a:xfrm>
            <a:off x="3994150" y="3619500"/>
            <a:ext cx="546735" cy="460375"/>
          </a:xfrm>
          <a:prstGeom prst="rect">
            <a:avLst/>
          </a:prstGeom>
          <a:noFill/>
          <a:ln w="9525">
            <a:solidFill>
              <a:schemeClr val="tx1"/>
            </a:solidFill>
            <a:miter lim="800000"/>
          </a:ln>
          <a:effectLst/>
        </p:spPr>
        <p:txBody>
          <a:bodyPr wrap="none">
            <a:spAutoFit/>
          </a:bodyPr>
          <a:lstStyle>
            <a:lvl1pPr>
              <a:defRPr sz="2800">
                <a:solidFill>
                  <a:schemeClr val="tx1"/>
                </a:solidFill>
                <a:latin typeface="Times New Roman" panose="02020503050405090304" charset="0"/>
                <a:ea typeface="宋体" charset="0"/>
                <a:cs typeface="宋体" charset="0"/>
              </a:defRPr>
            </a:lvl1pPr>
            <a:lvl2pPr marL="742950" indent="-285750">
              <a:defRPr sz="2800">
                <a:solidFill>
                  <a:schemeClr val="tx1"/>
                </a:solidFill>
                <a:latin typeface="Times New Roman" panose="02020503050405090304" charset="0"/>
                <a:ea typeface="宋体" charset="0"/>
                <a:cs typeface="宋体" charset="0"/>
              </a:defRPr>
            </a:lvl2pPr>
            <a:lvl3pPr marL="1143000" indent="-228600">
              <a:defRPr sz="2800">
                <a:solidFill>
                  <a:schemeClr val="tx1"/>
                </a:solidFill>
                <a:latin typeface="Times New Roman" panose="02020503050405090304" charset="0"/>
                <a:ea typeface="宋体" charset="0"/>
                <a:cs typeface="宋体" charset="0"/>
              </a:defRPr>
            </a:lvl3pPr>
            <a:lvl4pPr marL="1600200" indent="-228600">
              <a:defRPr sz="2800">
                <a:solidFill>
                  <a:schemeClr val="tx1"/>
                </a:solidFill>
                <a:latin typeface="Times New Roman" panose="02020503050405090304" charset="0"/>
                <a:ea typeface="宋体" charset="0"/>
                <a:cs typeface="宋体" charset="0"/>
              </a:defRPr>
            </a:lvl4pPr>
            <a:lvl5pPr marL="2057400" indent="-228600">
              <a:defRPr sz="2800">
                <a:solidFill>
                  <a:schemeClr val="tx1"/>
                </a:solidFill>
                <a:latin typeface="Times New Roman" panose="02020503050405090304" charset="0"/>
                <a:ea typeface="宋体" charset="0"/>
                <a:cs typeface="宋体" charset="0"/>
              </a:defRPr>
            </a:lvl5pPr>
            <a:lvl6pPr marL="2514600" indent="-228600" eaLnBrk="0" fontAlgn="base" hangingPunct="0">
              <a:spcBef>
                <a:spcPct val="0"/>
              </a:spcBef>
              <a:spcAft>
                <a:spcPct val="0"/>
              </a:spcAft>
              <a:defRPr sz="2800">
                <a:solidFill>
                  <a:schemeClr val="tx1"/>
                </a:solidFill>
                <a:latin typeface="Times New Roman" panose="02020503050405090304" charset="0"/>
                <a:ea typeface="宋体" charset="0"/>
                <a:cs typeface="宋体" charset="0"/>
              </a:defRPr>
            </a:lvl6pPr>
            <a:lvl7pPr marL="2971800" indent="-228600" eaLnBrk="0" fontAlgn="base" hangingPunct="0">
              <a:spcBef>
                <a:spcPct val="0"/>
              </a:spcBef>
              <a:spcAft>
                <a:spcPct val="0"/>
              </a:spcAft>
              <a:defRPr sz="2800">
                <a:solidFill>
                  <a:schemeClr val="tx1"/>
                </a:solidFill>
                <a:latin typeface="Times New Roman" panose="02020503050405090304" charset="0"/>
                <a:ea typeface="宋体" charset="0"/>
                <a:cs typeface="宋体" charset="0"/>
              </a:defRPr>
            </a:lvl7pPr>
            <a:lvl8pPr marL="3429000" indent="-228600" eaLnBrk="0" fontAlgn="base" hangingPunct="0">
              <a:spcBef>
                <a:spcPct val="0"/>
              </a:spcBef>
              <a:spcAft>
                <a:spcPct val="0"/>
              </a:spcAft>
              <a:defRPr sz="2800">
                <a:solidFill>
                  <a:schemeClr val="tx1"/>
                </a:solidFill>
                <a:latin typeface="Times New Roman" panose="02020503050405090304" charset="0"/>
                <a:ea typeface="宋体" charset="0"/>
                <a:cs typeface="宋体" charset="0"/>
              </a:defRPr>
            </a:lvl8pPr>
            <a:lvl9pPr marL="3886200" indent="-228600" eaLnBrk="0" fontAlgn="base" hangingPunct="0">
              <a:spcBef>
                <a:spcPct val="0"/>
              </a:spcBef>
              <a:spcAft>
                <a:spcPct val="0"/>
              </a:spcAft>
              <a:defRPr sz="2800">
                <a:solidFill>
                  <a:schemeClr val="tx1"/>
                </a:solidFill>
                <a:latin typeface="Times New Roman" panose="02020503050405090304" charset="0"/>
                <a:ea typeface="宋体" charset="0"/>
                <a:cs typeface="宋体"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smtClean="0">
                <a:ln>
                  <a:noFill/>
                </a:ln>
                <a:solidFill>
                  <a:schemeClr val="tx1"/>
                </a:solidFill>
                <a:effectLst/>
                <a:uLnTx/>
                <a:uFillTx/>
                <a:latin typeface="Times New Roman" panose="02020503050405090304" charset="0"/>
                <a:ea typeface="宋体" charset="0"/>
                <a:cs typeface="宋体" charset="0"/>
              </a:rPr>
              <a:t>a b</a:t>
            </a:r>
            <a:endParaRPr kumimoji="0" lang="en-US" altLang="zh-CN" sz="2400" b="0" i="0" u="none" strike="noStrike" kern="1200" cap="none" spc="0" normalizeH="0" baseline="0" noProof="0" smtClean="0">
              <a:ln>
                <a:noFill/>
              </a:ln>
              <a:solidFill>
                <a:schemeClr val="tx1"/>
              </a:solidFill>
              <a:effectLst/>
              <a:uLnTx/>
              <a:uFillTx/>
              <a:latin typeface="Times New Roman" panose="02020503050405090304" charset="0"/>
              <a:ea typeface="宋体" charset="0"/>
              <a:cs typeface="宋体" charset="0"/>
            </a:endParaRPr>
          </a:p>
        </p:txBody>
      </p:sp>
      <p:sp>
        <p:nvSpPr>
          <p:cNvPr id="63509" name="Oval 31"/>
          <p:cNvSpPr>
            <a:spLocks noChangeArrowheads="1"/>
          </p:cNvSpPr>
          <p:nvPr/>
        </p:nvSpPr>
        <p:spPr bwMode="auto">
          <a:xfrm>
            <a:off x="3878263" y="3684588"/>
            <a:ext cx="831850" cy="349250"/>
          </a:xfrm>
          <a:prstGeom prst="ellipse">
            <a:avLst/>
          </a:prstGeom>
          <a:noFill/>
          <a:ln>
            <a:noFill/>
          </a:ln>
          <a:effectLst/>
        </p:spPr>
        <p:txBody>
          <a:bodyPr wrap="none" anchor="ctr"/>
          <a:p>
            <a:endParaRPr lang="zh-CN" altLang="en-US" dirty="0">
              <a:latin typeface="Times New Roman" panose="02020503050405090304" charset="0"/>
            </a:endParaRPr>
          </a:p>
        </p:txBody>
      </p:sp>
      <p:sp>
        <p:nvSpPr>
          <p:cNvPr id="63510" name="Text Box 32"/>
          <p:cNvSpPr txBox="1">
            <a:spLocks noChangeArrowheads="1"/>
          </p:cNvSpPr>
          <p:nvPr/>
        </p:nvSpPr>
        <p:spPr bwMode="auto">
          <a:xfrm>
            <a:off x="4826000" y="4941888"/>
            <a:ext cx="546735" cy="460375"/>
          </a:xfrm>
          <a:prstGeom prst="rect">
            <a:avLst/>
          </a:prstGeom>
          <a:noFill/>
          <a:ln w="9525">
            <a:solidFill>
              <a:schemeClr val="tx1"/>
            </a:solidFill>
            <a:miter lim="800000"/>
          </a:ln>
          <a:effectLst/>
        </p:spPr>
        <p:txBody>
          <a:bodyPr wrap="none">
            <a:spAutoFit/>
          </a:bodyPr>
          <a:lstStyle>
            <a:lvl1pPr>
              <a:defRPr sz="2800">
                <a:solidFill>
                  <a:schemeClr val="tx1"/>
                </a:solidFill>
                <a:latin typeface="Times New Roman" panose="02020503050405090304" charset="0"/>
                <a:ea typeface="宋体" charset="0"/>
                <a:cs typeface="宋体" charset="0"/>
              </a:defRPr>
            </a:lvl1pPr>
            <a:lvl2pPr marL="742950" indent="-285750">
              <a:defRPr sz="2800">
                <a:solidFill>
                  <a:schemeClr val="tx1"/>
                </a:solidFill>
                <a:latin typeface="Times New Roman" panose="02020503050405090304" charset="0"/>
                <a:ea typeface="宋体" charset="0"/>
                <a:cs typeface="宋体" charset="0"/>
              </a:defRPr>
            </a:lvl2pPr>
            <a:lvl3pPr marL="1143000" indent="-228600">
              <a:defRPr sz="2800">
                <a:solidFill>
                  <a:schemeClr val="tx1"/>
                </a:solidFill>
                <a:latin typeface="Times New Roman" panose="02020503050405090304" charset="0"/>
                <a:ea typeface="宋体" charset="0"/>
                <a:cs typeface="宋体" charset="0"/>
              </a:defRPr>
            </a:lvl3pPr>
            <a:lvl4pPr marL="1600200" indent="-228600">
              <a:defRPr sz="2800">
                <a:solidFill>
                  <a:schemeClr val="tx1"/>
                </a:solidFill>
                <a:latin typeface="Times New Roman" panose="02020503050405090304" charset="0"/>
                <a:ea typeface="宋体" charset="0"/>
                <a:cs typeface="宋体" charset="0"/>
              </a:defRPr>
            </a:lvl4pPr>
            <a:lvl5pPr marL="2057400" indent="-228600">
              <a:defRPr sz="2800">
                <a:solidFill>
                  <a:schemeClr val="tx1"/>
                </a:solidFill>
                <a:latin typeface="Times New Roman" panose="02020503050405090304" charset="0"/>
                <a:ea typeface="宋体" charset="0"/>
                <a:cs typeface="宋体" charset="0"/>
              </a:defRPr>
            </a:lvl5pPr>
            <a:lvl6pPr marL="2514600" indent="-228600" eaLnBrk="0" fontAlgn="base" hangingPunct="0">
              <a:spcBef>
                <a:spcPct val="0"/>
              </a:spcBef>
              <a:spcAft>
                <a:spcPct val="0"/>
              </a:spcAft>
              <a:defRPr sz="2800">
                <a:solidFill>
                  <a:schemeClr val="tx1"/>
                </a:solidFill>
                <a:latin typeface="Times New Roman" panose="02020503050405090304" charset="0"/>
                <a:ea typeface="宋体" charset="0"/>
                <a:cs typeface="宋体" charset="0"/>
              </a:defRPr>
            </a:lvl6pPr>
            <a:lvl7pPr marL="2971800" indent="-228600" eaLnBrk="0" fontAlgn="base" hangingPunct="0">
              <a:spcBef>
                <a:spcPct val="0"/>
              </a:spcBef>
              <a:spcAft>
                <a:spcPct val="0"/>
              </a:spcAft>
              <a:defRPr sz="2800">
                <a:solidFill>
                  <a:schemeClr val="tx1"/>
                </a:solidFill>
                <a:latin typeface="Times New Roman" panose="02020503050405090304" charset="0"/>
                <a:ea typeface="宋体" charset="0"/>
                <a:cs typeface="宋体" charset="0"/>
              </a:defRPr>
            </a:lvl7pPr>
            <a:lvl8pPr marL="3429000" indent="-228600" eaLnBrk="0" fontAlgn="base" hangingPunct="0">
              <a:spcBef>
                <a:spcPct val="0"/>
              </a:spcBef>
              <a:spcAft>
                <a:spcPct val="0"/>
              </a:spcAft>
              <a:defRPr sz="2800">
                <a:solidFill>
                  <a:schemeClr val="tx1"/>
                </a:solidFill>
                <a:latin typeface="Times New Roman" panose="02020503050405090304" charset="0"/>
                <a:ea typeface="宋体" charset="0"/>
                <a:cs typeface="宋体" charset="0"/>
              </a:defRPr>
            </a:lvl8pPr>
            <a:lvl9pPr marL="3886200" indent="-228600" eaLnBrk="0" fontAlgn="base" hangingPunct="0">
              <a:spcBef>
                <a:spcPct val="0"/>
              </a:spcBef>
              <a:spcAft>
                <a:spcPct val="0"/>
              </a:spcAft>
              <a:defRPr sz="2800">
                <a:solidFill>
                  <a:schemeClr val="tx1"/>
                </a:solidFill>
                <a:latin typeface="Times New Roman" panose="02020503050405090304" charset="0"/>
                <a:ea typeface="宋体" charset="0"/>
                <a:cs typeface="宋体"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smtClean="0">
                <a:ln>
                  <a:noFill/>
                </a:ln>
                <a:solidFill>
                  <a:schemeClr val="tx1"/>
                </a:solidFill>
                <a:effectLst/>
                <a:uLnTx/>
                <a:uFillTx/>
                <a:latin typeface="Times New Roman" panose="02020503050405090304" charset="0"/>
                <a:ea typeface="宋体" charset="0"/>
                <a:cs typeface="宋体" charset="0"/>
              </a:rPr>
              <a:t>d e</a:t>
            </a:r>
            <a:endParaRPr kumimoji="0" lang="en-US" altLang="zh-CN" sz="2400" b="0" i="0" u="none" strike="noStrike" kern="1200" cap="none" spc="0" normalizeH="0" baseline="0" noProof="0" smtClean="0">
              <a:ln>
                <a:noFill/>
              </a:ln>
              <a:solidFill>
                <a:schemeClr val="tx1"/>
              </a:solidFill>
              <a:effectLst/>
              <a:uLnTx/>
              <a:uFillTx/>
              <a:latin typeface="Times New Roman" panose="02020503050405090304" charset="0"/>
              <a:ea typeface="宋体" charset="0"/>
              <a:cs typeface="宋体" charset="0"/>
            </a:endParaRPr>
          </a:p>
        </p:txBody>
      </p:sp>
      <p:sp>
        <p:nvSpPr>
          <p:cNvPr id="63511" name="Oval 33"/>
          <p:cNvSpPr>
            <a:spLocks noChangeArrowheads="1"/>
          </p:cNvSpPr>
          <p:nvPr/>
        </p:nvSpPr>
        <p:spPr bwMode="auto">
          <a:xfrm>
            <a:off x="4672013" y="5013325"/>
            <a:ext cx="831850" cy="347663"/>
          </a:xfrm>
          <a:prstGeom prst="ellipse">
            <a:avLst/>
          </a:prstGeom>
          <a:noFill/>
          <a:ln>
            <a:noFill/>
          </a:ln>
          <a:effectLst/>
        </p:spPr>
        <p:txBody>
          <a:bodyPr wrap="none" anchor="ctr"/>
          <a:p>
            <a:endParaRPr lang="zh-CN" altLang="en-US" dirty="0">
              <a:latin typeface="Times New Roman" panose="02020503050405090304" charset="0"/>
            </a:endParaRPr>
          </a:p>
        </p:txBody>
      </p:sp>
      <p:sp>
        <p:nvSpPr>
          <p:cNvPr id="63512" name="Text Box 34"/>
          <p:cNvSpPr txBox="1">
            <a:spLocks noChangeArrowheads="1"/>
          </p:cNvSpPr>
          <p:nvPr/>
        </p:nvSpPr>
        <p:spPr bwMode="auto">
          <a:xfrm>
            <a:off x="5445125" y="4508500"/>
            <a:ext cx="758190" cy="460375"/>
          </a:xfrm>
          <a:prstGeom prst="rect">
            <a:avLst/>
          </a:prstGeom>
          <a:noFill/>
          <a:ln>
            <a:noFill/>
          </a:ln>
          <a:effectLst/>
        </p:spPr>
        <p:txBody>
          <a:bodyPr wrap="none">
            <a:spAutoFit/>
          </a:bodyPr>
          <a:lstStyle>
            <a:lvl1pPr>
              <a:defRPr sz="2800">
                <a:solidFill>
                  <a:schemeClr val="tx1"/>
                </a:solidFill>
                <a:latin typeface="Times New Roman" panose="02020503050405090304" charset="0"/>
                <a:ea typeface="宋体" charset="0"/>
                <a:cs typeface="宋体" charset="0"/>
              </a:defRPr>
            </a:lvl1pPr>
            <a:lvl2pPr marL="742950" indent="-285750">
              <a:defRPr sz="2800">
                <a:solidFill>
                  <a:schemeClr val="tx1"/>
                </a:solidFill>
                <a:latin typeface="Times New Roman" panose="02020503050405090304" charset="0"/>
                <a:ea typeface="宋体" charset="0"/>
                <a:cs typeface="宋体" charset="0"/>
              </a:defRPr>
            </a:lvl2pPr>
            <a:lvl3pPr marL="1143000" indent="-228600">
              <a:defRPr sz="2800">
                <a:solidFill>
                  <a:schemeClr val="tx1"/>
                </a:solidFill>
                <a:latin typeface="Times New Roman" panose="02020503050405090304" charset="0"/>
                <a:ea typeface="宋体" charset="0"/>
                <a:cs typeface="宋体" charset="0"/>
              </a:defRPr>
            </a:lvl3pPr>
            <a:lvl4pPr marL="1600200" indent="-228600">
              <a:defRPr sz="2800">
                <a:solidFill>
                  <a:schemeClr val="tx1"/>
                </a:solidFill>
                <a:latin typeface="Times New Roman" panose="02020503050405090304" charset="0"/>
                <a:ea typeface="宋体" charset="0"/>
                <a:cs typeface="宋体" charset="0"/>
              </a:defRPr>
            </a:lvl4pPr>
            <a:lvl5pPr marL="2057400" indent="-228600">
              <a:defRPr sz="2800">
                <a:solidFill>
                  <a:schemeClr val="tx1"/>
                </a:solidFill>
                <a:latin typeface="Times New Roman" panose="02020503050405090304" charset="0"/>
                <a:ea typeface="宋体" charset="0"/>
                <a:cs typeface="宋体" charset="0"/>
              </a:defRPr>
            </a:lvl5pPr>
            <a:lvl6pPr marL="2514600" indent="-228600" eaLnBrk="0" fontAlgn="base" hangingPunct="0">
              <a:spcBef>
                <a:spcPct val="0"/>
              </a:spcBef>
              <a:spcAft>
                <a:spcPct val="0"/>
              </a:spcAft>
              <a:defRPr sz="2800">
                <a:solidFill>
                  <a:schemeClr val="tx1"/>
                </a:solidFill>
                <a:latin typeface="Times New Roman" panose="02020503050405090304" charset="0"/>
                <a:ea typeface="宋体" charset="0"/>
                <a:cs typeface="宋体" charset="0"/>
              </a:defRPr>
            </a:lvl6pPr>
            <a:lvl7pPr marL="2971800" indent="-228600" eaLnBrk="0" fontAlgn="base" hangingPunct="0">
              <a:spcBef>
                <a:spcPct val="0"/>
              </a:spcBef>
              <a:spcAft>
                <a:spcPct val="0"/>
              </a:spcAft>
              <a:defRPr sz="2800">
                <a:solidFill>
                  <a:schemeClr val="tx1"/>
                </a:solidFill>
                <a:latin typeface="Times New Roman" panose="02020503050405090304" charset="0"/>
                <a:ea typeface="宋体" charset="0"/>
                <a:cs typeface="宋体" charset="0"/>
              </a:defRPr>
            </a:lvl7pPr>
            <a:lvl8pPr marL="3429000" indent="-228600" eaLnBrk="0" fontAlgn="base" hangingPunct="0">
              <a:spcBef>
                <a:spcPct val="0"/>
              </a:spcBef>
              <a:spcAft>
                <a:spcPct val="0"/>
              </a:spcAft>
              <a:defRPr sz="2800">
                <a:solidFill>
                  <a:schemeClr val="tx1"/>
                </a:solidFill>
                <a:latin typeface="Times New Roman" panose="02020503050405090304" charset="0"/>
                <a:ea typeface="宋体" charset="0"/>
                <a:cs typeface="宋体" charset="0"/>
              </a:defRPr>
            </a:lvl8pPr>
            <a:lvl9pPr marL="3886200" indent="-228600" eaLnBrk="0" fontAlgn="base" hangingPunct="0">
              <a:spcBef>
                <a:spcPct val="0"/>
              </a:spcBef>
              <a:spcAft>
                <a:spcPct val="0"/>
              </a:spcAft>
              <a:defRPr sz="2800">
                <a:solidFill>
                  <a:schemeClr val="tx1"/>
                </a:solidFill>
                <a:latin typeface="Times New Roman" panose="02020503050405090304" charset="0"/>
                <a:ea typeface="宋体" charset="0"/>
                <a:cs typeface="宋体"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smtClean="0">
                <a:ln>
                  <a:noFill/>
                </a:ln>
                <a:solidFill>
                  <a:schemeClr val="tx1"/>
                </a:solidFill>
                <a:effectLst/>
                <a:uLnTx/>
                <a:uFillTx/>
                <a:latin typeface="Times New Roman" panose="02020503050405090304" charset="0"/>
                <a:ea typeface="宋体" charset="0"/>
                <a:cs typeface="宋体" charset="0"/>
              </a:rPr>
              <a:t>c d e</a:t>
            </a:r>
            <a:endParaRPr kumimoji="0" lang="en-US" altLang="zh-CN" sz="2400" b="0" i="0" u="none" strike="noStrike" kern="1200" cap="none" spc="0" normalizeH="0" baseline="0" noProof="0" smtClean="0">
              <a:ln>
                <a:noFill/>
              </a:ln>
              <a:solidFill>
                <a:schemeClr val="tx1"/>
              </a:solidFill>
              <a:effectLst/>
              <a:uLnTx/>
              <a:uFillTx/>
              <a:latin typeface="Times New Roman" panose="02020503050405090304" charset="0"/>
              <a:ea typeface="宋体" charset="0"/>
              <a:cs typeface="宋体" charset="0"/>
            </a:endParaRPr>
          </a:p>
        </p:txBody>
      </p:sp>
      <p:sp>
        <p:nvSpPr>
          <p:cNvPr id="63513" name="Oval 35"/>
          <p:cNvSpPr>
            <a:spLocks noChangeArrowheads="1"/>
          </p:cNvSpPr>
          <p:nvPr/>
        </p:nvSpPr>
        <p:spPr bwMode="auto">
          <a:xfrm>
            <a:off x="5280025" y="4524375"/>
            <a:ext cx="982663" cy="417513"/>
          </a:xfrm>
          <a:prstGeom prst="ellipse">
            <a:avLst/>
          </a:prstGeom>
          <a:noFill/>
          <a:ln w="9525">
            <a:solidFill>
              <a:schemeClr val="tx1"/>
            </a:solidFill>
            <a:round/>
          </a:ln>
          <a:effectLst/>
        </p:spPr>
        <p:txBody>
          <a:bodyPr wrap="none" anchor="ctr"/>
          <a:p>
            <a:endParaRPr lang="zh-CN" altLang="en-US" dirty="0">
              <a:latin typeface="Times New Roman" panose="02020503050405090304" charset="0"/>
            </a:endParaRPr>
          </a:p>
        </p:txBody>
      </p:sp>
      <p:sp>
        <p:nvSpPr>
          <p:cNvPr id="63514" name="Text Box 36"/>
          <p:cNvSpPr txBox="1">
            <a:spLocks noChangeArrowheads="1"/>
          </p:cNvSpPr>
          <p:nvPr/>
        </p:nvSpPr>
        <p:spPr bwMode="auto">
          <a:xfrm>
            <a:off x="5961063" y="4037013"/>
            <a:ext cx="1198245" cy="460375"/>
          </a:xfrm>
          <a:prstGeom prst="rect">
            <a:avLst/>
          </a:prstGeom>
          <a:noFill/>
          <a:ln w="9525">
            <a:solidFill>
              <a:schemeClr val="tx1"/>
            </a:solidFill>
            <a:miter lim="800000"/>
          </a:ln>
          <a:effectLst/>
        </p:spPr>
        <p:txBody>
          <a:bodyPr wrap="none">
            <a:spAutoFit/>
          </a:bodyPr>
          <a:lstStyle>
            <a:lvl1pPr>
              <a:defRPr sz="2800">
                <a:solidFill>
                  <a:schemeClr val="tx1"/>
                </a:solidFill>
                <a:latin typeface="Times New Roman" panose="02020503050405090304" charset="0"/>
                <a:ea typeface="宋体" charset="0"/>
                <a:cs typeface="宋体" charset="0"/>
              </a:defRPr>
            </a:lvl1pPr>
            <a:lvl2pPr marL="742950" indent="-285750">
              <a:defRPr sz="2800">
                <a:solidFill>
                  <a:schemeClr val="tx1"/>
                </a:solidFill>
                <a:latin typeface="Times New Roman" panose="02020503050405090304" charset="0"/>
                <a:ea typeface="宋体" charset="0"/>
                <a:cs typeface="宋体" charset="0"/>
              </a:defRPr>
            </a:lvl2pPr>
            <a:lvl3pPr marL="1143000" indent="-228600">
              <a:defRPr sz="2800">
                <a:solidFill>
                  <a:schemeClr val="tx1"/>
                </a:solidFill>
                <a:latin typeface="Times New Roman" panose="02020503050405090304" charset="0"/>
                <a:ea typeface="宋体" charset="0"/>
                <a:cs typeface="宋体" charset="0"/>
              </a:defRPr>
            </a:lvl3pPr>
            <a:lvl4pPr marL="1600200" indent="-228600">
              <a:defRPr sz="2800">
                <a:solidFill>
                  <a:schemeClr val="tx1"/>
                </a:solidFill>
                <a:latin typeface="Times New Roman" panose="02020503050405090304" charset="0"/>
                <a:ea typeface="宋体" charset="0"/>
                <a:cs typeface="宋体" charset="0"/>
              </a:defRPr>
            </a:lvl4pPr>
            <a:lvl5pPr marL="2057400" indent="-228600">
              <a:defRPr sz="2800">
                <a:solidFill>
                  <a:schemeClr val="tx1"/>
                </a:solidFill>
                <a:latin typeface="Times New Roman" panose="02020503050405090304" charset="0"/>
                <a:ea typeface="宋体" charset="0"/>
                <a:cs typeface="宋体" charset="0"/>
              </a:defRPr>
            </a:lvl5pPr>
            <a:lvl6pPr marL="2514600" indent="-228600" eaLnBrk="0" fontAlgn="base" hangingPunct="0">
              <a:spcBef>
                <a:spcPct val="0"/>
              </a:spcBef>
              <a:spcAft>
                <a:spcPct val="0"/>
              </a:spcAft>
              <a:defRPr sz="2800">
                <a:solidFill>
                  <a:schemeClr val="tx1"/>
                </a:solidFill>
                <a:latin typeface="Times New Roman" panose="02020503050405090304" charset="0"/>
                <a:ea typeface="宋体" charset="0"/>
                <a:cs typeface="宋体" charset="0"/>
              </a:defRPr>
            </a:lvl6pPr>
            <a:lvl7pPr marL="2971800" indent="-228600" eaLnBrk="0" fontAlgn="base" hangingPunct="0">
              <a:spcBef>
                <a:spcPct val="0"/>
              </a:spcBef>
              <a:spcAft>
                <a:spcPct val="0"/>
              </a:spcAft>
              <a:defRPr sz="2800">
                <a:solidFill>
                  <a:schemeClr val="tx1"/>
                </a:solidFill>
                <a:latin typeface="Times New Roman" panose="02020503050405090304" charset="0"/>
                <a:ea typeface="宋体" charset="0"/>
                <a:cs typeface="宋体" charset="0"/>
              </a:defRPr>
            </a:lvl7pPr>
            <a:lvl8pPr marL="3429000" indent="-228600" eaLnBrk="0" fontAlgn="base" hangingPunct="0">
              <a:spcBef>
                <a:spcPct val="0"/>
              </a:spcBef>
              <a:spcAft>
                <a:spcPct val="0"/>
              </a:spcAft>
              <a:defRPr sz="2800">
                <a:solidFill>
                  <a:schemeClr val="tx1"/>
                </a:solidFill>
                <a:latin typeface="Times New Roman" panose="02020503050405090304" charset="0"/>
                <a:ea typeface="宋体" charset="0"/>
                <a:cs typeface="宋体" charset="0"/>
              </a:defRPr>
            </a:lvl8pPr>
            <a:lvl9pPr marL="3886200" indent="-228600" eaLnBrk="0" fontAlgn="base" hangingPunct="0">
              <a:spcBef>
                <a:spcPct val="0"/>
              </a:spcBef>
              <a:spcAft>
                <a:spcPct val="0"/>
              </a:spcAft>
              <a:defRPr sz="2800">
                <a:solidFill>
                  <a:schemeClr val="tx1"/>
                </a:solidFill>
                <a:latin typeface="Times New Roman" panose="02020503050405090304" charset="0"/>
                <a:ea typeface="宋体" charset="0"/>
                <a:cs typeface="宋体"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smtClean="0">
                <a:ln>
                  <a:noFill/>
                </a:ln>
                <a:solidFill>
                  <a:schemeClr val="tx1"/>
                </a:solidFill>
                <a:effectLst/>
                <a:uLnTx/>
                <a:uFillTx/>
                <a:latin typeface="Times New Roman" panose="02020503050405090304" charset="0"/>
                <a:ea typeface="宋体" charset="0"/>
                <a:cs typeface="宋体" charset="0"/>
              </a:rPr>
              <a:t>a b c d e</a:t>
            </a:r>
            <a:endParaRPr kumimoji="0" lang="en-US" altLang="zh-CN" sz="2400" b="0" i="0" u="none" strike="noStrike" kern="1200" cap="none" spc="0" normalizeH="0" baseline="0" noProof="0" smtClean="0">
              <a:ln>
                <a:noFill/>
              </a:ln>
              <a:solidFill>
                <a:schemeClr val="tx1"/>
              </a:solidFill>
              <a:effectLst/>
              <a:uLnTx/>
              <a:uFillTx/>
              <a:latin typeface="Times New Roman" panose="02020503050405090304" charset="0"/>
              <a:ea typeface="宋体" charset="0"/>
              <a:cs typeface="宋体" charset="0"/>
            </a:endParaRPr>
          </a:p>
        </p:txBody>
      </p:sp>
      <p:sp>
        <p:nvSpPr>
          <p:cNvPr id="63515" name="Oval 37"/>
          <p:cNvSpPr>
            <a:spLocks noChangeArrowheads="1"/>
          </p:cNvSpPr>
          <p:nvPr/>
        </p:nvSpPr>
        <p:spPr bwMode="auto">
          <a:xfrm>
            <a:off x="5822950" y="4005263"/>
            <a:ext cx="1587500" cy="417513"/>
          </a:xfrm>
          <a:prstGeom prst="ellipse">
            <a:avLst/>
          </a:prstGeom>
          <a:noFill/>
          <a:ln>
            <a:noFill/>
          </a:ln>
          <a:effectLst/>
        </p:spPr>
        <p:txBody>
          <a:bodyPr wrap="none" anchor="ctr"/>
          <a:p>
            <a:endParaRPr lang="zh-CN" altLang="en-US" dirty="0">
              <a:latin typeface="Times New Roman" panose="02020503050405090304" charset="0"/>
            </a:endParaRPr>
          </a:p>
        </p:txBody>
      </p:sp>
      <p:sp>
        <p:nvSpPr>
          <p:cNvPr id="63516" name="Line 38"/>
          <p:cNvSpPr>
            <a:spLocks noChangeShapeType="1"/>
          </p:cNvSpPr>
          <p:nvPr/>
        </p:nvSpPr>
        <p:spPr bwMode="auto">
          <a:xfrm>
            <a:off x="2784475" y="5721350"/>
            <a:ext cx="5067300" cy="0"/>
          </a:xfrm>
          <a:prstGeom prst="line">
            <a:avLst/>
          </a:prstGeom>
          <a:noFill/>
          <a:ln w="57150">
            <a:solidFill>
              <a:schemeClr val="tx1"/>
            </a:solidFill>
            <a:round/>
            <a:headEnd type="triangle" w="med" len="me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800" b="0" i="0" u="none" strike="noStrike" kern="1200" cap="none" spc="0" normalizeH="0" baseline="0" noProof="0" smtClean="0">
              <a:ln>
                <a:noFill/>
              </a:ln>
              <a:solidFill>
                <a:schemeClr val="tx1"/>
              </a:solidFill>
              <a:effectLst/>
              <a:uLnTx/>
              <a:uFillTx/>
              <a:latin typeface="Times New Roman" panose="02020503050405090304" charset="0"/>
              <a:ea typeface="宋体" charset="0"/>
              <a:cs typeface="宋体" charset="0"/>
            </a:endParaRPr>
          </a:p>
        </p:txBody>
      </p:sp>
      <p:sp>
        <p:nvSpPr>
          <p:cNvPr id="63517" name="Line 39"/>
          <p:cNvSpPr>
            <a:spLocks noChangeShapeType="1"/>
          </p:cNvSpPr>
          <p:nvPr/>
        </p:nvSpPr>
        <p:spPr bwMode="auto">
          <a:xfrm flipH="1">
            <a:off x="3313113" y="5721350"/>
            <a:ext cx="0" cy="139700"/>
          </a:xfrm>
          <a:prstGeom prst="line">
            <a:avLst/>
          </a:prstGeom>
          <a:no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800" b="0" i="0" u="none" strike="noStrike" kern="1200" cap="none" spc="0" normalizeH="0" baseline="0" noProof="0" smtClean="0">
              <a:ln>
                <a:noFill/>
              </a:ln>
              <a:solidFill>
                <a:schemeClr val="tx1"/>
              </a:solidFill>
              <a:effectLst/>
              <a:uLnTx/>
              <a:uFillTx/>
              <a:latin typeface="Times New Roman" panose="02020503050405090304" charset="0"/>
              <a:ea typeface="宋体" charset="0"/>
              <a:cs typeface="宋体" charset="0"/>
            </a:endParaRPr>
          </a:p>
        </p:txBody>
      </p:sp>
      <p:sp>
        <p:nvSpPr>
          <p:cNvPr id="63518" name="Text Box 40"/>
          <p:cNvSpPr txBox="1">
            <a:spLocks noChangeArrowheads="1"/>
          </p:cNvSpPr>
          <p:nvPr/>
        </p:nvSpPr>
        <p:spPr bwMode="auto">
          <a:xfrm>
            <a:off x="3143250" y="5805488"/>
            <a:ext cx="757238" cy="645160"/>
          </a:xfrm>
          <a:prstGeom prst="rect">
            <a:avLst/>
          </a:prstGeom>
          <a:noFill/>
          <a:ln>
            <a:noFill/>
          </a:ln>
          <a:effectLst/>
        </p:spPr>
        <p:txBody>
          <a:bodyPr>
            <a:spAutoFit/>
          </a:bodyPr>
          <a:p>
            <a:pPr>
              <a:spcBef>
                <a:spcPct val="50000"/>
              </a:spcBef>
            </a:pPr>
            <a:r>
              <a:rPr lang="en-US" altLang="zh-CN" sz="1800" dirty="0">
                <a:latin typeface="Times New Roman" panose="02020503050405090304" charset="0"/>
              </a:rPr>
              <a:t>Step 4</a:t>
            </a:r>
            <a:endParaRPr lang="en-US" altLang="zh-CN" sz="2400" dirty="0">
              <a:latin typeface="Times New Roman" panose="02020503050405090304" charset="0"/>
            </a:endParaRPr>
          </a:p>
        </p:txBody>
      </p:sp>
      <p:sp>
        <p:nvSpPr>
          <p:cNvPr id="63519" name="Line 41"/>
          <p:cNvSpPr>
            <a:spLocks noChangeShapeType="1"/>
          </p:cNvSpPr>
          <p:nvPr/>
        </p:nvSpPr>
        <p:spPr bwMode="auto">
          <a:xfrm flipH="1">
            <a:off x="4146550" y="5708650"/>
            <a:ext cx="0" cy="138113"/>
          </a:xfrm>
          <a:prstGeom prst="line">
            <a:avLst/>
          </a:prstGeom>
          <a:no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800" b="0" i="0" u="none" strike="noStrike" kern="1200" cap="none" spc="0" normalizeH="0" baseline="0" noProof="0" smtClean="0">
              <a:ln>
                <a:noFill/>
              </a:ln>
              <a:solidFill>
                <a:schemeClr val="tx1"/>
              </a:solidFill>
              <a:effectLst/>
              <a:uLnTx/>
              <a:uFillTx/>
              <a:latin typeface="Times New Roman" panose="02020503050405090304" charset="0"/>
              <a:ea typeface="宋体" charset="0"/>
              <a:cs typeface="宋体" charset="0"/>
            </a:endParaRPr>
          </a:p>
        </p:txBody>
      </p:sp>
      <p:sp>
        <p:nvSpPr>
          <p:cNvPr id="63520" name="Text Box 42"/>
          <p:cNvSpPr txBox="1">
            <a:spLocks noChangeArrowheads="1"/>
          </p:cNvSpPr>
          <p:nvPr/>
        </p:nvSpPr>
        <p:spPr bwMode="auto">
          <a:xfrm>
            <a:off x="3994150" y="5791200"/>
            <a:ext cx="757238" cy="645160"/>
          </a:xfrm>
          <a:prstGeom prst="rect">
            <a:avLst/>
          </a:prstGeom>
          <a:noFill/>
          <a:ln>
            <a:noFill/>
          </a:ln>
          <a:effectLst/>
        </p:spPr>
        <p:txBody>
          <a:bodyPr>
            <a:spAutoFit/>
          </a:bodyPr>
          <a:p>
            <a:pPr>
              <a:spcBef>
                <a:spcPct val="50000"/>
              </a:spcBef>
            </a:pPr>
            <a:r>
              <a:rPr lang="en-US" altLang="zh-CN" sz="1800" dirty="0">
                <a:latin typeface="Times New Roman" panose="02020503050405090304" charset="0"/>
              </a:rPr>
              <a:t>Step 3</a:t>
            </a:r>
            <a:endParaRPr lang="en-US" altLang="zh-CN" sz="2400" dirty="0">
              <a:latin typeface="Times New Roman" panose="02020503050405090304" charset="0"/>
            </a:endParaRPr>
          </a:p>
        </p:txBody>
      </p:sp>
      <p:sp>
        <p:nvSpPr>
          <p:cNvPr id="63521" name="Line 43"/>
          <p:cNvSpPr>
            <a:spLocks noChangeShapeType="1"/>
          </p:cNvSpPr>
          <p:nvPr/>
        </p:nvSpPr>
        <p:spPr bwMode="auto">
          <a:xfrm flipH="1">
            <a:off x="4978400" y="5708650"/>
            <a:ext cx="0" cy="138113"/>
          </a:xfrm>
          <a:prstGeom prst="line">
            <a:avLst/>
          </a:prstGeom>
          <a:no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800" b="0" i="0" u="none" strike="noStrike" kern="1200" cap="none" spc="0" normalizeH="0" baseline="0" noProof="0" smtClean="0">
              <a:ln>
                <a:noFill/>
              </a:ln>
              <a:solidFill>
                <a:schemeClr val="tx1"/>
              </a:solidFill>
              <a:effectLst/>
              <a:uLnTx/>
              <a:uFillTx/>
              <a:latin typeface="Times New Roman" panose="02020503050405090304" charset="0"/>
              <a:ea typeface="宋体" charset="0"/>
              <a:cs typeface="宋体" charset="0"/>
            </a:endParaRPr>
          </a:p>
        </p:txBody>
      </p:sp>
      <p:sp>
        <p:nvSpPr>
          <p:cNvPr id="63522" name="Text Box 44"/>
          <p:cNvSpPr txBox="1">
            <a:spLocks noChangeArrowheads="1"/>
          </p:cNvSpPr>
          <p:nvPr/>
        </p:nvSpPr>
        <p:spPr bwMode="auto">
          <a:xfrm>
            <a:off x="4800600" y="5805488"/>
            <a:ext cx="757238" cy="645160"/>
          </a:xfrm>
          <a:prstGeom prst="rect">
            <a:avLst/>
          </a:prstGeom>
          <a:noFill/>
          <a:ln>
            <a:noFill/>
          </a:ln>
          <a:effectLst/>
        </p:spPr>
        <p:txBody>
          <a:bodyPr>
            <a:spAutoFit/>
          </a:bodyPr>
          <a:p>
            <a:pPr>
              <a:spcBef>
                <a:spcPct val="50000"/>
              </a:spcBef>
            </a:pPr>
            <a:r>
              <a:rPr lang="en-US" altLang="zh-CN" sz="1800" dirty="0">
                <a:latin typeface="Times New Roman" panose="02020503050405090304" charset="0"/>
              </a:rPr>
              <a:t>Step 2</a:t>
            </a:r>
            <a:endParaRPr lang="en-US" altLang="zh-CN" sz="2400" dirty="0">
              <a:latin typeface="Times New Roman" panose="02020503050405090304" charset="0"/>
            </a:endParaRPr>
          </a:p>
        </p:txBody>
      </p:sp>
      <p:sp>
        <p:nvSpPr>
          <p:cNvPr id="63523" name="Line 45"/>
          <p:cNvSpPr>
            <a:spLocks noChangeShapeType="1"/>
          </p:cNvSpPr>
          <p:nvPr/>
        </p:nvSpPr>
        <p:spPr bwMode="auto">
          <a:xfrm flipH="1">
            <a:off x="5734050" y="5708650"/>
            <a:ext cx="0" cy="138113"/>
          </a:xfrm>
          <a:prstGeom prst="line">
            <a:avLst/>
          </a:prstGeom>
          <a:no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800" b="0" i="0" u="none" strike="noStrike" kern="1200" cap="none" spc="0" normalizeH="0" baseline="0" noProof="0" smtClean="0">
              <a:ln>
                <a:noFill/>
              </a:ln>
              <a:solidFill>
                <a:schemeClr val="tx1"/>
              </a:solidFill>
              <a:effectLst/>
              <a:uLnTx/>
              <a:uFillTx/>
              <a:latin typeface="Times New Roman" panose="02020503050405090304" charset="0"/>
              <a:ea typeface="宋体" charset="0"/>
              <a:cs typeface="宋体" charset="0"/>
            </a:endParaRPr>
          </a:p>
        </p:txBody>
      </p:sp>
      <p:sp>
        <p:nvSpPr>
          <p:cNvPr id="63524" name="Text Box 46"/>
          <p:cNvSpPr txBox="1">
            <a:spLocks noChangeArrowheads="1"/>
          </p:cNvSpPr>
          <p:nvPr/>
        </p:nvSpPr>
        <p:spPr bwMode="auto">
          <a:xfrm>
            <a:off x="5583238" y="5791200"/>
            <a:ext cx="755650" cy="645160"/>
          </a:xfrm>
          <a:prstGeom prst="rect">
            <a:avLst/>
          </a:prstGeom>
          <a:noFill/>
          <a:ln>
            <a:noFill/>
          </a:ln>
          <a:effectLst/>
        </p:spPr>
        <p:txBody>
          <a:bodyPr>
            <a:spAutoFit/>
          </a:bodyPr>
          <a:p>
            <a:pPr>
              <a:spcBef>
                <a:spcPct val="50000"/>
              </a:spcBef>
            </a:pPr>
            <a:r>
              <a:rPr lang="en-US" altLang="zh-CN" sz="1800" dirty="0">
                <a:latin typeface="Times New Roman" panose="02020503050405090304" charset="0"/>
              </a:rPr>
              <a:t>Step 1</a:t>
            </a:r>
            <a:endParaRPr lang="en-US" altLang="zh-CN" sz="2400" dirty="0">
              <a:latin typeface="Times New Roman" panose="02020503050405090304" charset="0"/>
            </a:endParaRPr>
          </a:p>
        </p:txBody>
      </p:sp>
      <p:sp>
        <p:nvSpPr>
          <p:cNvPr id="63525" name="Line 47"/>
          <p:cNvSpPr>
            <a:spLocks noChangeShapeType="1"/>
          </p:cNvSpPr>
          <p:nvPr/>
        </p:nvSpPr>
        <p:spPr bwMode="auto">
          <a:xfrm flipH="1">
            <a:off x="6489700" y="5708650"/>
            <a:ext cx="0" cy="138113"/>
          </a:xfrm>
          <a:prstGeom prst="line">
            <a:avLst/>
          </a:prstGeom>
          <a:no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800" b="0" i="0" u="none" strike="noStrike" kern="1200" cap="none" spc="0" normalizeH="0" baseline="0" noProof="0" smtClean="0">
              <a:ln>
                <a:noFill/>
              </a:ln>
              <a:solidFill>
                <a:schemeClr val="tx1"/>
              </a:solidFill>
              <a:effectLst/>
              <a:uLnTx/>
              <a:uFillTx/>
              <a:latin typeface="Times New Roman" panose="02020503050405090304" charset="0"/>
              <a:ea typeface="宋体" charset="0"/>
              <a:cs typeface="宋体" charset="0"/>
            </a:endParaRPr>
          </a:p>
        </p:txBody>
      </p:sp>
      <p:sp>
        <p:nvSpPr>
          <p:cNvPr id="63526" name="Text Box 48"/>
          <p:cNvSpPr txBox="1">
            <a:spLocks noChangeArrowheads="1"/>
          </p:cNvSpPr>
          <p:nvPr/>
        </p:nvSpPr>
        <p:spPr bwMode="auto">
          <a:xfrm>
            <a:off x="6311900" y="5805488"/>
            <a:ext cx="755650" cy="645160"/>
          </a:xfrm>
          <a:prstGeom prst="rect">
            <a:avLst/>
          </a:prstGeom>
          <a:noFill/>
          <a:ln>
            <a:noFill/>
          </a:ln>
          <a:effectLst/>
        </p:spPr>
        <p:txBody>
          <a:bodyPr>
            <a:spAutoFit/>
          </a:bodyPr>
          <a:p>
            <a:pPr>
              <a:spcBef>
                <a:spcPct val="50000"/>
              </a:spcBef>
            </a:pPr>
            <a:r>
              <a:rPr lang="en-US" altLang="zh-CN" sz="1800" dirty="0">
                <a:latin typeface="Times New Roman" panose="02020503050405090304" charset="0"/>
              </a:rPr>
              <a:t>Step 0</a:t>
            </a:r>
            <a:endParaRPr lang="en-US" altLang="zh-CN" sz="2400" dirty="0">
              <a:latin typeface="Times New Roman" panose="02020503050405090304" charset="0"/>
            </a:endParaRPr>
          </a:p>
        </p:txBody>
      </p:sp>
      <p:sp>
        <p:nvSpPr>
          <p:cNvPr id="63527" name="Line 49"/>
          <p:cNvSpPr>
            <a:spLocks noChangeShapeType="1"/>
          </p:cNvSpPr>
          <p:nvPr/>
        </p:nvSpPr>
        <p:spPr bwMode="auto">
          <a:xfrm>
            <a:off x="3540125" y="3687763"/>
            <a:ext cx="303213" cy="139700"/>
          </a:xfrm>
          <a:prstGeom prst="line">
            <a:avLst/>
          </a:prstGeom>
          <a:no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800" b="0" i="0" u="none" strike="noStrike" kern="1200" cap="none" spc="0" normalizeH="0" baseline="0" noProof="0" smtClean="0">
              <a:ln>
                <a:noFill/>
              </a:ln>
              <a:solidFill>
                <a:schemeClr val="tx1"/>
              </a:solidFill>
              <a:effectLst/>
              <a:uLnTx/>
              <a:uFillTx/>
              <a:latin typeface="Times New Roman" panose="02020503050405090304" charset="0"/>
              <a:ea typeface="宋体" charset="0"/>
              <a:cs typeface="宋体" charset="0"/>
            </a:endParaRPr>
          </a:p>
        </p:txBody>
      </p:sp>
      <p:sp>
        <p:nvSpPr>
          <p:cNvPr id="63528" name="Line 50"/>
          <p:cNvSpPr>
            <a:spLocks noChangeShapeType="1"/>
          </p:cNvSpPr>
          <p:nvPr/>
        </p:nvSpPr>
        <p:spPr bwMode="auto">
          <a:xfrm flipV="1">
            <a:off x="3540125" y="3827463"/>
            <a:ext cx="303213" cy="279400"/>
          </a:xfrm>
          <a:prstGeom prst="line">
            <a:avLst/>
          </a:prstGeom>
          <a:no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800" b="0" i="0" u="none" strike="noStrike" kern="1200" cap="none" spc="0" normalizeH="0" baseline="0" noProof="0" smtClean="0">
              <a:ln>
                <a:noFill/>
              </a:ln>
              <a:solidFill>
                <a:schemeClr val="tx1"/>
              </a:solidFill>
              <a:effectLst/>
              <a:uLnTx/>
              <a:uFillTx/>
              <a:latin typeface="Times New Roman" panose="02020503050405090304" charset="0"/>
              <a:ea typeface="宋体" charset="0"/>
              <a:cs typeface="宋体" charset="0"/>
            </a:endParaRPr>
          </a:p>
        </p:txBody>
      </p:sp>
      <p:sp>
        <p:nvSpPr>
          <p:cNvPr id="63529" name="Line 51"/>
          <p:cNvSpPr>
            <a:spLocks noChangeShapeType="1"/>
          </p:cNvSpPr>
          <p:nvPr/>
        </p:nvSpPr>
        <p:spPr bwMode="auto">
          <a:xfrm>
            <a:off x="3540125" y="4941888"/>
            <a:ext cx="1135063" cy="209550"/>
          </a:xfrm>
          <a:prstGeom prst="line">
            <a:avLst/>
          </a:prstGeom>
          <a:no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800" b="0" i="0" u="none" strike="noStrike" kern="1200" cap="none" spc="0" normalizeH="0" baseline="0" noProof="0" smtClean="0">
              <a:ln>
                <a:noFill/>
              </a:ln>
              <a:solidFill>
                <a:schemeClr val="tx1"/>
              </a:solidFill>
              <a:effectLst/>
              <a:uLnTx/>
              <a:uFillTx/>
              <a:latin typeface="Times New Roman" panose="02020503050405090304" charset="0"/>
              <a:ea typeface="宋体" charset="0"/>
              <a:cs typeface="宋体" charset="0"/>
            </a:endParaRPr>
          </a:p>
        </p:txBody>
      </p:sp>
      <p:sp>
        <p:nvSpPr>
          <p:cNvPr id="63530" name="Line 52"/>
          <p:cNvSpPr>
            <a:spLocks noChangeShapeType="1"/>
          </p:cNvSpPr>
          <p:nvPr/>
        </p:nvSpPr>
        <p:spPr bwMode="auto">
          <a:xfrm flipV="1">
            <a:off x="3540125" y="5151438"/>
            <a:ext cx="1135063" cy="207963"/>
          </a:xfrm>
          <a:prstGeom prst="line">
            <a:avLst/>
          </a:prstGeom>
          <a:no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800" b="0" i="0" u="none" strike="noStrike" kern="1200" cap="none" spc="0" normalizeH="0" baseline="0" noProof="0" smtClean="0">
              <a:ln>
                <a:noFill/>
              </a:ln>
              <a:solidFill>
                <a:schemeClr val="tx1"/>
              </a:solidFill>
              <a:effectLst/>
              <a:uLnTx/>
              <a:uFillTx/>
              <a:latin typeface="Times New Roman" panose="02020503050405090304" charset="0"/>
              <a:ea typeface="宋体" charset="0"/>
              <a:cs typeface="宋体" charset="0"/>
            </a:endParaRPr>
          </a:p>
        </p:txBody>
      </p:sp>
      <p:sp>
        <p:nvSpPr>
          <p:cNvPr id="63531" name="Line 53"/>
          <p:cNvSpPr>
            <a:spLocks noChangeShapeType="1"/>
          </p:cNvSpPr>
          <p:nvPr/>
        </p:nvSpPr>
        <p:spPr bwMode="auto">
          <a:xfrm>
            <a:off x="3540125" y="4594225"/>
            <a:ext cx="1739900" cy="139700"/>
          </a:xfrm>
          <a:prstGeom prst="line">
            <a:avLst/>
          </a:prstGeom>
          <a:no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800" b="0" i="0" u="none" strike="noStrike" kern="1200" cap="none" spc="0" normalizeH="0" baseline="0" noProof="0" smtClean="0">
              <a:ln>
                <a:noFill/>
              </a:ln>
              <a:solidFill>
                <a:schemeClr val="tx1"/>
              </a:solidFill>
              <a:effectLst/>
              <a:uLnTx/>
              <a:uFillTx/>
              <a:latin typeface="Times New Roman" panose="02020503050405090304" charset="0"/>
              <a:ea typeface="宋体" charset="0"/>
              <a:cs typeface="宋体" charset="0"/>
            </a:endParaRPr>
          </a:p>
        </p:txBody>
      </p:sp>
      <p:sp>
        <p:nvSpPr>
          <p:cNvPr id="63532" name="Line 54"/>
          <p:cNvSpPr>
            <a:spLocks noChangeShapeType="1"/>
          </p:cNvSpPr>
          <p:nvPr/>
        </p:nvSpPr>
        <p:spPr bwMode="auto">
          <a:xfrm flipV="1">
            <a:off x="5129213" y="4733925"/>
            <a:ext cx="150813" cy="277813"/>
          </a:xfrm>
          <a:prstGeom prst="line">
            <a:avLst/>
          </a:prstGeom>
          <a:no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800" b="0" i="0" u="none" strike="noStrike" kern="1200" cap="none" spc="0" normalizeH="0" baseline="0" noProof="0" smtClean="0">
              <a:ln>
                <a:noFill/>
              </a:ln>
              <a:solidFill>
                <a:schemeClr val="tx1"/>
              </a:solidFill>
              <a:effectLst/>
              <a:uLnTx/>
              <a:uFillTx/>
              <a:latin typeface="Times New Roman" panose="02020503050405090304" charset="0"/>
              <a:ea typeface="宋体" charset="0"/>
              <a:cs typeface="宋体" charset="0"/>
            </a:endParaRPr>
          </a:p>
        </p:txBody>
      </p:sp>
      <p:sp>
        <p:nvSpPr>
          <p:cNvPr id="63533" name="Line 55"/>
          <p:cNvSpPr>
            <a:spLocks noChangeShapeType="1"/>
          </p:cNvSpPr>
          <p:nvPr/>
        </p:nvSpPr>
        <p:spPr bwMode="auto">
          <a:xfrm>
            <a:off x="4675188" y="3897313"/>
            <a:ext cx="1135063" cy="347663"/>
          </a:xfrm>
          <a:prstGeom prst="line">
            <a:avLst/>
          </a:prstGeom>
          <a:no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800" b="0" i="0" u="none" strike="noStrike" kern="1200" cap="none" spc="0" normalizeH="0" baseline="0" noProof="0" smtClean="0">
              <a:ln>
                <a:noFill/>
              </a:ln>
              <a:solidFill>
                <a:schemeClr val="tx1"/>
              </a:solidFill>
              <a:effectLst/>
              <a:uLnTx/>
              <a:uFillTx/>
              <a:latin typeface="Times New Roman" panose="02020503050405090304" charset="0"/>
              <a:ea typeface="宋体" charset="0"/>
              <a:cs typeface="宋体" charset="0"/>
            </a:endParaRPr>
          </a:p>
        </p:txBody>
      </p:sp>
      <p:sp>
        <p:nvSpPr>
          <p:cNvPr id="63534" name="Line 56"/>
          <p:cNvSpPr>
            <a:spLocks noChangeShapeType="1"/>
          </p:cNvSpPr>
          <p:nvPr/>
        </p:nvSpPr>
        <p:spPr bwMode="auto">
          <a:xfrm flipV="1">
            <a:off x="5734050" y="4244975"/>
            <a:ext cx="76200" cy="279400"/>
          </a:xfrm>
          <a:prstGeom prst="line">
            <a:avLst/>
          </a:prstGeom>
          <a:no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800" b="0" i="0" u="none" strike="noStrike" kern="1200" cap="none" spc="0" normalizeH="0" baseline="0" noProof="0" smtClean="0">
              <a:ln>
                <a:noFill/>
              </a:ln>
              <a:solidFill>
                <a:schemeClr val="tx1"/>
              </a:solidFill>
              <a:effectLst/>
              <a:uLnTx/>
              <a:uFillTx/>
              <a:latin typeface="Times New Roman" panose="02020503050405090304" charset="0"/>
              <a:ea typeface="宋体" charset="0"/>
              <a:cs typeface="宋体" charset="0"/>
            </a:endParaRPr>
          </a:p>
        </p:txBody>
      </p:sp>
      <p:sp>
        <p:nvSpPr>
          <p:cNvPr id="63535" name="Text Box 57"/>
          <p:cNvSpPr txBox="1">
            <a:spLocks noChangeArrowheads="1"/>
          </p:cNvSpPr>
          <p:nvPr/>
        </p:nvSpPr>
        <p:spPr bwMode="auto">
          <a:xfrm>
            <a:off x="7684930" y="2924175"/>
            <a:ext cx="2027555" cy="829945"/>
          </a:xfrm>
          <a:prstGeom prst="rect">
            <a:avLst/>
          </a:prstGeom>
          <a:noFill/>
          <a:ln>
            <a:noFill/>
          </a:ln>
          <a:effectLst/>
        </p:spPr>
        <p:txBody>
          <a:bodyPr wrap="none">
            <a:spAutoFit/>
          </a:bodyPr>
          <a:lstStyle>
            <a:lvl1pPr>
              <a:defRPr sz="2800">
                <a:solidFill>
                  <a:schemeClr val="tx1"/>
                </a:solidFill>
                <a:latin typeface="Times New Roman" panose="02020503050405090304" charset="0"/>
                <a:ea typeface="宋体" charset="0"/>
                <a:cs typeface="宋体" charset="0"/>
              </a:defRPr>
            </a:lvl1pPr>
            <a:lvl2pPr marL="742950" indent="-285750">
              <a:defRPr sz="2800">
                <a:solidFill>
                  <a:schemeClr val="tx1"/>
                </a:solidFill>
                <a:latin typeface="Times New Roman" panose="02020503050405090304" charset="0"/>
                <a:ea typeface="宋体" charset="0"/>
                <a:cs typeface="宋体" charset="0"/>
              </a:defRPr>
            </a:lvl2pPr>
            <a:lvl3pPr marL="1143000" indent="-228600">
              <a:defRPr sz="2800">
                <a:solidFill>
                  <a:schemeClr val="tx1"/>
                </a:solidFill>
                <a:latin typeface="Times New Roman" panose="02020503050405090304" charset="0"/>
                <a:ea typeface="宋体" charset="0"/>
                <a:cs typeface="宋体" charset="0"/>
              </a:defRPr>
            </a:lvl3pPr>
            <a:lvl4pPr marL="1600200" indent="-228600">
              <a:defRPr sz="2800">
                <a:solidFill>
                  <a:schemeClr val="tx1"/>
                </a:solidFill>
                <a:latin typeface="Times New Roman" panose="02020503050405090304" charset="0"/>
                <a:ea typeface="宋体" charset="0"/>
                <a:cs typeface="宋体" charset="0"/>
              </a:defRPr>
            </a:lvl4pPr>
            <a:lvl5pPr marL="2057400" indent="-228600">
              <a:defRPr sz="2800">
                <a:solidFill>
                  <a:schemeClr val="tx1"/>
                </a:solidFill>
                <a:latin typeface="Times New Roman" panose="02020503050405090304" charset="0"/>
                <a:ea typeface="宋体" charset="0"/>
                <a:cs typeface="宋体" charset="0"/>
              </a:defRPr>
            </a:lvl5pPr>
            <a:lvl6pPr marL="2514600" indent="-228600" eaLnBrk="0" fontAlgn="base" hangingPunct="0">
              <a:spcBef>
                <a:spcPct val="0"/>
              </a:spcBef>
              <a:spcAft>
                <a:spcPct val="0"/>
              </a:spcAft>
              <a:defRPr sz="2800">
                <a:solidFill>
                  <a:schemeClr val="tx1"/>
                </a:solidFill>
                <a:latin typeface="Times New Roman" panose="02020503050405090304" charset="0"/>
                <a:ea typeface="宋体" charset="0"/>
                <a:cs typeface="宋体" charset="0"/>
              </a:defRPr>
            </a:lvl6pPr>
            <a:lvl7pPr marL="2971800" indent="-228600" eaLnBrk="0" fontAlgn="base" hangingPunct="0">
              <a:spcBef>
                <a:spcPct val="0"/>
              </a:spcBef>
              <a:spcAft>
                <a:spcPct val="0"/>
              </a:spcAft>
              <a:defRPr sz="2800">
                <a:solidFill>
                  <a:schemeClr val="tx1"/>
                </a:solidFill>
                <a:latin typeface="Times New Roman" panose="02020503050405090304" charset="0"/>
                <a:ea typeface="宋体" charset="0"/>
                <a:cs typeface="宋体" charset="0"/>
              </a:defRPr>
            </a:lvl7pPr>
            <a:lvl8pPr marL="3429000" indent="-228600" eaLnBrk="0" fontAlgn="base" hangingPunct="0">
              <a:spcBef>
                <a:spcPct val="0"/>
              </a:spcBef>
              <a:spcAft>
                <a:spcPct val="0"/>
              </a:spcAft>
              <a:defRPr sz="2800">
                <a:solidFill>
                  <a:schemeClr val="tx1"/>
                </a:solidFill>
                <a:latin typeface="Times New Roman" panose="02020503050405090304" charset="0"/>
                <a:ea typeface="宋体" charset="0"/>
                <a:cs typeface="宋体" charset="0"/>
              </a:defRPr>
            </a:lvl8pPr>
            <a:lvl9pPr marL="3886200" indent="-228600" eaLnBrk="0" fontAlgn="base" hangingPunct="0">
              <a:spcBef>
                <a:spcPct val="0"/>
              </a:spcBef>
              <a:spcAft>
                <a:spcPct val="0"/>
              </a:spcAft>
              <a:defRPr sz="2800">
                <a:solidFill>
                  <a:schemeClr val="tx1"/>
                </a:solidFill>
                <a:latin typeface="Times New Roman" panose="02020503050405090304" charset="0"/>
                <a:ea typeface="宋体" charset="0"/>
                <a:cs typeface="宋体"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smtClean="0">
                <a:ln>
                  <a:noFill/>
                </a:ln>
                <a:solidFill>
                  <a:schemeClr val="tx1"/>
                </a:solidFill>
                <a:effectLst/>
                <a:uLnTx/>
                <a:uFillTx/>
                <a:latin typeface="Times New Roman" panose="02020503050405090304" charset="0"/>
                <a:ea typeface="宋体" charset="0"/>
                <a:cs typeface="宋体" charset="0"/>
              </a:rPr>
              <a:t>agglomerative</a:t>
            </a:r>
            <a:endParaRPr kumimoji="0" lang="en-US" altLang="zh-CN" sz="2400" b="1" i="0" u="none" strike="noStrike" kern="1200" cap="none" spc="0" normalizeH="0" baseline="0" noProof="0" smtClean="0">
              <a:ln>
                <a:noFill/>
              </a:ln>
              <a:solidFill>
                <a:schemeClr val="tx1"/>
              </a:solidFill>
              <a:effectLst/>
              <a:uLnTx/>
              <a:uFillTx/>
              <a:latin typeface="Times New Roman" panose="02020503050405090304" charset="0"/>
              <a:ea typeface="宋体" charset="0"/>
              <a:cs typeface="宋体" charset="0"/>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smtClean="0">
                <a:ln>
                  <a:noFill/>
                </a:ln>
                <a:solidFill>
                  <a:schemeClr val="tx1"/>
                </a:solidFill>
                <a:effectLst/>
                <a:uLnTx/>
                <a:uFillTx/>
                <a:latin typeface="Times New Roman" panose="02020503050405090304" charset="0"/>
                <a:ea typeface="宋体" charset="0"/>
                <a:cs typeface="宋体" charset="0"/>
              </a:rPr>
              <a:t>(AGNES)</a:t>
            </a:r>
            <a:endParaRPr kumimoji="0" lang="en-US" altLang="zh-CN" sz="2400" b="1" i="0" u="none" strike="noStrike" kern="1200" cap="none" spc="0" normalizeH="0" baseline="0" noProof="0" smtClean="0">
              <a:ln>
                <a:noFill/>
              </a:ln>
              <a:solidFill>
                <a:schemeClr val="tx1"/>
              </a:solidFill>
              <a:effectLst/>
              <a:uLnTx/>
              <a:uFillTx/>
              <a:latin typeface="Times New Roman" panose="02020503050405090304" charset="0"/>
              <a:ea typeface="宋体" charset="0"/>
              <a:cs typeface="宋体" charset="0"/>
            </a:endParaRPr>
          </a:p>
        </p:txBody>
      </p:sp>
      <p:sp>
        <p:nvSpPr>
          <p:cNvPr id="63536" name="Text Box 58"/>
          <p:cNvSpPr txBox="1">
            <a:spLocks noChangeArrowheads="1"/>
          </p:cNvSpPr>
          <p:nvPr/>
        </p:nvSpPr>
        <p:spPr bwMode="auto">
          <a:xfrm>
            <a:off x="7824629" y="5427663"/>
            <a:ext cx="1386205" cy="829945"/>
          </a:xfrm>
          <a:prstGeom prst="rect">
            <a:avLst/>
          </a:prstGeom>
          <a:noFill/>
          <a:ln>
            <a:noFill/>
          </a:ln>
          <a:effectLst/>
        </p:spPr>
        <p:txBody>
          <a:bodyPr wrap="none">
            <a:spAutoFit/>
          </a:bodyPr>
          <a:p>
            <a:pPr algn="ctr"/>
            <a:r>
              <a:rPr lang="en-US" altLang="zh-CN" sz="2400" b="1" dirty="0">
                <a:solidFill>
                  <a:schemeClr val="bg1"/>
                </a:solidFill>
                <a:latin typeface="Times New Roman" panose="02020503050405090304" charset="0"/>
              </a:rPr>
              <a:t>divisive</a:t>
            </a:r>
            <a:endParaRPr lang="en-US" altLang="zh-CN" sz="2400" b="1" dirty="0">
              <a:solidFill>
                <a:schemeClr val="bg1"/>
              </a:solidFill>
              <a:latin typeface="Times New Roman" panose="02020503050405090304" charset="0"/>
            </a:endParaRPr>
          </a:p>
          <a:p>
            <a:pPr algn="ctr"/>
            <a:r>
              <a:rPr lang="en-US" altLang="zh-CN" sz="2400" b="1" dirty="0">
                <a:solidFill>
                  <a:schemeClr val="bg1"/>
                </a:solidFill>
                <a:latin typeface="Times New Roman" panose="02020503050405090304" charset="0"/>
              </a:rPr>
              <a:t>(DIANA)</a:t>
            </a:r>
            <a:endParaRPr lang="en-US" altLang="zh-CN" sz="2400" dirty="0">
              <a:solidFill>
                <a:schemeClr val="bg1"/>
              </a:solidFill>
              <a:latin typeface="Times New Roman" panose="02020503050405090304" charset="0"/>
            </a:endParaRPr>
          </a:p>
        </p:txBody>
      </p:sp>
    </p:spTree>
  </p:cSld>
  <p:clrMapOvr>
    <a:masterClrMapping/>
  </p:clrMapOvr>
  <p:transition>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2"/>
          <p:cNvSpPr>
            <a:spLocks noChangeArrowheads="1"/>
          </p:cNvSpPr>
          <p:nvPr/>
        </p:nvSpPr>
        <p:spPr bwMode="auto">
          <a:xfrm>
            <a:off x="2209800" y="609600"/>
            <a:ext cx="7772400" cy="1143000"/>
          </a:xfrm>
          <a:prstGeom prst="rect">
            <a:avLst/>
          </a:prstGeom>
          <a:noFill/>
          <a:ln>
            <a:noFill/>
          </a:ln>
          <a:effectLst/>
        </p:spPr>
        <p:txBody>
          <a:bodyPr lIns="92075" tIns="46038" rIns="92075" bIns="46038"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1200" cap="none" spc="0" normalizeH="0" baseline="0" noProof="0" smtClean="0">
                <a:ln>
                  <a:noFill/>
                </a:ln>
                <a:solidFill>
                  <a:srgbClr val="000099"/>
                </a:solidFill>
                <a:effectLst/>
                <a:uLnTx/>
                <a:uFillTx/>
                <a:latin typeface="华文新魏" charset="0"/>
                <a:ea typeface="华文新魏" charset="0"/>
                <a:cs typeface="华文新魏" charset="0"/>
              </a:rPr>
              <a:t>1</a:t>
            </a:r>
            <a:r>
              <a:rPr kumimoji="0" lang="zh-CN" altLang="en-US" sz="3200" b="1" i="0" u="none" strike="noStrike" kern="1200" cap="none" spc="0" normalizeH="0" baseline="0" noProof="0" smtClean="0">
                <a:ln>
                  <a:noFill/>
                </a:ln>
                <a:solidFill>
                  <a:srgbClr val="000099"/>
                </a:solidFill>
                <a:effectLst/>
                <a:uLnTx/>
                <a:uFillTx/>
                <a:latin typeface="华文新魏" charset="0"/>
                <a:ea typeface="华文新魏" charset="0"/>
                <a:cs typeface="华文新魏" charset="0"/>
              </a:rPr>
              <a:t>、</a:t>
            </a:r>
            <a:r>
              <a:rPr kumimoji="0" lang="en-US" altLang="zh-CN" sz="3200" b="1" i="0" u="none" strike="noStrike" kern="1200" cap="none" spc="0" normalizeH="0" baseline="0" noProof="0" smtClean="0">
                <a:ln>
                  <a:noFill/>
                </a:ln>
                <a:solidFill>
                  <a:srgbClr val="000099"/>
                </a:solidFill>
                <a:effectLst/>
                <a:uLnTx/>
                <a:uFillTx/>
                <a:latin typeface="华文新魏" charset="0"/>
                <a:ea typeface="华文新魏" charset="0"/>
                <a:cs typeface="华文新魏" charset="0"/>
              </a:rPr>
              <a:t>AGNES</a:t>
            </a:r>
            <a:r>
              <a:rPr kumimoji="0" lang="zh-CN" altLang="en-US" sz="3200" b="1" i="0" u="none" strike="noStrike" kern="1200" cap="none" spc="0" normalizeH="0" baseline="0" noProof="0" smtClean="0">
                <a:ln>
                  <a:noFill/>
                </a:ln>
                <a:solidFill>
                  <a:srgbClr val="000099"/>
                </a:solidFill>
                <a:effectLst/>
                <a:uLnTx/>
                <a:uFillTx/>
                <a:latin typeface="华文新魏" charset="0"/>
                <a:ea typeface="华文新魏" charset="0"/>
                <a:cs typeface="华文新魏" charset="0"/>
              </a:rPr>
              <a:t>算法</a:t>
            </a:r>
            <a:endParaRPr kumimoji="0" lang="zh-CN" altLang="en-US" sz="3200" b="1" i="0" u="none" strike="noStrike" kern="1200" cap="none" spc="0" normalizeH="0" baseline="0" noProof="0" smtClean="0">
              <a:ln>
                <a:noFill/>
              </a:ln>
              <a:solidFill>
                <a:srgbClr val="000099"/>
              </a:solidFill>
              <a:effectLst/>
              <a:uLnTx/>
              <a:uFillTx/>
              <a:latin typeface="华文新魏" charset="0"/>
              <a:ea typeface="华文新魏" charset="0"/>
              <a:cs typeface="华文新魏" charset="0"/>
            </a:endParaRPr>
          </a:p>
        </p:txBody>
      </p:sp>
      <p:sp>
        <p:nvSpPr>
          <p:cNvPr id="64515" name="Rectangle 3"/>
          <p:cNvSpPr>
            <a:spLocks noChangeArrowheads="1"/>
          </p:cNvSpPr>
          <p:nvPr/>
        </p:nvSpPr>
        <p:spPr bwMode="auto">
          <a:xfrm>
            <a:off x="2609850" y="2133600"/>
            <a:ext cx="7067550" cy="1198880"/>
          </a:xfrm>
          <a:prstGeom prst="rect">
            <a:avLst/>
          </a:prstGeom>
          <a:noFill/>
          <a:ln>
            <a:noFill/>
          </a:ln>
          <a:effectLst/>
        </p:spPr>
        <p:txBody>
          <a:bodyPr>
            <a:spAutoFit/>
          </a:bodyPr>
          <a:p>
            <a:pPr eaLnBrk="1" hangingPunct="1">
              <a:spcBef>
                <a:spcPct val="10000"/>
              </a:spcBef>
              <a:buClr>
                <a:schemeClr val="tx1"/>
              </a:buClr>
              <a:buSzPct val="60000"/>
              <a:buFont typeface="Wingdings" panose="05000000000000000000" pitchFamily="2" charset="2"/>
              <a:buChar char="n"/>
            </a:pPr>
            <a:r>
              <a:rPr lang="en-US" altLang="zh-CN" b="1" dirty="0">
                <a:latin typeface="宋体" charset="-122"/>
              </a:rPr>
              <a:t>AGNES (AGglomerative NESting)</a:t>
            </a:r>
            <a:r>
              <a:rPr lang="zh-CN" altLang="en-US" b="1" dirty="0">
                <a:latin typeface="宋体" charset="-122"/>
              </a:rPr>
              <a:t>算法最初将每个对象作为一个簇，然后这些簇根据某些准则被一步步地合并。两个簇间的相似度由这两个不同簇中距离最近的数据点对的相似度来确定。聚类的合并过程反复进行直到所有的对象最终满足簇数目。</a:t>
            </a:r>
            <a:endParaRPr lang="zh-CN" altLang="en-US" b="1" dirty="0">
              <a:latin typeface="宋体"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Text Box 2"/>
          <p:cNvSpPr txBox="1">
            <a:spLocks noChangeArrowheads="1"/>
          </p:cNvSpPr>
          <p:nvPr/>
        </p:nvSpPr>
        <p:spPr bwMode="auto">
          <a:xfrm>
            <a:off x="2209800" y="1752600"/>
            <a:ext cx="7920038" cy="3302000"/>
          </a:xfrm>
          <a:prstGeom prst="rect">
            <a:avLst/>
          </a:prstGeom>
          <a:solidFill>
            <a:srgbClr val="EEFB3F"/>
          </a:solidFill>
          <a:ln>
            <a:noFill/>
          </a:ln>
          <a:effectLst/>
        </p:spPr>
        <p:txBody>
          <a:bodyPr>
            <a:spAutoFit/>
          </a:bodyPr>
          <a:p>
            <a:pPr eaLnBrk="1" hangingPunct="1">
              <a:spcBef>
                <a:spcPct val="10000"/>
              </a:spcBef>
            </a:pPr>
            <a:r>
              <a:rPr lang="zh-CN" altLang="en-US" sz="2400" b="1" dirty="0">
                <a:latin typeface="Tahoma" panose="020B0604030504040204" charset="0"/>
              </a:rPr>
              <a:t>算法    </a:t>
            </a:r>
            <a:r>
              <a:rPr lang="en-US" altLang="zh-CN" sz="2400" b="1" dirty="0">
                <a:latin typeface="Tahoma" panose="020B0604030504040204" charset="0"/>
              </a:rPr>
              <a:t>AGNES</a:t>
            </a:r>
            <a:r>
              <a:rPr lang="zh-CN" altLang="en-US" sz="2400" b="1" dirty="0">
                <a:latin typeface="Tahoma" panose="020B0604030504040204" charset="0"/>
              </a:rPr>
              <a:t>（自底向上凝聚算法）</a:t>
            </a:r>
            <a:endParaRPr lang="zh-CN" altLang="en-US" sz="2400" b="1" dirty="0">
              <a:latin typeface="Tahoma" panose="020B0604030504040204" charset="0"/>
            </a:endParaRPr>
          </a:p>
          <a:p>
            <a:pPr eaLnBrk="1" hangingPunct="1">
              <a:spcBef>
                <a:spcPct val="10000"/>
              </a:spcBef>
            </a:pPr>
            <a:r>
              <a:rPr lang="zh-CN" altLang="en-US" sz="2400" b="1" dirty="0">
                <a:latin typeface="Tahoma" panose="020B0604030504040204" charset="0"/>
              </a:rPr>
              <a:t>输入：包含</a:t>
            </a:r>
            <a:r>
              <a:rPr lang="en-US" altLang="zh-CN" sz="2400" b="1" dirty="0">
                <a:latin typeface="Tahoma" panose="020B0604030504040204" charset="0"/>
              </a:rPr>
              <a:t>n</a:t>
            </a:r>
            <a:r>
              <a:rPr lang="zh-CN" altLang="en-US" sz="2400" b="1" dirty="0">
                <a:latin typeface="Tahoma" panose="020B0604030504040204" charset="0"/>
              </a:rPr>
              <a:t>个对象的数据库，终止条件簇的数目</a:t>
            </a:r>
            <a:r>
              <a:rPr lang="en-US" altLang="zh-CN" sz="2400" b="1" dirty="0">
                <a:latin typeface="Tahoma" panose="020B0604030504040204" charset="0"/>
              </a:rPr>
              <a:t>k</a:t>
            </a:r>
            <a:r>
              <a:rPr lang="zh-CN" altLang="en-US" sz="2400" b="1" dirty="0">
                <a:latin typeface="Tahoma" panose="020B0604030504040204" charset="0"/>
              </a:rPr>
              <a:t>。</a:t>
            </a:r>
            <a:endParaRPr lang="zh-CN" altLang="en-US" sz="2400" b="1" dirty="0">
              <a:latin typeface="Tahoma" panose="020B0604030504040204" charset="0"/>
            </a:endParaRPr>
          </a:p>
          <a:p>
            <a:pPr eaLnBrk="1" hangingPunct="1">
              <a:spcBef>
                <a:spcPct val="10000"/>
              </a:spcBef>
            </a:pPr>
            <a:r>
              <a:rPr lang="zh-CN" altLang="en-US" sz="2400" b="1" dirty="0">
                <a:latin typeface="Tahoma" panose="020B0604030504040204" charset="0"/>
              </a:rPr>
              <a:t>输出：</a:t>
            </a:r>
            <a:r>
              <a:rPr lang="en-US" altLang="zh-CN" sz="2400" b="1" dirty="0">
                <a:latin typeface="Tahoma" panose="020B0604030504040204" charset="0"/>
              </a:rPr>
              <a:t>k</a:t>
            </a:r>
            <a:r>
              <a:rPr lang="zh-CN" altLang="en-US" sz="2400" b="1" dirty="0">
                <a:latin typeface="Tahoma" panose="020B0604030504040204" charset="0"/>
              </a:rPr>
              <a:t>个簇，达到终止条件规定簇数目。</a:t>
            </a:r>
            <a:endParaRPr lang="zh-CN" altLang="en-US" sz="2400" b="1" dirty="0">
              <a:latin typeface="Tahoma" panose="020B0604030504040204" charset="0"/>
            </a:endParaRPr>
          </a:p>
          <a:p>
            <a:pPr eaLnBrk="1" hangingPunct="1">
              <a:spcBef>
                <a:spcPct val="10000"/>
              </a:spcBef>
            </a:pPr>
            <a:r>
              <a:rPr lang="en-US" altLang="zh-CN" sz="2400" b="1" dirty="0">
                <a:latin typeface="Tahoma" panose="020B0604030504040204" charset="0"/>
              </a:rPr>
              <a:t>(1)  </a:t>
            </a:r>
            <a:r>
              <a:rPr lang="zh-CN" altLang="en-US" sz="2400" b="1" dirty="0">
                <a:latin typeface="Tahoma" panose="020B0604030504040204" charset="0"/>
              </a:rPr>
              <a:t>将每个对象当成一个初始簇；</a:t>
            </a:r>
            <a:endParaRPr lang="zh-CN" altLang="en-US" sz="2400" b="1" dirty="0">
              <a:latin typeface="Tahoma" panose="020B0604030504040204" charset="0"/>
            </a:endParaRPr>
          </a:p>
          <a:p>
            <a:pPr eaLnBrk="1" hangingPunct="1">
              <a:spcBef>
                <a:spcPct val="10000"/>
              </a:spcBef>
            </a:pPr>
            <a:r>
              <a:rPr lang="en-US" altLang="zh-CN" sz="2400" b="1" dirty="0">
                <a:latin typeface="Tahoma" panose="020B0604030504040204" charset="0"/>
              </a:rPr>
              <a:t>(2)  REPEAT</a:t>
            </a:r>
            <a:endParaRPr lang="en-US" altLang="zh-CN" sz="2400" b="1" dirty="0">
              <a:latin typeface="Tahoma" panose="020B0604030504040204" charset="0"/>
            </a:endParaRPr>
          </a:p>
          <a:p>
            <a:pPr eaLnBrk="1" hangingPunct="1">
              <a:spcBef>
                <a:spcPct val="10000"/>
              </a:spcBef>
            </a:pPr>
            <a:r>
              <a:rPr lang="en-US" altLang="zh-CN" sz="2400" b="1" dirty="0">
                <a:latin typeface="Tahoma" panose="020B0604030504040204" charset="0"/>
              </a:rPr>
              <a:t>(3)    </a:t>
            </a:r>
            <a:r>
              <a:rPr lang="zh-CN" altLang="en-US" sz="2400" b="1" dirty="0">
                <a:latin typeface="Tahoma" panose="020B0604030504040204" charset="0"/>
              </a:rPr>
              <a:t>根据两个簇中最近的数据点找到最近的两个簇；</a:t>
            </a:r>
            <a:endParaRPr lang="zh-CN" altLang="en-US" sz="2400" b="1" dirty="0">
              <a:latin typeface="Tahoma" panose="020B0604030504040204" charset="0"/>
            </a:endParaRPr>
          </a:p>
          <a:p>
            <a:pPr eaLnBrk="1" hangingPunct="1">
              <a:spcBef>
                <a:spcPct val="10000"/>
              </a:spcBef>
            </a:pPr>
            <a:r>
              <a:rPr lang="en-US" altLang="zh-CN" sz="2400" b="1" dirty="0">
                <a:latin typeface="Tahoma" panose="020B0604030504040204" charset="0"/>
              </a:rPr>
              <a:t>(4)    </a:t>
            </a:r>
            <a:r>
              <a:rPr lang="zh-CN" altLang="en-US" sz="2400" b="1" dirty="0">
                <a:latin typeface="Tahoma" panose="020B0604030504040204" charset="0"/>
              </a:rPr>
              <a:t>合并两个簇，生成新的簇的集合；</a:t>
            </a:r>
            <a:endParaRPr lang="zh-CN" altLang="en-US" sz="2400" b="1" dirty="0">
              <a:latin typeface="Tahoma" panose="020B0604030504040204" charset="0"/>
            </a:endParaRPr>
          </a:p>
          <a:p>
            <a:pPr eaLnBrk="1" hangingPunct="1">
              <a:spcBef>
                <a:spcPct val="10000"/>
              </a:spcBef>
            </a:pPr>
            <a:r>
              <a:rPr lang="en-US" altLang="zh-CN" sz="2400" b="1" dirty="0">
                <a:latin typeface="Tahoma" panose="020B0604030504040204" charset="0"/>
              </a:rPr>
              <a:t>(5)  UNTIL </a:t>
            </a:r>
            <a:r>
              <a:rPr lang="zh-CN" altLang="en-US" sz="2400" b="1" dirty="0">
                <a:latin typeface="Tahoma" panose="020B0604030504040204" charset="0"/>
              </a:rPr>
              <a:t>达到定义的簇的数目；</a:t>
            </a:r>
            <a:endParaRPr lang="zh-CN" altLang="en-US" sz="2400" b="1" dirty="0">
              <a:latin typeface="Tahoma" panose="020B0604030504040204" charset="0"/>
            </a:endParaRPr>
          </a:p>
        </p:txBody>
      </p:sp>
      <p:sp>
        <p:nvSpPr>
          <p:cNvPr id="65539" name="Rectangle 3"/>
          <p:cNvSpPr>
            <a:spLocks noChangeArrowheads="1"/>
          </p:cNvSpPr>
          <p:nvPr/>
        </p:nvSpPr>
        <p:spPr bwMode="auto">
          <a:xfrm>
            <a:off x="2209800" y="609600"/>
            <a:ext cx="7772400" cy="1143000"/>
          </a:xfrm>
          <a:prstGeom prst="rect">
            <a:avLst/>
          </a:prstGeom>
          <a:noFill/>
          <a:ln>
            <a:noFill/>
          </a:ln>
          <a:effectLst/>
        </p:spPr>
        <p:txBody>
          <a:bodyPr lIns="92075" tIns="46038" rIns="92075" bIns="46038"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1200" cap="none" spc="0" normalizeH="0" baseline="0" noProof="0" smtClean="0">
                <a:ln>
                  <a:noFill/>
                </a:ln>
                <a:solidFill>
                  <a:srgbClr val="000099"/>
                </a:solidFill>
                <a:effectLst/>
                <a:uLnTx/>
                <a:uFillTx/>
                <a:latin typeface="华文新魏" charset="0"/>
                <a:ea typeface="华文新魏" charset="0"/>
                <a:cs typeface="华文新魏" charset="0"/>
              </a:rPr>
              <a:t>1</a:t>
            </a:r>
            <a:r>
              <a:rPr kumimoji="0" lang="zh-CN" altLang="en-US" sz="3200" b="1" i="0" u="none" strike="noStrike" kern="1200" cap="none" spc="0" normalizeH="0" baseline="0" noProof="0" smtClean="0">
                <a:ln>
                  <a:noFill/>
                </a:ln>
                <a:solidFill>
                  <a:srgbClr val="000099"/>
                </a:solidFill>
                <a:effectLst/>
                <a:uLnTx/>
                <a:uFillTx/>
                <a:latin typeface="华文新魏" charset="0"/>
                <a:ea typeface="华文新魏" charset="0"/>
                <a:cs typeface="华文新魏" charset="0"/>
              </a:rPr>
              <a:t>、</a:t>
            </a:r>
            <a:r>
              <a:rPr kumimoji="0" lang="en-US" altLang="zh-CN" sz="3200" b="1" i="0" u="none" strike="noStrike" kern="1200" cap="none" spc="0" normalizeH="0" baseline="0" noProof="0" smtClean="0">
                <a:ln>
                  <a:noFill/>
                </a:ln>
                <a:solidFill>
                  <a:srgbClr val="000099"/>
                </a:solidFill>
                <a:effectLst/>
                <a:uLnTx/>
                <a:uFillTx/>
                <a:latin typeface="华文新魏" charset="0"/>
                <a:ea typeface="华文新魏" charset="0"/>
                <a:cs typeface="华文新魏" charset="0"/>
              </a:rPr>
              <a:t>AGNES</a:t>
            </a:r>
            <a:r>
              <a:rPr kumimoji="0" lang="zh-CN" altLang="en-US" sz="3200" b="1" i="0" u="none" strike="noStrike" kern="1200" cap="none" spc="0" normalizeH="0" baseline="0" noProof="0" smtClean="0">
                <a:ln>
                  <a:noFill/>
                </a:ln>
                <a:solidFill>
                  <a:srgbClr val="000099"/>
                </a:solidFill>
                <a:effectLst/>
                <a:uLnTx/>
                <a:uFillTx/>
                <a:latin typeface="华文新魏" charset="0"/>
                <a:ea typeface="华文新魏" charset="0"/>
                <a:cs typeface="华文新魏" charset="0"/>
              </a:rPr>
              <a:t>算法</a:t>
            </a:r>
            <a:endParaRPr kumimoji="0" lang="zh-CN" altLang="en-US" sz="3200" b="1" i="0" u="none" strike="noStrike" kern="1200" cap="none" spc="0" normalizeH="0" baseline="0" noProof="0" smtClean="0">
              <a:ln>
                <a:noFill/>
              </a:ln>
              <a:solidFill>
                <a:srgbClr val="000099"/>
              </a:solidFill>
              <a:effectLst/>
              <a:uLnTx/>
              <a:uFillTx/>
              <a:latin typeface="华文新魏" charset="0"/>
              <a:ea typeface="华文新魏" charset="0"/>
              <a:cs typeface="华文新魏"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Rectangle 2"/>
          <p:cNvSpPr>
            <a:spLocks noGrp="1" noChangeArrowheads="1"/>
          </p:cNvSpPr>
          <p:nvPr>
            <p:ph type="title"/>
          </p:nvPr>
        </p:nvSpPr>
        <p:spPr>
          <a:xfrm>
            <a:off x="1524000" y="0"/>
            <a:ext cx="8763000" cy="762000"/>
          </a:xfrm>
        </p:spPr>
        <p:txBody>
          <a:bodyPr vert="horz" wrap="square" lIns="91440" tIns="45720" rIns="91440" bIns="45720" numCol="1" anchor="b" anchorCtr="0" compatLnSpc="1"/>
          <a:p>
            <a:pPr eaLnBrk="1" hangingPunct="1"/>
            <a:r>
              <a:rPr lang="en-US" altLang="zh-CN" sz="3500" b="0" dirty="0">
                <a:solidFill>
                  <a:schemeClr val="tx1"/>
                </a:solidFill>
                <a:latin typeface="华文行楷" pitchFamily="2" charset="-122"/>
                <a:ea typeface="华文行楷" pitchFamily="2" charset="-122"/>
              </a:rPr>
              <a:t>          </a:t>
            </a:r>
            <a:endParaRPr lang="en-US" altLang="zh-CN" b="0" dirty="0">
              <a:latin typeface="宋体" charset="-122"/>
            </a:endParaRPr>
          </a:p>
        </p:txBody>
      </p:sp>
      <p:sp>
        <p:nvSpPr>
          <p:cNvPr id="66563" name="Rectangle 3"/>
          <p:cNvSpPr>
            <a:spLocks noGrp="1" noChangeArrowheads="1"/>
          </p:cNvSpPr>
          <p:nvPr>
            <p:ph idx="1"/>
          </p:nvPr>
        </p:nvSpPr>
        <p:spPr>
          <a:xfrm>
            <a:off x="1524000" y="1949450"/>
            <a:ext cx="9144000" cy="1839913"/>
          </a:xfrm>
        </p:spPr>
        <p:txBody>
          <a:bodyPr vert="horz" wrap="square" lIns="91440" tIns="45720" rIns="91440" bIns="45720" numCol="1" anchor="t" anchorCtr="0" compatLnSpc="1"/>
          <a:p>
            <a:pPr algn="just" eaLnBrk="1" hangingPunct="1">
              <a:lnSpc>
                <a:spcPct val="90000"/>
              </a:lnSpc>
            </a:pPr>
            <a:r>
              <a:rPr lang="zh-CN" altLang="en-US" sz="2600" b="1" dirty="0">
                <a:latin typeface="宋体" charset="-122"/>
              </a:rPr>
              <a:t>先将五个样本都分别看成是一个簇，最靠近的两个簇是</a:t>
            </a:r>
            <a:r>
              <a:rPr lang="en-US" altLang="zh-CN" sz="2600" b="1" dirty="0">
                <a:latin typeface="宋体" charset="-122"/>
              </a:rPr>
              <a:t>3</a:t>
            </a:r>
            <a:r>
              <a:rPr lang="zh-CN" altLang="en-US" sz="2600" b="1" dirty="0">
                <a:latin typeface="宋体" charset="-122"/>
              </a:rPr>
              <a:t>和</a:t>
            </a:r>
            <a:r>
              <a:rPr lang="en-US" altLang="zh-CN" sz="2600" b="1" dirty="0">
                <a:latin typeface="宋体" charset="-122"/>
              </a:rPr>
              <a:t>4</a:t>
            </a:r>
            <a:r>
              <a:rPr lang="zh-CN" altLang="en-US" sz="2600" b="1" dirty="0">
                <a:latin typeface="宋体" charset="-122"/>
              </a:rPr>
              <a:t>，因为他们具有最小的簇间距离</a:t>
            </a:r>
            <a:endParaRPr lang="zh-CN" altLang="en-US" sz="2600" b="1" dirty="0">
              <a:latin typeface="宋体" charset="-122"/>
            </a:endParaRPr>
          </a:p>
          <a:p>
            <a:pPr algn="just" eaLnBrk="1" hangingPunct="1">
              <a:lnSpc>
                <a:spcPct val="90000"/>
              </a:lnSpc>
            </a:pPr>
            <a:r>
              <a:rPr lang="en-US" altLang="zh-CN" sz="2600" b="1" dirty="0">
                <a:latin typeface="宋体" charset="-122"/>
              </a:rPr>
              <a:t>D</a:t>
            </a:r>
            <a:r>
              <a:rPr lang="zh-CN" altLang="en-US" sz="2600" b="1" dirty="0">
                <a:latin typeface="宋体" charset="-122"/>
              </a:rPr>
              <a:t>（</a:t>
            </a:r>
            <a:r>
              <a:rPr lang="en-US" altLang="zh-CN" sz="2600" b="1" dirty="0">
                <a:latin typeface="宋体" charset="-122"/>
              </a:rPr>
              <a:t>3</a:t>
            </a:r>
            <a:r>
              <a:rPr lang="zh-CN" altLang="en-US" sz="2600" b="1" dirty="0">
                <a:latin typeface="宋体" charset="-122"/>
              </a:rPr>
              <a:t>，</a:t>
            </a:r>
            <a:r>
              <a:rPr lang="en-US" altLang="zh-CN" sz="2600" b="1" dirty="0">
                <a:latin typeface="宋体" charset="-122"/>
              </a:rPr>
              <a:t>4</a:t>
            </a:r>
            <a:r>
              <a:rPr lang="zh-CN" altLang="en-US" sz="2600" b="1" dirty="0">
                <a:latin typeface="宋体" charset="-122"/>
              </a:rPr>
              <a:t>）</a:t>
            </a:r>
            <a:r>
              <a:rPr lang="en-US" altLang="zh-CN" sz="2600" b="1" dirty="0">
                <a:latin typeface="宋体" charset="-122"/>
              </a:rPr>
              <a:t>=5.0</a:t>
            </a:r>
            <a:r>
              <a:rPr lang="zh-CN" altLang="en-US" sz="2600" b="1" dirty="0">
                <a:latin typeface="宋体" charset="-122"/>
              </a:rPr>
              <a:t>。</a:t>
            </a:r>
            <a:endParaRPr lang="zh-CN" altLang="en-US" sz="2600" b="1" dirty="0">
              <a:latin typeface="宋体" charset="-122"/>
              <a:cs typeface="Times New Roman" panose="02020503050405090304" charset="0"/>
            </a:endParaRPr>
          </a:p>
          <a:p>
            <a:pPr algn="just" eaLnBrk="1" hangingPunct="1">
              <a:lnSpc>
                <a:spcPct val="90000"/>
              </a:lnSpc>
              <a:buNone/>
            </a:pPr>
            <a:r>
              <a:rPr lang="zh-CN" altLang="en-US" sz="2600" b="1" dirty="0">
                <a:latin typeface="宋体" charset="-122"/>
                <a:cs typeface="Times New Roman" panose="02020503050405090304" charset="0"/>
              </a:rPr>
              <a:t>第一步：合并簇</a:t>
            </a:r>
            <a:r>
              <a:rPr lang="en-US" altLang="zh-CN" sz="2600" b="1" dirty="0">
                <a:latin typeface="宋体" charset="-122"/>
                <a:cs typeface="Times New Roman" panose="02020503050405090304" charset="0"/>
              </a:rPr>
              <a:t>3</a:t>
            </a:r>
            <a:r>
              <a:rPr lang="zh-CN" altLang="en-US" sz="2600" b="1" dirty="0">
                <a:latin typeface="宋体" charset="-122"/>
                <a:cs typeface="Times New Roman" panose="02020503050405090304" charset="0"/>
              </a:rPr>
              <a:t>和</a:t>
            </a:r>
            <a:r>
              <a:rPr lang="en-US" altLang="zh-CN" sz="2600" b="1" dirty="0">
                <a:latin typeface="宋体" charset="-122"/>
                <a:cs typeface="Times New Roman" panose="02020503050405090304" charset="0"/>
              </a:rPr>
              <a:t>4</a:t>
            </a:r>
            <a:r>
              <a:rPr lang="zh-CN" altLang="en-US" sz="2600" b="1" dirty="0">
                <a:latin typeface="宋体" charset="-122"/>
                <a:cs typeface="Times New Roman" panose="02020503050405090304" charset="0"/>
              </a:rPr>
              <a:t>，得到新簇集合</a:t>
            </a:r>
            <a:r>
              <a:rPr lang="en-US" altLang="zh-CN" sz="2600" b="1" dirty="0">
                <a:latin typeface="宋体" charset="-122"/>
                <a:cs typeface="Times New Roman" panose="02020503050405090304" charset="0"/>
              </a:rPr>
              <a:t>1,2,</a:t>
            </a:r>
            <a:r>
              <a:rPr lang="zh-CN" altLang="en-US" sz="2600" b="1" dirty="0">
                <a:latin typeface="宋体" charset="-122"/>
                <a:cs typeface="Times New Roman" panose="02020503050405090304" charset="0"/>
              </a:rPr>
              <a:t>（</a:t>
            </a:r>
            <a:r>
              <a:rPr lang="en-US" altLang="zh-CN" sz="2600" b="1" dirty="0">
                <a:latin typeface="宋体" charset="-122"/>
                <a:cs typeface="Times New Roman" panose="02020503050405090304" charset="0"/>
              </a:rPr>
              <a:t>34</a:t>
            </a:r>
            <a:r>
              <a:rPr lang="zh-CN" altLang="en-US" sz="2600" b="1" dirty="0">
                <a:latin typeface="宋体" charset="-122"/>
                <a:cs typeface="Times New Roman" panose="02020503050405090304" charset="0"/>
              </a:rPr>
              <a:t>）</a:t>
            </a:r>
            <a:r>
              <a:rPr lang="en-US" altLang="zh-CN" sz="2600" b="1" dirty="0">
                <a:latin typeface="宋体" charset="-122"/>
                <a:cs typeface="Times New Roman" panose="02020503050405090304" charset="0"/>
              </a:rPr>
              <a:t>,5</a:t>
            </a:r>
            <a:r>
              <a:rPr lang="en-US" altLang="zh-CN" sz="2100" b="1" dirty="0">
                <a:latin typeface="宋体" charset="-122"/>
              </a:rPr>
              <a:t> </a:t>
            </a:r>
            <a:endParaRPr lang="en-US" altLang="zh-CN" sz="2100" b="1" dirty="0">
              <a:latin typeface="宋体" charset="-122"/>
            </a:endParaRPr>
          </a:p>
        </p:txBody>
      </p:sp>
      <p:sp>
        <p:nvSpPr>
          <p:cNvPr id="66564" name="Rectangle 4"/>
          <p:cNvSpPr>
            <a:spLocks noChangeArrowheads="1"/>
          </p:cNvSpPr>
          <p:nvPr/>
        </p:nvSpPr>
        <p:spPr bwMode="auto">
          <a:xfrm>
            <a:off x="5295900" y="2928938"/>
            <a:ext cx="9144000" cy="368300"/>
          </a:xfrm>
          <a:prstGeom prst="rect">
            <a:avLst/>
          </a:prstGeom>
          <a:noFill/>
          <a:ln>
            <a:noFill/>
          </a:ln>
          <a:effectLst/>
        </p:spPr>
        <p:txBody>
          <a:bodyPr>
            <a:spAutoFit/>
          </a:bodyPr>
          <a:p>
            <a:endParaRPr lang="zh-CN" altLang="en-US" dirty="0">
              <a:latin typeface="Times New Roman" panose="02020503050405090304" charset="0"/>
            </a:endParaRPr>
          </a:p>
        </p:txBody>
      </p:sp>
      <p:sp>
        <p:nvSpPr>
          <p:cNvPr id="66565" name="Rectangle 5"/>
          <p:cNvSpPr>
            <a:spLocks noChangeArrowheads="1"/>
          </p:cNvSpPr>
          <p:nvPr/>
        </p:nvSpPr>
        <p:spPr bwMode="auto">
          <a:xfrm>
            <a:off x="5715000" y="3205163"/>
            <a:ext cx="9144000" cy="368300"/>
          </a:xfrm>
          <a:prstGeom prst="rect">
            <a:avLst/>
          </a:prstGeom>
          <a:noFill/>
          <a:ln>
            <a:noFill/>
          </a:ln>
          <a:effectLst/>
        </p:spPr>
        <p:txBody>
          <a:bodyPr>
            <a:spAutoFit/>
          </a:bodyPr>
          <a:p>
            <a:endParaRPr lang="zh-CN" altLang="en-US" dirty="0">
              <a:latin typeface="Times New Roman" panose="02020503050405090304" charset="0"/>
            </a:endParaRPr>
          </a:p>
        </p:txBody>
      </p:sp>
      <p:sp>
        <p:nvSpPr>
          <p:cNvPr id="66566" name="Rectangle 6"/>
          <p:cNvSpPr>
            <a:spLocks noChangeArrowheads="1"/>
          </p:cNvSpPr>
          <p:nvPr/>
        </p:nvSpPr>
        <p:spPr bwMode="auto">
          <a:xfrm>
            <a:off x="5700713" y="3205163"/>
            <a:ext cx="9144000" cy="368300"/>
          </a:xfrm>
          <a:prstGeom prst="rect">
            <a:avLst/>
          </a:prstGeom>
          <a:noFill/>
          <a:ln>
            <a:noFill/>
          </a:ln>
          <a:effectLst/>
        </p:spPr>
        <p:txBody>
          <a:bodyPr>
            <a:spAutoFit/>
          </a:bodyPr>
          <a:p>
            <a:endParaRPr lang="zh-CN" altLang="en-US" dirty="0">
              <a:latin typeface="Times New Roman" panose="02020503050405090304" charset="0"/>
            </a:endParaRPr>
          </a:p>
        </p:txBody>
      </p:sp>
      <p:sp>
        <p:nvSpPr>
          <p:cNvPr id="66567" name="Rectangle 7"/>
          <p:cNvSpPr>
            <a:spLocks noChangeArrowheads="1"/>
          </p:cNvSpPr>
          <p:nvPr/>
        </p:nvSpPr>
        <p:spPr bwMode="auto">
          <a:xfrm>
            <a:off x="5262563" y="3319463"/>
            <a:ext cx="9144000" cy="368300"/>
          </a:xfrm>
          <a:prstGeom prst="rect">
            <a:avLst/>
          </a:prstGeom>
          <a:noFill/>
          <a:ln>
            <a:noFill/>
          </a:ln>
          <a:effectLst/>
        </p:spPr>
        <p:txBody>
          <a:bodyPr>
            <a:spAutoFit/>
          </a:bodyPr>
          <a:p>
            <a:endParaRPr lang="zh-CN" altLang="en-US" dirty="0">
              <a:latin typeface="Times New Roman" panose="02020503050405090304" charset="0"/>
            </a:endParaRPr>
          </a:p>
        </p:txBody>
      </p:sp>
      <p:sp>
        <p:nvSpPr>
          <p:cNvPr id="66568" name="Rectangle 8"/>
          <p:cNvSpPr>
            <a:spLocks noChangeArrowheads="1"/>
          </p:cNvSpPr>
          <p:nvPr/>
        </p:nvSpPr>
        <p:spPr bwMode="auto">
          <a:xfrm>
            <a:off x="5386388" y="3319463"/>
            <a:ext cx="9144000" cy="368300"/>
          </a:xfrm>
          <a:prstGeom prst="rect">
            <a:avLst/>
          </a:prstGeom>
          <a:noFill/>
          <a:ln>
            <a:noFill/>
          </a:ln>
          <a:effectLst/>
        </p:spPr>
        <p:txBody>
          <a:bodyPr>
            <a:spAutoFit/>
          </a:bodyPr>
          <a:p>
            <a:endParaRPr lang="zh-CN" altLang="en-US" dirty="0">
              <a:latin typeface="Times New Roman" panose="02020503050405090304" charset="0"/>
            </a:endParaRPr>
          </a:p>
        </p:txBody>
      </p:sp>
      <p:sp>
        <p:nvSpPr>
          <p:cNvPr id="66569" name="Rectangle 9"/>
          <p:cNvSpPr>
            <a:spLocks noChangeArrowheads="1"/>
          </p:cNvSpPr>
          <p:nvPr/>
        </p:nvSpPr>
        <p:spPr bwMode="auto">
          <a:xfrm>
            <a:off x="4995863" y="3186113"/>
            <a:ext cx="9144000" cy="368300"/>
          </a:xfrm>
          <a:prstGeom prst="rect">
            <a:avLst/>
          </a:prstGeom>
          <a:noFill/>
          <a:ln>
            <a:noFill/>
          </a:ln>
          <a:effectLst/>
        </p:spPr>
        <p:txBody>
          <a:bodyPr>
            <a:spAutoFit/>
          </a:bodyPr>
          <a:p>
            <a:endParaRPr lang="zh-CN" altLang="en-US" dirty="0">
              <a:latin typeface="Times New Roman" panose="02020503050405090304" charset="0"/>
            </a:endParaRPr>
          </a:p>
        </p:txBody>
      </p:sp>
      <p:sp>
        <p:nvSpPr>
          <p:cNvPr id="66570" name="Rectangle 10"/>
          <p:cNvSpPr>
            <a:spLocks noChangeArrowheads="1"/>
          </p:cNvSpPr>
          <p:nvPr/>
        </p:nvSpPr>
        <p:spPr bwMode="auto">
          <a:xfrm>
            <a:off x="1725613" y="836613"/>
            <a:ext cx="8763000" cy="762000"/>
          </a:xfrm>
          <a:prstGeom prst="rect">
            <a:avLst/>
          </a:prstGeom>
          <a:noFill/>
          <a:ln>
            <a:noFill/>
          </a:ln>
          <a:effectLst/>
        </p:spPr>
        <p:txBody>
          <a:bodyPr anchor="ctr"/>
          <a:p>
            <a:pPr algn="ctr" eaLnBrk="1" hangingPunct="1"/>
            <a:r>
              <a:rPr lang="zh-CN" altLang="en-US" sz="4000" b="1" dirty="0">
                <a:solidFill>
                  <a:schemeClr val="bg1"/>
                </a:solidFill>
                <a:latin typeface="华文行楷" pitchFamily="2" charset="-122"/>
                <a:ea typeface="华文行楷" pitchFamily="2" charset="-122"/>
              </a:rPr>
              <a:t>单连接算法</a:t>
            </a:r>
            <a:endParaRPr lang="zh-CN" altLang="en-US" sz="4000" b="1" dirty="0">
              <a:solidFill>
                <a:schemeClr val="bg1"/>
              </a:solidFill>
              <a:latin typeface="华文行楷" pitchFamily="2" charset="-122"/>
              <a:ea typeface="华文行楷" pitchFamily="2" charset="-122"/>
            </a:endParaRPr>
          </a:p>
        </p:txBody>
      </p:sp>
      <p:sp>
        <p:nvSpPr>
          <p:cNvPr id="66571" name="Rectangle 11"/>
          <p:cNvSpPr>
            <a:spLocks noChangeArrowheads="1"/>
          </p:cNvSpPr>
          <p:nvPr/>
        </p:nvSpPr>
        <p:spPr bwMode="auto">
          <a:xfrm>
            <a:off x="3457575" y="2647950"/>
            <a:ext cx="9144000" cy="368300"/>
          </a:xfrm>
          <a:prstGeom prst="rect">
            <a:avLst/>
          </a:prstGeom>
          <a:noFill/>
          <a:ln>
            <a:noFill/>
          </a:ln>
          <a:effectLst/>
        </p:spPr>
        <p:txBody>
          <a:bodyPr>
            <a:spAutoFit/>
          </a:bodyPr>
          <a:p>
            <a:endParaRPr lang="zh-CN" altLang="en-US" dirty="0">
              <a:latin typeface="Times New Roman" panose="02020503050405090304" charset="0"/>
            </a:endParaRPr>
          </a:p>
        </p:txBody>
      </p:sp>
      <p:pic>
        <p:nvPicPr>
          <p:cNvPr id="81931" name="Picture 12"/>
          <p:cNvPicPr>
            <a:picLocks noChangeAspect="1"/>
          </p:cNvPicPr>
          <p:nvPr/>
        </p:nvPicPr>
        <p:blipFill>
          <a:blip r:embed="rId1"/>
          <a:srcRect l="10001" b="62617"/>
          <a:stretch>
            <a:fillRect/>
          </a:stretch>
        </p:blipFill>
        <p:spPr>
          <a:xfrm>
            <a:off x="2133600" y="3933825"/>
            <a:ext cx="8534400" cy="2924175"/>
          </a:xfrm>
          <a:prstGeom prst="rect">
            <a:avLst/>
          </a:prstGeom>
          <a:noFill/>
          <a:ln w="9525">
            <a:noFill/>
          </a:ln>
        </p:spPr>
      </p:pic>
      <p:sp>
        <p:nvSpPr>
          <p:cNvPr id="66573" name="Rectangle 13"/>
          <p:cNvSpPr>
            <a:spLocks noChangeArrowheads="1"/>
          </p:cNvSpPr>
          <p:nvPr/>
        </p:nvSpPr>
        <p:spPr bwMode="auto">
          <a:xfrm>
            <a:off x="2209800" y="609600"/>
            <a:ext cx="7772400" cy="1143000"/>
          </a:xfrm>
          <a:prstGeom prst="rect">
            <a:avLst/>
          </a:prstGeom>
          <a:noFill/>
          <a:ln>
            <a:noFill/>
          </a:ln>
          <a:effectLst/>
        </p:spPr>
        <p:txBody>
          <a:bodyPr lIns="92075" tIns="46038" rIns="92075" bIns="46038"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1200" cap="none" spc="0" normalizeH="0" baseline="0" noProof="0" smtClean="0">
                <a:ln>
                  <a:noFill/>
                </a:ln>
                <a:solidFill>
                  <a:srgbClr val="000099"/>
                </a:solidFill>
                <a:effectLst/>
                <a:uLnTx/>
                <a:uFillTx/>
                <a:latin typeface="华文新魏" charset="0"/>
                <a:ea typeface="华文新魏" charset="0"/>
                <a:cs typeface="华文新魏" charset="0"/>
              </a:rPr>
              <a:t>1</a:t>
            </a:r>
            <a:r>
              <a:rPr kumimoji="0" lang="zh-CN" altLang="en-US" sz="3200" b="1" i="0" u="none" strike="noStrike" kern="1200" cap="none" spc="0" normalizeH="0" baseline="0" noProof="0" smtClean="0">
                <a:ln>
                  <a:noFill/>
                </a:ln>
                <a:solidFill>
                  <a:srgbClr val="000099"/>
                </a:solidFill>
                <a:effectLst/>
                <a:uLnTx/>
                <a:uFillTx/>
                <a:latin typeface="华文新魏" charset="0"/>
                <a:ea typeface="华文新魏" charset="0"/>
                <a:cs typeface="华文新魏" charset="0"/>
              </a:rPr>
              <a:t>、</a:t>
            </a:r>
            <a:r>
              <a:rPr kumimoji="0" lang="en-US" altLang="zh-CN" sz="3200" b="1" i="0" u="none" strike="noStrike" kern="1200" cap="none" spc="0" normalizeH="0" baseline="0" noProof="0" smtClean="0">
                <a:ln>
                  <a:noFill/>
                </a:ln>
                <a:solidFill>
                  <a:srgbClr val="000099"/>
                </a:solidFill>
                <a:effectLst/>
                <a:uLnTx/>
                <a:uFillTx/>
                <a:latin typeface="华文新魏" charset="0"/>
                <a:ea typeface="华文新魏" charset="0"/>
                <a:cs typeface="华文新魏" charset="0"/>
              </a:rPr>
              <a:t>AGNES</a:t>
            </a:r>
            <a:r>
              <a:rPr kumimoji="0" lang="zh-CN" altLang="en-US" sz="3200" b="1" i="0" u="none" strike="noStrike" kern="1200" cap="none" spc="0" normalizeH="0" baseline="0" noProof="0" smtClean="0">
                <a:ln>
                  <a:noFill/>
                </a:ln>
                <a:solidFill>
                  <a:srgbClr val="000099"/>
                </a:solidFill>
                <a:effectLst/>
                <a:uLnTx/>
                <a:uFillTx/>
                <a:latin typeface="华文新魏" charset="0"/>
                <a:ea typeface="华文新魏" charset="0"/>
                <a:cs typeface="华文新魏" charset="0"/>
              </a:rPr>
              <a:t>算法</a:t>
            </a:r>
            <a:endParaRPr kumimoji="0" lang="zh-CN" altLang="en-US" sz="3200" b="1" i="0" u="none" strike="noStrike" kern="1200" cap="none" spc="0" normalizeH="0" baseline="0" noProof="0" smtClean="0">
              <a:ln>
                <a:noFill/>
              </a:ln>
              <a:solidFill>
                <a:srgbClr val="000099"/>
              </a:solidFill>
              <a:effectLst/>
              <a:uLnTx/>
              <a:uFillTx/>
              <a:latin typeface="华文新魏" charset="0"/>
              <a:ea typeface="华文新魏" charset="0"/>
              <a:cs typeface="华文新魏" charset="0"/>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Rectangle 2"/>
          <p:cNvSpPr>
            <a:spLocks noGrp="1" noChangeArrowheads="1"/>
          </p:cNvSpPr>
          <p:nvPr>
            <p:ph type="title"/>
          </p:nvPr>
        </p:nvSpPr>
        <p:spPr>
          <a:xfrm>
            <a:off x="1524000" y="0"/>
            <a:ext cx="8763000" cy="762000"/>
          </a:xfrm>
        </p:spPr>
        <p:txBody>
          <a:bodyPr vert="horz" wrap="square" lIns="91440" tIns="45720" rIns="91440" bIns="45720" numCol="1" anchor="b" anchorCtr="0" compatLnSpc="1"/>
          <a:p>
            <a:pPr eaLnBrk="1" hangingPunct="1"/>
            <a:r>
              <a:rPr lang="en-US" altLang="zh-CN" sz="3500" b="0" dirty="0">
                <a:solidFill>
                  <a:schemeClr val="tx1"/>
                </a:solidFill>
                <a:latin typeface="华文行楷" pitchFamily="2" charset="-122"/>
                <a:ea typeface="华文行楷" pitchFamily="2" charset="-122"/>
              </a:rPr>
              <a:t>          </a:t>
            </a:r>
            <a:endParaRPr lang="en-US" altLang="zh-CN" b="0" dirty="0">
              <a:latin typeface="宋体" charset="-122"/>
            </a:endParaRPr>
          </a:p>
        </p:txBody>
      </p:sp>
      <p:sp>
        <p:nvSpPr>
          <p:cNvPr id="67587" name="Rectangle 3"/>
          <p:cNvSpPr>
            <a:spLocks noGrp="1" noChangeArrowheads="1"/>
          </p:cNvSpPr>
          <p:nvPr>
            <p:ph idx="1"/>
          </p:nvPr>
        </p:nvSpPr>
        <p:spPr>
          <a:xfrm>
            <a:off x="1524000" y="1949450"/>
            <a:ext cx="9144000" cy="4648200"/>
          </a:xfrm>
        </p:spPr>
        <p:txBody>
          <a:bodyPr vert="horz" wrap="square" lIns="91440" tIns="45720" rIns="91440" bIns="45720" numCol="1" anchor="t" anchorCtr="0" compatLnSpc="1"/>
          <a:p>
            <a:pPr algn="just" eaLnBrk="1" hangingPunct="1">
              <a:lnSpc>
                <a:spcPct val="90000"/>
              </a:lnSpc>
            </a:pPr>
            <a:r>
              <a:rPr lang="zh-CN" altLang="en-US" sz="2600" b="1" dirty="0">
                <a:latin typeface="宋体" charset="-122"/>
              </a:rPr>
              <a:t>更新距离矩阵：</a:t>
            </a:r>
            <a:endParaRPr lang="zh-CN" altLang="en-US" sz="2600" b="1" dirty="0">
              <a:latin typeface="宋体" charset="-122"/>
              <a:cs typeface="Times New Roman" panose="02020503050405090304" charset="0"/>
            </a:endParaRPr>
          </a:p>
          <a:p>
            <a:pPr algn="just" eaLnBrk="1" hangingPunct="1">
              <a:lnSpc>
                <a:spcPct val="90000"/>
              </a:lnSpc>
            </a:pPr>
            <a:r>
              <a:rPr lang="en-US" altLang="zh-CN" sz="2600" b="1" dirty="0">
                <a:latin typeface="宋体" charset="-122"/>
              </a:rPr>
              <a:t>D(1,(34)) = min(D(1,3),D(1,4)) = min(20.6, 22.4) = 20.6;</a:t>
            </a:r>
            <a:endParaRPr lang="en-US" altLang="zh-CN" sz="2600" b="1" dirty="0">
              <a:latin typeface="宋体" charset="-122"/>
              <a:cs typeface="Times New Roman" panose="02020503050405090304" charset="0"/>
            </a:endParaRPr>
          </a:p>
          <a:p>
            <a:pPr algn="just" eaLnBrk="1" hangingPunct="1">
              <a:lnSpc>
                <a:spcPct val="90000"/>
              </a:lnSpc>
            </a:pPr>
            <a:r>
              <a:rPr lang="en-US" altLang="zh-CN" sz="2600" b="1" dirty="0">
                <a:latin typeface="宋体" charset="-122"/>
              </a:rPr>
              <a:t>D(2,(34)) = min(D(2,3),D(2,4)) = min(14.1, 11.2) = 11.2;</a:t>
            </a:r>
            <a:endParaRPr lang="en-US" altLang="zh-CN" sz="2600" b="1" dirty="0">
              <a:latin typeface="宋体" charset="-122"/>
              <a:cs typeface="Times New Roman" panose="02020503050405090304" charset="0"/>
            </a:endParaRPr>
          </a:p>
          <a:p>
            <a:pPr algn="just" eaLnBrk="1" hangingPunct="1">
              <a:lnSpc>
                <a:spcPct val="90000"/>
              </a:lnSpc>
            </a:pPr>
            <a:r>
              <a:rPr lang="en-US" altLang="zh-CN" sz="2600" b="1" dirty="0">
                <a:latin typeface="宋体" charset="-122"/>
              </a:rPr>
              <a:t>D(5,(34)) = min(D(3,5),D(4,5)) = min(25.0, 25.5) = 25.0.</a:t>
            </a:r>
            <a:endParaRPr lang="en-US" altLang="zh-CN" sz="2600" b="1" dirty="0">
              <a:latin typeface="宋体" charset="-122"/>
            </a:endParaRPr>
          </a:p>
          <a:p>
            <a:pPr algn="just" eaLnBrk="1" hangingPunct="1">
              <a:lnSpc>
                <a:spcPct val="90000"/>
              </a:lnSpc>
            </a:pPr>
            <a:r>
              <a:rPr lang="zh-CN" altLang="en-US" sz="2600" b="1" dirty="0">
                <a:latin typeface="宋体" charset="-122"/>
              </a:rPr>
              <a:t>原有簇</a:t>
            </a:r>
            <a:r>
              <a:rPr lang="en-US" altLang="zh-CN" sz="2600" b="1" dirty="0">
                <a:latin typeface="宋体" charset="-122"/>
              </a:rPr>
              <a:t>1,2,5</a:t>
            </a:r>
            <a:r>
              <a:rPr lang="zh-CN" altLang="en-US" sz="2600" b="1" dirty="0">
                <a:latin typeface="宋体" charset="-122"/>
              </a:rPr>
              <a:t>间的距离不变，修改后的距离矩阵如图所示，在四个簇</a:t>
            </a:r>
            <a:r>
              <a:rPr lang="en-US" altLang="zh-CN" sz="2600" b="1" dirty="0">
                <a:latin typeface="宋体" charset="-122"/>
              </a:rPr>
              <a:t>1,2,(34),5</a:t>
            </a:r>
            <a:r>
              <a:rPr lang="zh-CN" altLang="en-US" sz="2600" b="1" dirty="0">
                <a:latin typeface="宋体" charset="-122"/>
              </a:rPr>
              <a:t>中，最靠近的两个簇是</a:t>
            </a:r>
            <a:r>
              <a:rPr lang="en-US" altLang="zh-CN" sz="2600" b="1" dirty="0">
                <a:latin typeface="宋体" charset="-122"/>
              </a:rPr>
              <a:t>1</a:t>
            </a:r>
            <a:r>
              <a:rPr lang="zh-CN" altLang="en-US" sz="2600" b="1" dirty="0">
                <a:latin typeface="宋体" charset="-122"/>
              </a:rPr>
              <a:t>和</a:t>
            </a:r>
            <a:r>
              <a:rPr lang="en-US" altLang="zh-CN" sz="2600" b="1" dirty="0">
                <a:latin typeface="宋体" charset="-122"/>
              </a:rPr>
              <a:t>5</a:t>
            </a:r>
            <a:r>
              <a:rPr lang="zh-CN" altLang="en-US" sz="2600" b="1" dirty="0">
                <a:latin typeface="宋体" charset="-122"/>
              </a:rPr>
              <a:t>，它们具有最小簇间距离</a:t>
            </a:r>
            <a:r>
              <a:rPr lang="en-US" altLang="zh-CN" sz="2600" b="1" dirty="0">
                <a:latin typeface="宋体" charset="-122"/>
              </a:rPr>
              <a:t>D</a:t>
            </a:r>
            <a:r>
              <a:rPr lang="zh-CN" altLang="en-US" sz="2600" b="1" dirty="0">
                <a:latin typeface="宋体" charset="-122"/>
              </a:rPr>
              <a:t>（</a:t>
            </a:r>
            <a:r>
              <a:rPr lang="en-US" altLang="zh-CN" sz="2600" b="1" dirty="0">
                <a:latin typeface="宋体" charset="-122"/>
              </a:rPr>
              <a:t>1,5</a:t>
            </a:r>
            <a:r>
              <a:rPr lang="zh-CN" altLang="en-US" sz="2600" b="1" dirty="0">
                <a:latin typeface="宋体" charset="-122"/>
              </a:rPr>
              <a:t>）＝</a:t>
            </a:r>
            <a:r>
              <a:rPr lang="en-US" altLang="zh-CN" sz="2600" b="1" dirty="0">
                <a:latin typeface="宋体" charset="-122"/>
              </a:rPr>
              <a:t>7.07</a:t>
            </a:r>
            <a:r>
              <a:rPr lang="zh-CN" altLang="en-US" sz="2600" b="1" dirty="0">
                <a:latin typeface="宋体" charset="-122"/>
              </a:rPr>
              <a:t>。</a:t>
            </a:r>
            <a:endParaRPr lang="zh-CN" altLang="en-US" sz="2600" b="1" dirty="0">
              <a:latin typeface="宋体" charset="-122"/>
              <a:cs typeface="Times New Roman" panose="02020503050405090304" charset="0"/>
            </a:endParaRPr>
          </a:p>
          <a:p>
            <a:pPr algn="just" eaLnBrk="1" hangingPunct="1">
              <a:lnSpc>
                <a:spcPct val="90000"/>
              </a:lnSpc>
            </a:pPr>
            <a:endParaRPr lang="en-US" altLang="zh-CN" sz="2600" b="1" dirty="0">
              <a:latin typeface="宋体" charset="-122"/>
            </a:endParaRPr>
          </a:p>
        </p:txBody>
      </p:sp>
      <p:sp>
        <p:nvSpPr>
          <p:cNvPr id="67588" name="Rectangle 4"/>
          <p:cNvSpPr>
            <a:spLocks noChangeArrowheads="1"/>
          </p:cNvSpPr>
          <p:nvPr/>
        </p:nvSpPr>
        <p:spPr bwMode="auto">
          <a:xfrm>
            <a:off x="5295900" y="2928938"/>
            <a:ext cx="9144000" cy="368300"/>
          </a:xfrm>
          <a:prstGeom prst="rect">
            <a:avLst/>
          </a:prstGeom>
          <a:noFill/>
          <a:ln>
            <a:noFill/>
          </a:ln>
          <a:effectLst/>
        </p:spPr>
        <p:txBody>
          <a:bodyPr>
            <a:spAutoFit/>
          </a:bodyPr>
          <a:p>
            <a:endParaRPr lang="zh-CN" altLang="en-US" dirty="0">
              <a:latin typeface="Times New Roman" panose="02020503050405090304" charset="0"/>
            </a:endParaRPr>
          </a:p>
        </p:txBody>
      </p:sp>
      <p:sp>
        <p:nvSpPr>
          <p:cNvPr id="67589" name="Rectangle 5"/>
          <p:cNvSpPr>
            <a:spLocks noChangeArrowheads="1"/>
          </p:cNvSpPr>
          <p:nvPr/>
        </p:nvSpPr>
        <p:spPr bwMode="auto">
          <a:xfrm>
            <a:off x="5715000" y="3205163"/>
            <a:ext cx="9144000" cy="368300"/>
          </a:xfrm>
          <a:prstGeom prst="rect">
            <a:avLst/>
          </a:prstGeom>
          <a:noFill/>
          <a:ln>
            <a:noFill/>
          </a:ln>
          <a:effectLst/>
        </p:spPr>
        <p:txBody>
          <a:bodyPr>
            <a:spAutoFit/>
          </a:bodyPr>
          <a:p>
            <a:endParaRPr lang="zh-CN" altLang="en-US" dirty="0">
              <a:latin typeface="Times New Roman" panose="02020503050405090304" charset="0"/>
            </a:endParaRPr>
          </a:p>
        </p:txBody>
      </p:sp>
      <p:sp>
        <p:nvSpPr>
          <p:cNvPr id="67590" name="Rectangle 6"/>
          <p:cNvSpPr>
            <a:spLocks noChangeArrowheads="1"/>
          </p:cNvSpPr>
          <p:nvPr/>
        </p:nvSpPr>
        <p:spPr bwMode="auto">
          <a:xfrm>
            <a:off x="5700713" y="3205163"/>
            <a:ext cx="9144000" cy="368300"/>
          </a:xfrm>
          <a:prstGeom prst="rect">
            <a:avLst/>
          </a:prstGeom>
          <a:noFill/>
          <a:ln>
            <a:noFill/>
          </a:ln>
          <a:effectLst/>
        </p:spPr>
        <p:txBody>
          <a:bodyPr>
            <a:spAutoFit/>
          </a:bodyPr>
          <a:p>
            <a:endParaRPr lang="zh-CN" altLang="en-US" dirty="0">
              <a:latin typeface="Times New Roman" panose="02020503050405090304" charset="0"/>
            </a:endParaRPr>
          </a:p>
        </p:txBody>
      </p:sp>
      <p:sp>
        <p:nvSpPr>
          <p:cNvPr id="67591" name="Rectangle 7"/>
          <p:cNvSpPr>
            <a:spLocks noChangeArrowheads="1"/>
          </p:cNvSpPr>
          <p:nvPr/>
        </p:nvSpPr>
        <p:spPr bwMode="auto">
          <a:xfrm>
            <a:off x="5262563" y="3319463"/>
            <a:ext cx="9144000" cy="368300"/>
          </a:xfrm>
          <a:prstGeom prst="rect">
            <a:avLst/>
          </a:prstGeom>
          <a:noFill/>
          <a:ln>
            <a:noFill/>
          </a:ln>
          <a:effectLst/>
        </p:spPr>
        <p:txBody>
          <a:bodyPr>
            <a:spAutoFit/>
          </a:bodyPr>
          <a:p>
            <a:endParaRPr lang="zh-CN" altLang="en-US" dirty="0">
              <a:latin typeface="Times New Roman" panose="02020503050405090304" charset="0"/>
            </a:endParaRPr>
          </a:p>
        </p:txBody>
      </p:sp>
      <p:sp>
        <p:nvSpPr>
          <p:cNvPr id="67592" name="Rectangle 8"/>
          <p:cNvSpPr>
            <a:spLocks noChangeArrowheads="1"/>
          </p:cNvSpPr>
          <p:nvPr/>
        </p:nvSpPr>
        <p:spPr bwMode="auto">
          <a:xfrm>
            <a:off x="5386388" y="3319463"/>
            <a:ext cx="9144000" cy="368300"/>
          </a:xfrm>
          <a:prstGeom prst="rect">
            <a:avLst/>
          </a:prstGeom>
          <a:noFill/>
          <a:ln>
            <a:noFill/>
          </a:ln>
          <a:effectLst/>
        </p:spPr>
        <p:txBody>
          <a:bodyPr>
            <a:spAutoFit/>
          </a:bodyPr>
          <a:p>
            <a:endParaRPr lang="zh-CN" altLang="en-US" dirty="0">
              <a:latin typeface="Times New Roman" panose="02020503050405090304" charset="0"/>
            </a:endParaRPr>
          </a:p>
        </p:txBody>
      </p:sp>
      <p:sp>
        <p:nvSpPr>
          <p:cNvPr id="67593" name="Rectangle 9"/>
          <p:cNvSpPr>
            <a:spLocks noChangeArrowheads="1"/>
          </p:cNvSpPr>
          <p:nvPr/>
        </p:nvSpPr>
        <p:spPr bwMode="auto">
          <a:xfrm>
            <a:off x="4995863" y="3186113"/>
            <a:ext cx="9144000" cy="368300"/>
          </a:xfrm>
          <a:prstGeom prst="rect">
            <a:avLst/>
          </a:prstGeom>
          <a:noFill/>
          <a:ln>
            <a:noFill/>
          </a:ln>
          <a:effectLst/>
        </p:spPr>
        <p:txBody>
          <a:bodyPr>
            <a:spAutoFit/>
          </a:bodyPr>
          <a:p>
            <a:endParaRPr lang="zh-CN" altLang="en-US" dirty="0">
              <a:latin typeface="Times New Roman" panose="02020503050405090304" charset="0"/>
            </a:endParaRPr>
          </a:p>
        </p:txBody>
      </p:sp>
      <p:sp>
        <p:nvSpPr>
          <p:cNvPr id="67594" name="Rectangle 10"/>
          <p:cNvSpPr>
            <a:spLocks noChangeArrowheads="1"/>
          </p:cNvSpPr>
          <p:nvPr/>
        </p:nvSpPr>
        <p:spPr bwMode="auto">
          <a:xfrm>
            <a:off x="1676400" y="938213"/>
            <a:ext cx="8763000" cy="762000"/>
          </a:xfrm>
          <a:prstGeom prst="rect">
            <a:avLst/>
          </a:prstGeom>
          <a:noFill/>
          <a:ln>
            <a:noFill/>
          </a:ln>
          <a:effectLst/>
        </p:spPr>
        <p:txBody>
          <a:bodyPr anchor="ctr"/>
          <a:p>
            <a:pPr algn="ctr" eaLnBrk="1" hangingPunct="1"/>
            <a:r>
              <a:rPr lang="zh-CN" altLang="en-US" sz="4000" b="1" dirty="0">
                <a:solidFill>
                  <a:schemeClr val="bg1"/>
                </a:solidFill>
                <a:latin typeface="华文行楷" pitchFamily="2" charset="-122"/>
                <a:ea typeface="华文行楷" pitchFamily="2" charset="-122"/>
              </a:rPr>
              <a:t>单连接算法</a:t>
            </a:r>
            <a:endParaRPr lang="zh-CN" altLang="en-US" sz="4000" b="1" dirty="0">
              <a:solidFill>
                <a:schemeClr val="bg1"/>
              </a:solidFill>
              <a:latin typeface="华文行楷" pitchFamily="2" charset="-122"/>
              <a:ea typeface="华文行楷" pitchFamily="2" charset="-122"/>
            </a:endParaRPr>
          </a:p>
        </p:txBody>
      </p:sp>
      <p:sp>
        <p:nvSpPr>
          <p:cNvPr id="67595" name="Rectangle 11"/>
          <p:cNvSpPr>
            <a:spLocks noChangeArrowheads="1"/>
          </p:cNvSpPr>
          <p:nvPr/>
        </p:nvSpPr>
        <p:spPr bwMode="auto">
          <a:xfrm>
            <a:off x="3457575" y="2647950"/>
            <a:ext cx="9144000" cy="368300"/>
          </a:xfrm>
          <a:prstGeom prst="rect">
            <a:avLst/>
          </a:prstGeom>
          <a:noFill/>
          <a:ln>
            <a:noFill/>
          </a:ln>
          <a:effectLst/>
        </p:spPr>
        <p:txBody>
          <a:bodyPr>
            <a:spAutoFit/>
          </a:bodyPr>
          <a:p>
            <a:endParaRPr lang="zh-CN" altLang="en-US" dirty="0">
              <a:latin typeface="Times New Roman" panose="02020503050405090304" charset="0"/>
            </a:endParaRPr>
          </a:p>
        </p:txBody>
      </p:sp>
      <p:sp>
        <p:nvSpPr>
          <p:cNvPr id="67596" name="Rectangle 12"/>
          <p:cNvSpPr>
            <a:spLocks noChangeArrowheads="1"/>
          </p:cNvSpPr>
          <p:nvPr/>
        </p:nvSpPr>
        <p:spPr bwMode="auto">
          <a:xfrm>
            <a:off x="2209800" y="609600"/>
            <a:ext cx="7772400" cy="1143000"/>
          </a:xfrm>
          <a:prstGeom prst="rect">
            <a:avLst/>
          </a:prstGeom>
          <a:noFill/>
          <a:ln>
            <a:noFill/>
          </a:ln>
          <a:effectLst/>
        </p:spPr>
        <p:txBody>
          <a:bodyPr lIns="92075" tIns="46038" rIns="92075" bIns="46038"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1200" cap="none" spc="0" normalizeH="0" baseline="0" noProof="0" smtClean="0">
                <a:ln>
                  <a:noFill/>
                </a:ln>
                <a:solidFill>
                  <a:srgbClr val="000099"/>
                </a:solidFill>
                <a:effectLst/>
                <a:uLnTx/>
                <a:uFillTx/>
                <a:latin typeface="华文新魏" charset="0"/>
                <a:ea typeface="华文新魏" charset="0"/>
                <a:cs typeface="华文新魏" charset="0"/>
              </a:rPr>
              <a:t>1</a:t>
            </a:r>
            <a:r>
              <a:rPr kumimoji="0" lang="zh-CN" altLang="en-US" sz="3200" b="1" i="0" u="none" strike="noStrike" kern="1200" cap="none" spc="0" normalizeH="0" baseline="0" noProof="0" smtClean="0">
                <a:ln>
                  <a:noFill/>
                </a:ln>
                <a:solidFill>
                  <a:srgbClr val="000099"/>
                </a:solidFill>
                <a:effectLst/>
                <a:uLnTx/>
                <a:uFillTx/>
                <a:latin typeface="华文新魏" charset="0"/>
                <a:ea typeface="华文新魏" charset="0"/>
                <a:cs typeface="华文新魏" charset="0"/>
              </a:rPr>
              <a:t>、</a:t>
            </a:r>
            <a:r>
              <a:rPr kumimoji="0" lang="en-US" altLang="zh-CN" sz="3200" b="1" i="0" u="none" strike="noStrike" kern="1200" cap="none" spc="0" normalizeH="0" baseline="0" noProof="0" smtClean="0">
                <a:ln>
                  <a:noFill/>
                </a:ln>
                <a:solidFill>
                  <a:srgbClr val="000099"/>
                </a:solidFill>
                <a:effectLst/>
                <a:uLnTx/>
                <a:uFillTx/>
                <a:latin typeface="华文新魏" charset="0"/>
                <a:ea typeface="华文新魏" charset="0"/>
                <a:cs typeface="华文新魏" charset="0"/>
              </a:rPr>
              <a:t>AGNES</a:t>
            </a:r>
            <a:r>
              <a:rPr kumimoji="0" lang="zh-CN" altLang="en-US" sz="3200" b="1" i="0" u="none" strike="noStrike" kern="1200" cap="none" spc="0" normalizeH="0" baseline="0" noProof="0" smtClean="0">
                <a:ln>
                  <a:noFill/>
                </a:ln>
                <a:solidFill>
                  <a:srgbClr val="000099"/>
                </a:solidFill>
                <a:effectLst/>
                <a:uLnTx/>
                <a:uFillTx/>
                <a:latin typeface="华文新魏" charset="0"/>
                <a:ea typeface="华文新魏" charset="0"/>
                <a:cs typeface="华文新魏" charset="0"/>
              </a:rPr>
              <a:t>算法</a:t>
            </a:r>
            <a:endParaRPr kumimoji="0" lang="zh-CN" altLang="en-US" sz="3200" b="1" i="0" u="none" strike="noStrike" kern="1200" cap="none" spc="0" normalizeH="0" baseline="0" noProof="0" smtClean="0">
              <a:ln>
                <a:noFill/>
              </a:ln>
              <a:solidFill>
                <a:srgbClr val="000099"/>
              </a:solidFill>
              <a:effectLst/>
              <a:uLnTx/>
              <a:uFillTx/>
              <a:latin typeface="华文新魏" charset="0"/>
              <a:ea typeface="华文新魏" charset="0"/>
              <a:cs typeface="华文新魏" charset="0"/>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Rectangle 2"/>
          <p:cNvSpPr>
            <a:spLocks noGrp="1" noChangeArrowheads="1"/>
          </p:cNvSpPr>
          <p:nvPr>
            <p:ph type="title"/>
          </p:nvPr>
        </p:nvSpPr>
        <p:spPr>
          <a:xfrm>
            <a:off x="1524000" y="0"/>
            <a:ext cx="8763000" cy="762000"/>
          </a:xfrm>
        </p:spPr>
        <p:txBody>
          <a:bodyPr vert="horz" wrap="square" lIns="91440" tIns="45720" rIns="91440" bIns="45720" numCol="1" anchor="b" anchorCtr="0" compatLnSpc="1"/>
          <a:p>
            <a:pPr eaLnBrk="1" hangingPunct="1"/>
            <a:r>
              <a:rPr lang="en-US" altLang="zh-CN" sz="3500" b="0" dirty="0">
                <a:solidFill>
                  <a:schemeClr val="tx1"/>
                </a:solidFill>
                <a:latin typeface="华文行楷" pitchFamily="2" charset="-122"/>
                <a:ea typeface="华文行楷" pitchFamily="2" charset="-122"/>
              </a:rPr>
              <a:t>          </a:t>
            </a:r>
            <a:endParaRPr lang="en-US" altLang="zh-CN" b="0" dirty="0">
              <a:latin typeface="宋体" charset="-122"/>
            </a:endParaRPr>
          </a:p>
        </p:txBody>
      </p:sp>
      <p:sp>
        <p:nvSpPr>
          <p:cNvPr id="68611" name="Rectangle 3"/>
          <p:cNvSpPr>
            <a:spLocks noChangeArrowheads="1"/>
          </p:cNvSpPr>
          <p:nvPr/>
        </p:nvSpPr>
        <p:spPr bwMode="auto">
          <a:xfrm>
            <a:off x="5295900" y="2928938"/>
            <a:ext cx="9144000" cy="368300"/>
          </a:xfrm>
          <a:prstGeom prst="rect">
            <a:avLst/>
          </a:prstGeom>
          <a:noFill/>
          <a:ln>
            <a:noFill/>
          </a:ln>
          <a:effectLst/>
        </p:spPr>
        <p:txBody>
          <a:bodyPr>
            <a:spAutoFit/>
          </a:bodyPr>
          <a:p>
            <a:endParaRPr lang="zh-CN" altLang="en-US" dirty="0">
              <a:latin typeface="Times New Roman" panose="02020503050405090304" charset="0"/>
            </a:endParaRPr>
          </a:p>
        </p:txBody>
      </p:sp>
      <p:sp>
        <p:nvSpPr>
          <p:cNvPr id="68612" name="Rectangle 4"/>
          <p:cNvSpPr>
            <a:spLocks noChangeArrowheads="1"/>
          </p:cNvSpPr>
          <p:nvPr/>
        </p:nvSpPr>
        <p:spPr bwMode="auto">
          <a:xfrm>
            <a:off x="5715000" y="3205163"/>
            <a:ext cx="9144000" cy="368300"/>
          </a:xfrm>
          <a:prstGeom prst="rect">
            <a:avLst/>
          </a:prstGeom>
          <a:noFill/>
          <a:ln>
            <a:noFill/>
          </a:ln>
          <a:effectLst/>
        </p:spPr>
        <p:txBody>
          <a:bodyPr>
            <a:spAutoFit/>
          </a:bodyPr>
          <a:p>
            <a:endParaRPr lang="zh-CN" altLang="en-US" dirty="0">
              <a:latin typeface="Times New Roman" panose="02020503050405090304" charset="0"/>
            </a:endParaRPr>
          </a:p>
        </p:txBody>
      </p:sp>
      <p:sp>
        <p:nvSpPr>
          <p:cNvPr id="68613" name="Rectangle 5"/>
          <p:cNvSpPr>
            <a:spLocks noChangeArrowheads="1"/>
          </p:cNvSpPr>
          <p:nvPr/>
        </p:nvSpPr>
        <p:spPr bwMode="auto">
          <a:xfrm>
            <a:off x="5700713" y="3205163"/>
            <a:ext cx="9144000" cy="368300"/>
          </a:xfrm>
          <a:prstGeom prst="rect">
            <a:avLst/>
          </a:prstGeom>
          <a:noFill/>
          <a:ln>
            <a:noFill/>
          </a:ln>
          <a:effectLst/>
        </p:spPr>
        <p:txBody>
          <a:bodyPr>
            <a:spAutoFit/>
          </a:bodyPr>
          <a:p>
            <a:endParaRPr lang="zh-CN" altLang="en-US" dirty="0">
              <a:latin typeface="Times New Roman" panose="02020503050405090304" charset="0"/>
            </a:endParaRPr>
          </a:p>
        </p:txBody>
      </p:sp>
      <p:sp>
        <p:nvSpPr>
          <p:cNvPr id="68614" name="Rectangle 6"/>
          <p:cNvSpPr>
            <a:spLocks noChangeArrowheads="1"/>
          </p:cNvSpPr>
          <p:nvPr/>
        </p:nvSpPr>
        <p:spPr bwMode="auto">
          <a:xfrm>
            <a:off x="5262563" y="3319463"/>
            <a:ext cx="9144000" cy="368300"/>
          </a:xfrm>
          <a:prstGeom prst="rect">
            <a:avLst/>
          </a:prstGeom>
          <a:noFill/>
          <a:ln>
            <a:noFill/>
          </a:ln>
          <a:effectLst/>
        </p:spPr>
        <p:txBody>
          <a:bodyPr>
            <a:spAutoFit/>
          </a:bodyPr>
          <a:p>
            <a:endParaRPr lang="zh-CN" altLang="en-US" dirty="0">
              <a:latin typeface="Times New Roman" panose="02020503050405090304" charset="0"/>
            </a:endParaRPr>
          </a:p>
        </p:txBody>
      </p:sp>
      <p:sp>
        <p:nvSpPr>
          <p:cNvPr id="68615" name="Rectangle 7"/>
          <p:cNvSpPr>
            <a:spLocks noChangeArrowheads="1"/>
          </p:cNvSpPr>
          <p:nvPr/>
        </p:nvSpPr>
        <p:spPr bwMode="auto">
          <a:xfrm>
            <a:off x="5386388" y="3319463"/>
            <a:ext cx="9144000" cy="368300"/>
          </a:xfrm>
          <a:prstGeom prst="rect">
            <a:avLst/>
          </a:prstGeom>
          <a:noFill/>
          <a:ln>
            <a:noFill/>
          </a:ln>
          <a:effectLst/>
        </p:spPr>
        <p:txBody>
          <a:bodyPr>
            <a:spAutoFit/>
          </a:bodyPr>
          <a:p>
            <a:endParaRPr lang="zh-CN" altLang="en-US" dirty="0">
              <a:latin typeface="Times New Roman" panose="02020503050405090304" charset="0"/>
            </a:endParaRPr>
          </a:p>
        </p:txBody>
      </p:sp>
      <p:sp>
        <p:nvSpPr>
          <p:cNvPr id="68616" name="Rectangle 8"/>
          <p:cNvSpPr>
            <a:spLocks noChangeArrowheads="1"/>
          </p:cNvSpPr>
          <p:nvPr/>
        </p:nvSpPr>
        <p:spPr bwMode="auto">
          <a:xfrm>
            <a:off x="4995863" y="3186113"/>
            <a:ext cx="9144000" cy="368300"/>
          </a:xfrm>
          <a:prstGeom prst="rect">
            <a:avLst/>
          </a:prstGeom>
          <a:noFill/>
          <a:ln>
            <a:noFill/>
          </a:ln>
          <a:effectLst/>
        </p:spPr>
        <p:txBody>
          <a:bodyPr>
            <a:spAutoFit/>
          </a:bodyPr>
          <a:p>
            <a:endParaRPr lang="zh-CN" altLang="en-US" dirty="0">
              <a:latin typeface="Times New Roman" panose="02020503050405090304" charset="0"/>
            </a:endParaRPr>
          </a:p>
        </p:txBody>
      </p:sp>
      <p:sp>
        <p:nvSpPr>
          <p:cNvPr id="68617" name="Rectangle 9"/>
          <p:cNvSpPr>
            <a:spLocks noChangeArrowheads="1"/>
          </p:cNvSpPr>
          <p:nvPr/>
        </p:nvSpPr>
        <p:spPr bwMode="auto">
          <a:xfrm>
            <a:off x="1676400" y="866775"/>
            <a:ext cx="8763000" cy="762000"/>
          </a:xfrm>
          <a:prstGeom prst="rect">
            <a:avLst/>
          </a:prstGeom>
          <a:noFill/>
          <a:ln>
            <a:noFill/>
          </a:ln>
          <a:effectLst/>
        </p:spPr>
        <p:txBody>
          <a:bodyPr anchor="ctr"/>
          <a:p>
            <a:pPr algn="ctr" eaLnBrk="1" hangingPunct="1"/>
            <a:r>
              <a:rPr lang="zh-CN" altLang="en-US" sz="4000" b="1" dirty="0">
                <a:solidFill>
                  <a:schemeClr val="bg1"/>
                </a:solidFill>
                <a:latin typeface="华文行楷" pitchFamily="2" charset="-122"/>
                <a:ea typeface="华文行楷" pitchFamily="2" charset="-122"/>
              </a:rPr>
              <a:t>单连接算法</a:t>
            </a:r>
            <a:endParaRPr lang="zh-CN" altLang="en-US" sz="4000" b="1" dirty="0">
              <a:solidFill>
                <a:schemeClr val="bg1"/>
              </a:solidFill>
              <a:latin typeface="华文行楷" pitchFamily="2" charset="-122"/>
              <a:ea typeface="华文行楷" pitchFamily="2" charset="-122"/>
            </a:endParaRPr>
          </a:p>
        </p:txBody>
      </p:sp>
      <p:sp>
        <p:nvSpPr>
          <p:cNvPr id="68618" name="Rectangle 10"/>
          <p:cNvSpPr>
            <a:spLocks noChangeArrowheads="1"/>
          </p:cNvSpPr>
          <p:nvPr/>
        </p:nvSpPr>
        <p:spPr bwMode="auto">
          <a:xfrm>
            <a:off x="3457575" y="2647950"/>
            <a:ext cx="9144000" cy="368300"/>
          </a:xfrm>
          <a:prstGeom prst="rect">
            <a:avLst/>
          </a:prstGeom>
          <a:noFill/>
          <a:ln>
            <a:noFill/>
          </a:ln>
          <a:effectLst/>
        </p:spPr>
        <p:txBody>
          <a:bodyPr>
            <a:spAutoFit/>
          </a:bodyPr>
          <a:p>
            <a:endParaRPr lang="zh-CN" altLang="en-US" dirty="0">
              <a:latin typeface="Times New Roman" panose="02020503050405090304" charset="0"/>
            </a:endParaRPr>
          </a:p>
        </p:txBody>
      </p:sp>
      <p:sp>
        <p:nvSpPr>
          <p:cNvPr id="68619" name="Rectangle 11"/>
          <p:cNvSpPr>
            <a:spLocks noChangeArrowheads="1"/>
          </p:cNvSpPr>
          <p:nvPr/>
        </p:nvSpPr>
        <p:spPr bwMode="auto">
          <a:xfrm>
            <a:off x="3457575" y="2119313"/>
            <a:ext cx="9144000" cy="368300"/>
          </a:xfrm>
          <a:prstGeom prst="rect">
            <a:avLst/>
          </a:prstGeom>
          <a:noFill/>
          <a:ln>
            <a:noFill/>
          </a:ln>
          <a:effectLst/>
        </p:spPr>
        <p:txBody>
          <a:bodyPr>
            <a:spAutoFit/>
          </a:bodyPr>
          <a:p>
            <a:endParaRPr lang="zh-CN" altLang="en-US" dirty="0">
              <a:latin typeface="Times New Roman" panose="02020503050405090304" charset="0"/>
            </a:endParaRPr>
          </a:p>
        </p:txBody>
      </p:sp>
      <p:pic>
        <p:nvPicPr>
          <p:cNvPr id="83979" name="Picture 12"/>
          <p:cNvPicPr>
            <a:picLocks noChangeAspect="1"/>
          </p:cNvPicPr>
          <p:nvPr/>
        </p:nvPicPr>
        <p:blipFill>
          <a:blip r:embed="rId1"/>
          <a:srcRect t="37428"/>
          <a:stretch>
            <a:fillRect/>
          </a:stretch>
        </p:blipFill>
        <p:spPr>
          <a:xfrm>
            <a:off x="1703388" y="1928813"/>
            <a:ext cx="8686800" cy="4740275"/>
          </a:xfrm>
          <a:prstGeom prst="rect">
            <a:avLst/>
          </a:prstGeom>
          <a:noFill/>
          <a:ln w="9525">
            <a:noFill/>
          </a:ln>
        </p:spPr>
      </p:pic>
      <p:sp>
        <p:nvSpPr>
          <p:cNvPr id="68621" name="Rectangle 13"/>
          <p:cNvSpPr>
            <a:spLocks noChangeArrowheads="1"/>
          </p:cNvSpPr>
          <p:nvPr/>
        </p:nvSpPr>
        <p:spPr bwMode="auto">
          <a:xfrm>
            <a:off x="2209800" y="609600"/>
            <a:ext cx="7772400" cy="1143000"/>
          </a:xfrm>
          <a:prstGeom prst="rect">
            <a:avLst/>
          </a:prstGeom>
          <a:noFill/>
          <a:ln>
            <a:noFill/>
          </a:ln>
          <a:effectLst/>
        </p:spPr>
        <p:txBody>
          <a:bodyPr lIns="92075" tIns="46038" rIns="92075" bIns="46038"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1200" cap="none" spc="0" normalizeH="0" baseline="0" noProof="0" smtClean="0">
                <a:ln>
                  <a:noFill/>
                </a:ln>
                <a:solidFill>
                  <a:srgbClr val="000099"/>
                </a:solidFill>
                <a:effectLst/>
                <a:uLnTx/>
                <a:uFillTx/>
                <a:latin typeface="华文新魏" charset="0"/>
                <a:ea typeface="华文新魏" charset="0"/>
                <a:cs typeface="华文新魏" charset="0"/>
              </a:rPr>
              <a:t>1</a:t>
            </a:r>
            <a:r>
              <a:rPr kumimoji="0" lang="zh-CN" altLang="en-US" sz="3200" b="1" i="0" u="none" strike="noStrike" kern="1200" cap="none" spc="0" normalizeH="0" baseline="0" noProof="0" smtClean="0">
                <a:ln>
                  <a:noFill/>
                </a:ln>
                <a:solidFill>
                  <a:srgbClr val="000099"/>
                </a:solidFill>
                <a:effectLst/>
                <a:uLnTx/>
                <a:uFillTx/>
                <a:latin typeface="华文新魏" charset="0"/>
                <a:ea typeface="华文新魏" charset="0"/>
                <a:cs typeface="华文新魏" charset="0"/>
              </a:rPr>
              <a:t>、</a:t>
            </a:r>
            <a:r>
              <a:rPr kumimoji="0" lang="en-US" altLang="zh-CN" sz="3200" b="1" i="0" u="none" strike="noStrike" kern="1200" cap="none" spc="0" normalizeH="0" baseline="0" noProof="0" smtClean="0">
                <a:ln>
                  <a:noFill/>
                </a:ln>
                <a:solidFill>
                  <a:srgbClr val="000099"/>
                </a:solidFill>
                <a:effectLst/>
                <a:uLnTx/>
                <a:uFillTx/>
                <a:latin typeface="华文新魏" charset="0"/>
                <a:ea typeface="华文新魏" charset="0"/>
                <a:cs typeface="华文新魏" charset="0"/>
              </a:rPr>
              <a:t>AGNES</a:t>
            </a:r>
            <a:r>
              <a:rPr kumimoji="0" lang="zh-CN" altLang="en-US" sz="3200" b="1" i="0" u="none" strike="noStrike" kern="1200" cap="none" spc="0" normalizeH="0" baseline="0" noProof="0" smtClean="0">
                <a:ln>
                  <a:noFill/>
                </a:ln>
                <a:solidFill>
                  <a:srgbClr val="000099"/>
                </a:solidFill>
                <a:effectLst/>
                <a:uLnTx/>
                <a:uFillTx/>
                <a:latin typeface="华文新魏" charset="0"/>
                <a:ea typeface="华文新魏" charset="0"/>
                <a:cs typeface="华文新魏" charset="0"/>
              </a:rPr>
              <a:t>算法</a:t>
            </a:r>
            <a:endParaRPr kumimoji="0" lang="zh-CN" altLang="en-US" sz="3200" b="1" i="0" u="none" strike="noStrike" kern="1200" cap="none" spc="0" normalizeH="0" baseline="0" noProof="0" smtClean="0">
              <a:ln>
                <a:noFill/>
              </a:ln>
              <a:solidFill>
                <a:srgbClr val="000099"/>
              </a:solidFill>
              <a:effectLst/>
              <a:uLnTx/>
              <a:uFillTx/>
              <a:latin typeface="华文新魏" charset="0"/>
              <a:ea typeface="华文新魏" charset="0"/>
              <a:cs typeface="华文新魏" charset="0"/>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Rectangle 2"/>
          <p:cNvSpPr>
            <a:spLocks noGrp="1" noChangeArrowheads="1"/>
          </p:cNvSpPr>
          <p:nvPr>
            <p:ph type="title"/>
          </p:nvPr>
        </p:nvSpPr>
        <p:spPr>
          <a:xfrm>
            <a:off x="1524000" y="0"/>
            <a:ext cx="8763000" cy="762000"/>
          </a:xfrm>
        </p:spPr>
        <p:txBody>
          <a:bodyPr vert="horz" wrap="square" lIns="91440" tIns="45720" rIns="91440" bIns="45720" numCol="1" anchor="b" anchorCtr="0" compatLnSpc="1"/>
          <a:p>
            <a:pPr eaLnBrk="1" hangingPunct="1"/>
            <a:r>
              <a:rPr lang="en-US" altLang="zh-CN" sz="3500" b="0" dirty="0">
                <a:solidFill>
                  <a:schemeClr val="tx1"/>
                </a:solidFill>
                <a:latin typeface="华文行楷" pitchFamily="2" charset="-122"/>
                <a:ea typeface="华文行楷" pitchFamily="2" charset="-122"/>
              </a:rPr>
              <a:t>          </a:t>
            </a:r>
            <a:endParaRPr lang="en-US" altLang="zh-CN" b="0" dirty="0">
              <a:latin typeface="宋体" charset="-122"/>
            </a:endParaRPr>
          </a:p>
        </p:txBody>
      </p:sp>
      <p:sp>
        <p:nvSpPr>
          <p:cNvPr id="69635" name="Rectangle 3"/>
          <p:cNvSpPr>
            <a:spLocks noChangeArrowheads="1"/>
          </p:cNvSpPr>
          <p:nvPr/>
        </p:nvSpPr>
        <p:spPr bwMode="auto">
          <a:xfrm>
            <a:off x="5295900" y="2928938"/>
            <a:ext cx="9144000" cy="368300"/>
          </a:xfrm>
          <a:prstGeom prst="rect">
            <a:avLst/>
          </a:prstGeom>
          <a:noFill/>
          <a:ln>
            <a:noFill/>
          </a:ln>
          <a:effectLst/>
        </p:spPr>
        <p:txBody>
          <a:bodyPr>
            <a:spAutoFit/>
          </a:bodyPr>
          <a:p>
            <a:endParaRPr lang="zh-CN" altLang="en-US" dirty="0">
              <a:latin typeface="Times New Roman" panose="02020503050405090304" charset="0"/>
            </a:endParaRPr>
          </a:p>
        </p:txBody>
      </p:sp>
      <p:sp>
        <p:nvSpPr>
          <p:cNvPr id="69636" name="Rectangle 4"/>
          <p:cNvSpPr>
            <a:spLocks noChangeArrowheads="1"/>
          </p:cNvSpPr>
          <p:nvPr/>
        </p:nvSpPr>
        <p:spPr bwMode="auto">
          <a:xfrm>
            <a:off x="5715000" y="3205163"/>
            <a:ext cx="9144000" cy="368300"/>
          </a:xfrm>
          <a:prstGeom prst="rect">
            <a:avLst/>
          </a:prstGeom>
          <a:noFill/>
          <a:ln>
            <a:noFill/>
          </a:ln>
          <a:effectLst/>
        </p:spPr>
        <p:txBody>
          <a:bodyPr>
            <a:spAutoFit/>
          </a:bodyPr>
          <a:p>
            <a:endParaRPr lang="zh-CN" altLang="en-US" dirty="0">
              <a:latin typeface="Times New Roman" panose="02020503050405090304" charset="0"/>
            </a:endParaRPr>
          </a:p>
        </p:txBody>
      </p:sp>
      <p:sp>
        <p:nvSpPr>
          <p:cNvPr id="69637" name="Rectangle 5"/>
          <p:cNvSpPr>
            <a:spLocks noChangeArrowheads="1"/>
          </p:cNvSpPr>
          <p:nvPr/>
        </p:nvSpPr>
        <p:spPr bwMode="auto">
          <a:xfrm>
            <a:off x="5700713" y="3205163"/>
            <a:ext cx="9144000" cy="368300"/>
          </a:xfrm>
          <a:prstGeom prst="rect">
            <a:avLst/>
          </a:prstGeom>
          <a:noFill/>
          <a:ln>
            <a:noFill/>
          </a:ln>
          <a:effectLst/>
        </p:spPr>
        <p:txBody>
          <a:bodyPr>
            <a:spAutoFit/>
          </a:bodyPr>
          <a:p>
            <a:endParaRPr lang="zh-CN" altLang="en-US" dirty="0">
              <a:latin typeface="Times New Roman" panose="02020503050405090304" charset="0"/>
            </a:endParaRPr>
          </a:p>
        </p:txBody>
      </p:sp>
      <p:sp>
        <p:nvSpPr>
          <p:cNvPr id="69638" name="Rectangle 6"/>
          <p:cNvSpPr>
            <a:spLocks noChangeArrowheads="1"/>
          </p:cNvSpPr>
          <p:nvPr/>
        </p:nvSpPr>
        <p:spPr bwMode="auto">
          <a:xfrm>
            <a:off x="5262563" y="3319463"/>
            <a:ext cx="9144000" cy="368300"/>
          </a:xfrm>
          <a:prstGeom prst="rect">
            <a:avLst/>
          </a:prstGeom>
          <a:noFill/>
          <a:ln>
            <a:noFill/>
          </a:ln>
          <a:effectLst/>
        </p:spPr>
        <p:txBody>
          <a:bodyPr>
            <a:spAutoFit/>
          </a:bodyPr>
          <a:p>
            <a:endParaRPr lang="zh-CN" altLang="en-US" dirty="0">
              <a:latin typeface="Times New Roman" panose="02020503050405090304" charset="0"/>
            </a:endParaRPr>
          </a:p>
        </p:txBody>
      </p:sp>
      <p:sp>
        <p:nvSpPr>
          <p:cNvPr id="69639" name="Rectangle 7"/>
          <p:cNvSpPr>
            <a:spLocks noChangeArrowheads="1"/>
          </p:cNvSpPr>
          <p:nvPr/>
        </p:nvSpPr>
        <p:spPr bwMode="auto">
          <a:xfrm>
            <a:off x="5386388" y="3319463"/>
            <a:ext cx="9144000" cy="368300"/>
          </a:xfrm>
          <a:prstGeom prst="rect">
            <a:avLst/>
          </a:prstGeom>
          <a:noFill/>
          <a:ln>
            <a:noFill/>
          </a:ln>
          <a:effectLst/>
        </p:spPr>
        <p:txBody>
          <a:bodyPr>
            <a:spAutoFit/>
          </a:bodyPr>
          <a:p>
            <a:endParaRPr lang="zh-CN" altLang="en-US" dirty="0">
              <a:latin typeface="Times New Roman" panose="02020503050405090304" charset="0"/>
            </a:endParaRPr>
          </a:p>
        </p:txBody>
      </p:sp>
      <p:sp>
        <p:nvSpPr>
          <p:cNvPr id="69640" name="Rectangle 8"/>
          <p:cNvSpPr>
            <a:spLocks noChangeArrowheads="1"/>
          </p:cNvSpPr>
          <p:nvPr/>
        </p:nvSpPr>
        <p:spPr bwMode="auto">
          <a:xfrm>
            <a:off x="4995863" y="3186113"/>
            <a:ext cx="9144000" cy="368300"/>
          </a:xfrm>
          <a:prstGeom prst="rect">
            <a:avLst/>
          </a:prstGeom>
          <a:noFill/>
          <a:ln>
            <a:noFill/>
          </a:ln>
          <a:effectLst/>
        </p:spPr>
        <p:txBody>
          <a:bodyPr>
            <a:spAutoFit/>
          </a:bodyPr>
          <a:p>
            <a:endParaRPr lang="zh-CN" altLang="en-US" dirty="0">
              <a:latin typeface="Times New Roman" panose="02020503050405090304" charset="0"/>
            </a:endParaRPr>
          </a:p>
        </p:txBody>
      </p:sp>
      <p:sp>
        <p:nvSpPr>
          <p:cNvPr id="69641" name="Rectangle 9"/>
          <p:cNvSpPr>
            <a:spLocks noChangeArrowheads="1"/>
          </p:cNvSpPr>
          <p:nvPr/>
        </p:nvSpPr>
        <p:spPr bwMode="auto">
          <a:xfrm>
            <a:off x="1676400" y="795338"/>
            <a:ext cx="8763000" cy="762000"/>
          </a:xfrm>
          <a:prstGeom prst="rect">
            <a:avLst/>
          </a:prstGeom>
          <a:noFill/>
          <a:ln>
            <a:noFill/>
          </a:ln>
          <a:effectLst/>
        </p:spPr>
        <p:txBody>
          <a:bodyPr anchor="ctr"/>
          <a:p>
            <a:pPr algn="ctr" eaLnBrk="1" hangingPunct="1"/>
            <a:r>
              <a:rPr lang="zh-CN" altLang="en-US" sz="4000" b="1" dirty="0">
                <a:solidFill>
                  <a:schemeClr val="bg1"/>
                </a:solidFill>
                <a:latin typeface="华文行楷" pitchFamily="2" charset="-122"/>
                <a:ea typeface="华文行楷" pitchFamily="2" charset="-122"/>
              </a:rPr>
              <a:t>单连接算法</a:t>
            </a:r>
            <a:endParaRPr lang="zh-CN" altLang="en-US" sz="4000" b="1" dirty="0">
              <a:solidFill>
                <a:schemeClr val="bg1"/>
              </a:solidFill>
              <a:latin typeface="华文行楷" pitchFamily="2" charset="-122"/>
              <a:ea typeface="华文行楷" pitchFamily="2" charset="-122"/>
            </a:endParaRPr>
          </a:p>
        </p:txBody>
      </p:sp>
      <p:sp>
        <p:nvSpPr>
          <p:cNvPr id="69642" name="Rectangle 10"/>
          <p:cNvSpPr>
            <a:spLocks noChangeArrowheads="1"/>
          </p:cNvSpPr>
          <p:nvPr/>
        </p:nvSpPr>
        <p:spPr bwMode="auto">
          <a:xfrm>
            <a:off x="3457575" y="2647950"/>
            <a:ext cx="9144000" cy="368300"/>
          </a:xfrm>
          <a:prstGeom prst="rect">
            <a:avLst/>
          </a:prstGeom>
          <a:noFill/>
          <a:ln>
            <a:noFill/>
          </a:ln>
          <a:effectLst/>
        </p:spPr>
        <p:txBody>
          <a:bodyPr>
            <a:spAutoFit/>
          </a:bodyPr>
          <a:p>
            <a:endParaRPr lang="zh-CN" altLang="en-US" dirty="0">
              <a:latin typeface="Times New Roman" panose="02020503050405090304" charset="0"/>
            </a:endParaRPr>
          </a:p>
        </p:txBody>
      </p:sp>
      <p:sp>
        <p:nvSpPr>
          <p:cNvPr id="69643" name="Rectangle 11"/>
          <p:cNvSpPr>
            <a:spLocks noChangeArrowheads="1"/>
          </p:cNvSpPr>
          <p:nvPr/>
        </p:nvSpPr>
        <p:spPr bwMode="auto">
          <a:xfrm>
            <a:off x="3457575" y="2119313"/>
            <a:ext cx="9144000" cy="368300"/>
          </a:xfrm>
          <a:prstGeom prst="rect">
            <a:avLst/>
          </a:prstGeom>
          <a:noFill/>
          <a:ln>
            <a:noFill/>
          </a:ln>
          <a:effectLst/>
        </p:spPr>
        <p:txBody>
          <a:bodyPr>
            <a:spAutoFit/>
          </a:bodyPr>
          <a:p>
            <a:endParaRPr lang="zh-CN" altLang="en-US" dirty="0">
              <a:latin typeface="Times New Roman" panose="02020503050405090304" charset="0"/>
            </a:endParaRPr>
          </a:p>
        </p:txBody>
      </p:sp>
      <p:sp>
        <p:nvSpPr>
          <p:cNvPr id="69644" name="Rectangle 12"/>
          <p:cNvSpPr>
            <a:spLocks noChangeArrowheads="1"/>
          </p:cNvSpPr>
          <p:nvPr/>
        </p:nvSpPr>
        <p:spPr bwMode="auto">
          <a:xfrm>
            <a:off x="3609975" y="2495550"/>
            <a:ext cx="9144000" cy="368300"/>
          </a:xfrm>
          <a:prstGeom prst="rect">
            <a:avLst/>
          </a:prstGeom>
          <a:noFill/>
          <a:ln>
            <a:noFill/>
          </a:ln>
          <a:effectLst/>
        </p:spPr>
        <p:txBody>
          <a:bodyPr>
            <a:spAutoFit/>
          </a:bodyPr>
          <a:p>
            <a:endParaRPr lang="zh-CN" altLang="en-US" dirty="0">
              <a:latin typeface="Times New Roman" panose="02020503050405090304" charset="0"/>
            </a:endParaRPr>
          </a:p>
        </p:txBody>
      </p:sp>
      <p:pic>
        <p:nvPicPr>
          <p:cNvPr id="85004" name="Picture 13"/>
          <p:cNvPicPr>
            <a:picLocks noChangeAspect="1"/>
          </p:cNvPicPr>
          <p:nvPr/>
        </p:nvPicPr>
        <p:blipFill>
          <a:blip r:embed="rId1"/>
          <a:srcRect l="17024" r="9428"/>
          <a:stretch>
            <a:fillRect/>
          </a:stretch>
        </p:blipFill>
        <p:spPr>
          <a:xfrm>
            <a:off x="1905000" y="1931988"/>
            <a:ext cx="8153400" cy="4953000"/>
          </a:xfrm>
          <a:prstGeom prst="rect">
            <a:avLst/>
          </a:prstGeom>
          <a:noFill/>
          <a:ln w="9525">
            <a:noFill/>
          </a:ln>
        </p:spPr>
      </p:pic>
      <p:sp>
        <p:nvSpPr>
          <p:cNvPr id="69646" name="Text Box 14"/>
          <p:cNvSpPr txBox="1">
            <a:spLocks noChangeArrowheads="1"/>
          </p:cNvSpPr>
          <p:nvPr/>
        </p:nvSpPr>
        <p:spPr bwMode="auto">
          <a:xfrm>
            <a:off x="1905000" y="5715000"/>
            <a:ext cx="3962400" cy="460375"/>
          </a:xfrm>
          <a:prstGeom prst="rect">
            <a:avLst/>
          </a:prstGeom>
          <a:solidFill>
            <a:schemeClr val="bg1"/>
          </a:solidFill>
          <a:ln>
            <a:noFill/>
          </a:ln>
          <a:effectLst/>
        </p:spPr>
        <p:txBody>
          <a:bodyPr>
            <a:spAutoFit/>
          </a:bodyPr>
          <a:p>
            <a:pPr eaLnBrk="1" hangingPunct="1">
              <a:spcBef>
                <a:spcPct val="50000"/>
              </a:spcBef>
            </a:pPr>
            <a:endParaRPr sz="2400" dirty="0">
              <a:latin typeface="Times New Roman" panose="02020503050405090304" charset="0"/>
            </a:endParaRPr>
          </a:p>
        </p:txBody>
      </p:sp>
      <p:sp>
        <p:nvSpPr>
          <p:cNvPr id="69647" name="Text Box 15"/>
          <p:cNvSpPr txBox="1">
            <a:spLocks noChangeArrowheads="1"/>
          </p:cNvSpPr>
          <p:nvPr/>
        </p:nvSpPr>
        <p:spPr bwMode="auto">
          <a:xfrm>
            <a:off x="2057400" y="5410200"/>
            <a:ext cx="3962400" cy="460375"/>
          </a:xfrm>
          <a:prstGeom prst="rect">
            <a:avLst/>
          </a:prstGeom>
          <a:solidFill>
            <a:schemeClr val="bg1"/>
          </a:solidFill>
          <a:ln>
            <a:noFill/>
          </a:ln>
          <a:effectLst/>
        </p:spPr>
        <p:txBody>
          <a:bodyPr>
            <a:spAutoFit/>
          </a:bodyPr>
          <a:p>
            <a:pPr eaLnBrk="1" hangingPunct="1">
              <a:spcBef>
                <a:spcPct val="50000"/>
              </a:spcBef>
            </a:pPr>
            <a:endParaRPr sz="2400" dirty="0">
              <a:latin typeface="Times New Roman" panose="02020503050405090304" charset="0"/>
            </a:endParaRPr>
          </a:p>
        </p:txBody>
      </p:sp>
      <p:sp>
        <p:nvSpPr>
          <p:cNvPr id="85007" name="Text Box 16"/>
          <p:cNvSpPr txBox="1"/>
          <p:nvPr/>
        </p:nvSpPr>
        <p:spPr>
          <a:xfrm>
            <a:off x="6705600" y="1524000"/>
            <a:ext cx="3124200" cy="460375"/>
          </a:xfrm>
          <a:prstGeom prst="rect">
            <a:avLst/>
          </a:prstGeom>
          <a:solidFill>
            <a:schemeClr val="bg1"/>
          </a:solidFill>
          <a:ln w="9525">
            <a:noFill/>
          </a:ln>
        </p:spPr>
        <p:txBody>
          <a:bodyPr>
            <a:spAutoFit/>
          </a:bodyPr>
          <a:p>
            <a:pPr algn="ctr" eaLnBrk="1" hangingPunct="1">
              <a:spcBef>
                <a:spcPct val="50000"/>
              </a:spcBef>
            </a:pPr>
            <a:r>
              <a:rPr lang="zh-CN" altLang="en-US" sz="2400" b="1" dirty="0">
                <a:effectLst>
                  <a:outerShdw blurRad="38100" dist="38100" dir="2700000">
                    <a:srgbClr val="C0C0C0"/>
                  </a:outerShdw>
                </a:effectLst>
                <a:latin typeface="Times New Roman" panose="02020503050405090304" charset="0"/>
              </a:rPr>
              <a:t>单连接树</a:t>
            </a:r>
            <a:endParaRPr lang="zh-CN" altLang="en-US" sz="2400" b="1" dirty="0">
              <a:effectLst>
                <a:outerShdw blurRad="38100" dist="38100" dir="2700000">
                  <a:srgbClr val="C0C0C0"/>
                </a:outerShdw>
              </a:effectLst>
              <a:latin typeface="Times New Roman" panose="02020503050405090304" charset="0"/>
            </a:endParaRPr>
          </a:p>
        </p:txBody>
      </p:sp>
      <p:sp>
        <p:nvSpPr>
          <p:cNvPr id="69649" name="Rectangle 17"/>
          <p:cNvSpPr>
            <a:spLocks noChangeArrowheads="1"/>
          </p:cNvSpPr>
          <p:nvPr/>
        </p:nvSpPr>
        <p:spPr bwMode="auto">
          <a:xfrm>
            <a:off x="2209800" y="609600"/>
            <a:ext cx="7772400" cy="1143000"/>
          </a:xfrm>
          <a:prstGeom prst="rect">
            <a:avLst/>
          </a:prstGeom>
          <a:noFill/>
          <a:ln>
            <a:noFill/>
          </a:ln>
          <a:effectLst/>
        </p:spPr>
        <p:txBody>
          <a:bodyPr lIns="92075" tIns="46038" rIns="92075" bIns="46038"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1200" cap="none" spc="0" normalizeH="0" baseline="0" noProof="0" smtClean="0">
                <a:ln>
                  <a:noFill/>
                </a:ln>
                <a:solidFill>
                  <a:srgbClr val="000099"/>
                </a:solidFill>
                <a:effectLst/>
                <a:uLnTx/>
                <a:uFillTx/>
                <a:latin typeface="华文新魏" charset="0"/>
                <a:ea typeface="华文新魏" charset="0"/>
                <a:cs typeface="华文新魏" charset="0"/>
              </a:rPr>
              <a:t>1</a:t>
            </a:r>
            <a:r>
              <a:rPr kumimoji="0" lang="zh-CN" altLang="en-US" sz="3200" b="1" i="0" u="none" strike="noStrike" kern="1200" cap="none" spc="0" normalizeH="0" baseline="0" noProof="0" smtClean="0">
                <a:ln>
                  <a:noFill/>
                </a:ln>
                <a:solidFill>
                  <a:srgbClr val="000099"/>
                </a:solidFill>
                <a:effectLst/>
                <a:uLnTx/>
                <a:uFillTx/>
                <a:latin typeface="华文新魏" charset="0"/>
                <a:ea typeface="华文新魏" charset="0"/>
                <a:cs typeface="华文新魏" charset="0"/>
              </a:rPr>
              <a:t>、</a:t>
            </a:r>
            <a:r>
              <a:rPr kumimoji="0" lang="en-US" altLang="zh-CN" sz="3200" b="1" i="0" u="none" strike="noStrike" kern="1200" cap="none" spc="0" normalizeH="0" baseline="0" noProof="0" smtClean="0">
                <a:ln>
                  <a:noFill/>
                </a:ln>
                <a:solidFill>
                  <a:srgbClr val="000099"/>
                </a:solidFill>
                <a:effectLst/>
                <a:uLnTx/>
                <a:uFillTx/>
                <a:latin typeface="华文新魏" charset="0"/>
                <a:ea typeface="华文新魏" charset="0"/>
                <a:cs typeface="华文新魏" charset="0"/>
              </a:rPr>
              <a:t>AGNES</a:t>
            </a:r>
            <a:r>
              <a:rPr kumimoji="0" lang="zh-CN" altLang="en-US" sz="3200" b="1" i="0" u="none" strike="noStrike" kern="1200" cap="none" spc="0" normalizeH="0" baseline="0" noProof="0" smtClean="0">
                <a:ln>
                  <a:noFill/>
                </a:ln>
                <a:solidFill>
                  <a:srgbClr val="000099"/>
                </a:solidFill>
                <a:effectLst/>
                <a:uLnTx/>
                <a:uFillTx/>
                <a:latin typeface="华文新魏" charset="0"/>
                <a:ea typeface="华文新魏" charset="0"/>
                <a:cs typeface="华文新魏" charset="0"/>
              </a:rPr>
              <a:t>算法</a:t>
            </a:r>
            <a:endParaRPr kumimoji="0" lang="zh-CN" altLang="en-US" sz="3200" b="1" i="0" u="none" strike="noStrike" kern="1200" cap="none" spc="0" normalizeH="0" baseline="0" noProof="0" smtClean="0">
              <a:ln>
                <a:noFill/>
              </a:ln>
              <a:solidFill>
                <a:srgbClr val="000099"/>
              </a:solidFill>
              <a:effectLst/>
              <a:uLnTx/>
              <a:uFillTx/>
              <a:latin typeface="华文新魏" charset="0"/>
              <a:ea typeface="华文新魏" charset="0"/>
              <a:cs typeface="华文新魏" charset="0"/>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Rectangle 2"/>
          <p:cNvSpPr>
            <a:spLocks noChangeArrowheads="1"/>
          </p:cNvSpPr>
          <p:nvPr/>
        </p:nvSpPr>
        <p:spPr bwMode="auto">
          <a:xfrm>
            <a:off x="2133600" y="493713"/>
            <a:ext cx="641350" cy="395605"/>
          </a:xfrm>
          <a:prstGeom prst="rect">
            <a:avLst/>
          </a:prstGeom>
          <a:noFill/>
          <a:ln>
            <a:noFill/>
          </a:ln>
          <a:effectLst/>
        </p:spPr>
        <p:txBody>
          <a:bodyPr wrap="none">
            <a:spAutoFit/>
          </a:bodyPr>
          <a:p>
            <a:pPr eaLnBrk="1" hangingPunct="1">
              <a:lnSpc>
                <a:spcPct val="110000"/>
              </a:lnSpc>
            </a:pPr>
            <a:r>
              <a:rPr lang="zh-CN" altLang="en-US" b="1" dirty="0">
                <a:latin typeface="Tahoma" panose="020B0604030504040204" charset="0"/>
                <a:ea typeface="华文新魏" pitchFamily="2" charset="-122"/>
              </a:rPr>
              <a:t>实例</a:t>
            </a:r>
            <a:endParaRPr lang="zh-CN" altLang="en-US" b="1" dirty="0">
              <a:latin typeface="Tahoma" panose="020B0604030504040204" charset="0"/>
              <a:ea typeface="华文新魏" pitchFamily="2" charset="-122"/>
            </a:endParaRPr>
          </a:p>
        </p:txBody>
      </p:sp>
      <p:sp>
        <p:nvSpPr>
          <p:cNvPr id="86018" name="Text Box 3"/>
          <p:cNvSpPr txBox="1"/>
          <p:nvPr/>
        </p:nvSpPr>
        <p:spPr>
          <a:xfrm>
            <a:off x="1676400" y="1066800"/>
            <a:ext cx="2595563" cy="3276600"/>
          </a:xfrm>
          <a:prstGeom prst="rect">
            <a:avLst/>
          </a:prstGeom>
          <a:solidFill>
            <a:srgbClr val="EEFB3F"/>
          </a:solidFill>
          <a:ln w="9525" cap="flat" cmpd="sng">
            <a:solidFill>
              <a:srgbClr val="000000"/>
            </a:solidFill>
            <a:prstDash val="solid"/>
            <a:miter/>
            <a:headEnd type="none" w="med" len="med"/>
            <a:tailEnd type="none" w="med" len="med"/>
          </a:ln>
        </p:spPr>
        <p:txBody>
          <a:bodyPr/>
          <a:p>
            <a:pPr eaLnBrk="1" hangingPunct="1"/>
            <a:r>
              <a:rPr lang="zh-CN" altLang="en-US" sz="1200" b="1" dirty="0">
                <a:latin typeface="Times New Roman" panose="02020503050405090304" charset="0"/>
              </a:rPr>
              <a:t>序号	属性 </a:t>
            </a:r>
            <a:r>
              <a:rPr lang="en-US" altLang="zh-CN" sz="1200" b="1" dirty="0">
                <a:latin typeface="Times New Roman" panose="02020503050405090304" charset="0"/>
              </a:rPr>
              <a:t>1	</a:t>
            </a:r>
            <a:r>
              <a:rPr lang="zh-CN" altLang="en-US" sz="1200" b="1" dirty="0">
                <a:latin typeface="Times New Roman" panose="02020503050405090304" charset="0"/>
              </a:rPr>
              <a:t>属性 </a:t>
            </a:r>
            <a:r>
              <a:rPr lang="en-US" altLang="zh-CN" sz="1200" b="1" dirty="0">
                <a:latin typeface="Times New Roman" panose="02020503050405090304" charset="0"/>
              </a:rPr>
              <a:t>2	</a:t>
            </a:r>
            <a:endParaRPr lang="en-US" altLang="zh-CN" sz="1200" b="1" dirty="0">
              <a:latin typeface="Times New Roman" panose="02020503050405090304" charset="0"/>
            </a:endParaRPr>
          </a:p>
          <a:p>
            <a:pPr eaLnBrk="1" hangingPunct="1"/>
            <a:r>
              <a:rPr lang="en-US" altLang="zh-CN" sz="1200" b="1" dirty="0">
                <a:latin typeface="Times New Roman" panose="02020503050405090304" charset="0"/>
              </a:rPr>
              <a:t>1	1	1	</a:t>
            </a:r>
            <a:endParaRPr lang="en-US" altLang="zh-CN" sz="1200" b="1" dirty="0">
              <a:latin typeface="Times New Roman" panose="02020503050405090304" charset="0"/>
            </a:endParaRPr>
          </a:p>
          <a:p>
            <a:pPr eaLnBrk="1" hangingPunct="1"/>
            <a:r>
              <a:rPr lang="en-US" altLang="zh-CN" sz="1200" b="1" dirty="0">
                <a:latin typeface="Times New Roman" panose="02020503050405090304" charset="0"/>
              </a:rPr>
              <a:t>2	1	2	</a:t>
            </a:r>
            <a:endParaRPr lang="en-US" altLang="zh-CN" sz="1200" b="1" dirty="0">
              <a:latin typeface="Times New Roman" panose="02020503050405090304" charset="0"/>
            </a:endParaRPr>
          </a:p>
          <a:p>
            <a:pPr eaLnBrk="1" hangingPunct="1"/>
            <a:r>
              <a:rPr lang="en-US" altLang="zh-CN" sz="1200" b="1" dirty="0">
                <a:latin typeface="Times New Roman" panose="02020503050405090304" charset="0"/>
              </a:rPr>
              <a:t>3	2	1	</a:t>
            </a:r>
            <a:endParaRPr lang="en-US" altLang="zh-CN" sz="1200" b="1" dirty="0">
              <a:latin typeface="Times New Roman" panose="02020503050405090304" charset="0"/>
            </a:endParaRPr>
          </a:p>
          <a:p>
            <a:pPr eaLnBrk="1" hangingPunct="1"/>
            <a:r>
              <a:rPr lang="en-US" altLang="zh-CN" sz="1200" b="1" dirty="0">
                <a:latin typeface="Times New Roman" panose="02020503050405090304" charset="0"/>
              </a:rPr>
              <a:t>4	2	2	</a:t>
            </a:r>
            <a:endParaRPr lang="en-US" altLang="zh-CN" sz="1200" b="1" dirty="0">
              <a:latin typeface="Times New Roman" panose="02020503050405090304" charset="0"/>
            </a:endParaRPr>
          </a:p>
          <a:p>
            <a:pPr eaLnBrk="1" hangingPunct="1"/>
            <a:r>
              <a:rPr lang="en-US" altLang="zh-CN" sz="1200" b="1" dirty="0">
                <a:latin typeface="Times New Roman" panose="02020503050405090304" charset="0"/>
              </a:rPr>
              <a:t>5	3	4	</a:t>
            </a:r>
            <a:endParaRPr lang="en-US" altLang="zh-CN" sz="1200" b="1" dirty="0">
              <a:latin typeface="Times New Roman" panose="02020503050405090304" charset="0"/>
            </a:endParaRPr>
          </a:p>
          <a:p>
            <a:pPr eaLnBrk="1" hangingPunct="1"/>
            <a:r>
              <a:rPr lang="en-US" altLang="zh-CN" sz="1200" b="1" dirty="0">
                <a:latin typeface="Times New Roman" panose="02020503050405090304" charset="0"/>
              </a:rPr>
              <a:t>6	3	5	</a:t>
            </a:r>
            <a:endParaRPr lang="en-US" altLang="zh-CN" sz="1200" b="1" dirty="0">
              <a:latin typeface="Times New Roman" panose="02020503050405090304" charset="0"/>
            </a:endParaRPr>
          </a:p>
          <a:p>
            <a:pPr eaLnBrk="1" hangingPunct="1"/>
            <a:r>
              <a:rPr lang="en-US" altLang="zh-CN" sz="1200" b="1" dirty="0">
                <a:latin typeface="Times New Roman" panose="02020503050405090304" charset="0"/>
              </a:rPr>
              <a:t>7	4	4	</a:t>
            </a:r>
            <a:endParaRPr lang="en-US" altLang="zh-CN" sz="1200" b="1" dirty="0">
              <a:latin typeface="Times New Roman" panose="02020503050405090304" charset="0"/>
            </a:endParaRPr>
          </a:p>
          <a:p>
            <a:pPr eaLnBrk="1" hangingPunct="1"/>
            <a:r>
              <a:rPr lang="en-US" altLang="zh-CN" sz="1200" b="1" dirty="0">
                <a:latin typeface="Times New Roman" panose="02020503050405090304" charset="0"/>
              </a:rPr>
              <a:t>8	4	5</a:t>
            </a:r>
            <a:endParaRPr lang="en-US" altLang="zh-CN" sz="1200" b="1" dirty="0">
              <a:latin typeface="Times New Roman" panose="02020503050405090304" charset="0"/>
            </a:endParaRPr>
          </a:p>
          <a:p>
            <a:pPr eaLnBrk="1" hangingPunct="1"/>
            <a:endParaRPr lang="en-US" altLang="zh-CN" sz="1200" b="1" baseline="-25000" dirty="0">
              <a:latin typeface="Tahoma" panose="020B0604030504040204" charset="0"/>
            </a:endParaRPr>
          </a:p>
        </p:txBody>
      </p:sp>
      <p:sp>
        <p:nvSpPr>
          <p:cNvPr id="86019" name="Text Box 4"/>
          <p:cNvSpPr txBox="1"/>
          <p:nvPr/>
        </p:nvSpPr>
        <p:spPr>
          <a:xfrm>
            <a:off x="2133600" y="5105400"/>
            <a:ext cx="7948613" cy="1655763"/>
          </a:xfrm>
          <a:prstGeom prst="rect">
            <a:avLst/>
          </a:prstGeom>
          <a:solidFill>
            <a:srgbClr val="CCFFFF"/>
          </a:solidFill>
          <a:ln w="9525" cap="flat" cmpd="sng">
            <a:solidFill>
              <a:srgbClr val="000000"/>
            </a:solidFill>
            <a:prstDash val="solid"/>
            <a:miter/>
            <a:headEnd type="none" w="med" len="med"/>
            <a:tailEnd type="none" w="med" len="med"/>
          </a:ln>
        </p:spPr>
        <p:txBody>
          <a:bodyPr/>
          <a:p>
            <a:pPr eaLnBrk="1" hangingPunct="1"/>
            <a:r>
              <a:rPr lang="zh-CN" altLang="en-US" sz="1400" b="1" dirty="0">
                <a:latin typeface="Times New Roman" panose="02020503050405090304" charset="0"/>
              </a:rPr>
              <a:t>步骤	最近的簇距离	最近的两个簇	合并后的新簇	</a:t>
            </a:r>
            <a:endParaRPr lang="zh-CN" altLang="en-US" sz="1400" b="1" dirty="0">
              <a:latin typeface="Times New Roman" panose="02020503050405090304" charset="0"/>
            </a:endParaRPr>
          </a:p>
          <a:p>
            <a:pPr eaLnBrk="1" hangingPunct="1"/>
            <a:r>
              <a:rPr lang="en-US" altLang="zh-CN" sz="1400" b="1" dirty="0">
                <a:latin typeface="Times New Roman" panose="02020503050405090304" charset="0"/>
              </a:rPr>
              <a:t>1	1		{1}</a:t>
            </a:r>
            <a:r>
              <a:rPr lang="zh-CN" altLang="en-US" sz="1400" b="1" dirty="0">
                <a:latin typeface="Times New Roman" panose="02020503050405090304" charset="0"/>
              </a:rPr>
              <a:t>，</a:t>
            </a:r>
            <a:r>
              <a:rPr lang="en-US" altLang="zh-CN" sz="1400" b="1" dirty="0">
                <a:latin typeface="Times New Roman" panose="02020503050405090304" charset="0"/>
              </a:rPr>
              <a:t>{2}		{1</a:t>
            </a:r>
            <a:r>
              <a:rPr lang="zh-CN" altLang="en-US" sz="1400" b="1" dirty="0">
                <a:latin typeface="Times New Roman" panose="02020503050405090304" charset="0"/>
              </a:rPr>
              <a:t>，</a:t>
            </a:r>
            <a:r>
              <a:rPr lang="en-US" altLang="zh-CN" sz="1400" b="1" dirty="0">
                <a:latin typeface="Times New Roman" panose="02020503050405090304" charset="0"/>
              </a:rPr>
              <a:t>2}</a:t>
            </a:r>
            <a:r>
              <a:rPr lang="zh-CN" altLang="en-US" sz="1400" b="1" dirty="0">
                <a:latin typeface="Times New Roman" panose="02020503050405090304" charset="0"/>
              </a:rPr>
              <a:t>，</a:t>
            </a:r>
            <a:r>
              <a:rPr lang="en-US" altLang="zh-CN" sz="1400" b="1" dirty="0">
                <a:latin typeface="Times New Roman" panose="02020503050405090304" charset="0"/>
              </a:rPr>
              <a:t>{3}</a:t>
            </a:r>
            <a:r>
              <a:rPr lang="zh-CN" altLang="en-US" sz="1400" b="1" dirty="0">
                <a:latin typeface="Times New Roman" panose="02020503050405090304" charset="0"/>
              </a:rPr>
              <a:t>，</a:t>
            </a:r>
            <a:r>
              <a:rPr lang="en-US" altLang="zh-CN" sz="1400" b="1" dirty="0">
                <a:latin typeface="Times New Roman" panose="02020503050405090304" charset="0"/>
              </a:rPr>
              <a:t>{4}</a:t>
            </a:r>
            <a:r>
              <a:rPr lang="zh-CN" altLang="en-US" sz="1400" b="1" dirty="0">
                <a:latin typeface="Times New Roman" panose="02020503050405090304" charset="0"/>
              </a:rPr>
              <a:t>，</a:t>
            </a:r>
            <a:r>
              <a:rPr lang="en-US" altLang="zh-CN" sz="1400" b="1" dirty="0">
                <a:latin typeface="Times New Roman" panose="02020503050405090304" charset="0"/>
              </a:rPr>
              <a:t>{5}</a:t>
            </a:r>
            <a:r>
              <a:rPr lang="zh-CN" altLang="en-US" sz="1400" b="1" dirty="0">
                <a:latin typeface="Times New Roman" panose="02020503050405090304" charset="0"/>
              </a:rPr>
              <a:t>，</a:t>
            </a:r>
            <a:r>
              <a:rPr lang="en-US" altLang="zh-CN" sz="1400" b="1" dirty="0">
                <a:latin typeface="Times New Roman" panose="02020503050405090304" charset="0"/>
              </a:rPr>
              <a:t>{6}</a:t>
            </a:r>
            <a:r>
              <a:rPr lang="zh-CN" altLang="en-US" sz="1400" b="1" dirty="0">
                <a:latin typeface="Times New Roman" panose="02020503050405090304" charset="0"/>
              </a:rPr>
              <a:t>，</a:t>
            </a:r>
            <a:r>
              <a:rPr lang="en-US" altLang="zh-CN" sz="1400" b="1" dirty="0">
                <a:latin typeface="Times New Roman" panose="02020503050405090304" charset="0"/>
              </a:rPr>
              <a:t>{7}</a:t>
            </a:r>
            <a:r>
              <a:rPr lang="zh-CN" altLang="en-US" sz="1400" b="1" dirty="0">
                <a:latin typeface="Times New Roman" panose="02020503050405090304" charset="0"/>
              </a:rPr>
              <a:t>，</a:t>
            </a:r>
            <a:r>
              <a:rPr lang="en-US" altLang="zh-CN" sz="1400" b="1" dirty="0">
                <a:latin typeface="Times New Roman" panose="02020503050405090304" charset="0"/>
              </a:rPr>
              <a:t>{8}</a:t>
            </a:r>
            <a:endParaRPr lang="en-US" altLang="zh-CN" sz="1400" b="1" dirty="0">
              <a:latin typeface="Times New Roman" panose="02020503050405090304" charset="0"/>
            </a:endParaRPr>
          </a:p>
          <a:p>
            <a:pPr eaLnBrk="1" hangingPunct="1"/>
            <a:r>
              <a:rPr lang="en-US" altLang="zh-CN" sz="1400" b="1" dirty="0">
                <a:latin typeface="Times New Roman" panose="02020503050405090304" charset="0"/>
              </a:rPr>
              <a:t>2	1		{3}</a:t>
            </a:r>
            <a:r>
              <a:rPr lang="zh-CN" altLang="en-US" sz="1400" b="1" dirty="0">
                <a:latin typeface="Times New Roman" panose="02020503050405090304" charset="0"/>
              </a:rPr>
              <a:t>，</a:t>
            </a:r>
            <a:r>
              <a:rPr lang="en-US" altLang="zh-CN" sz="1400" b="1" dirty="0">
                <a:latin typeface="Times New Roman" panose="02020503050405090304" charset="0"/>
              </a:rPr>
              <a:t>{4}		{1</a:t>
            </a:r>
            <a:r>
              <a:rPr lang="zh-CN" altLang="en-US" sz="1400" b="1" dirty="0">
                <a:latin typeface="Times New Roman" panose="02020503050405090304" charset="0"/>
              </a:rPr>
              <a:t>，</a:t>
            </a:r>
            <a:r>
              <a:rPr lang="en-US" altLang="zh-CN" sz="1400" b="1" dirty="0">
                <a:latin typeface="Times New Roman" panose="02020503050405090304" charset="0"/>
              </a:rPr>
              <a:t>2}</a:t>
            </a:r>
            <a:r>
              <a:rPr lang="zh-CN" altLang="en-US" sz="1400" b="1" dirty="0">
                <a:latin typeface="Times New Roman" panose="02020503050405090304" charset="0"/>
              </a:rPr>
              <a:t>，</a:t>
            </a:r>
            <a:r>
              <a:rPr lang="en-US" altLang="zh-CN" sz="1400" b="1" dirty="0">
                <a:latin typeface="Times New Roman" panose="02020503050405090304" charset="0"/>
              </a:rPr>
              <a:t>{3</a:t>
            </a:r>
            <a:r>
              <a:rPr lang="zh-CN" altLang="en-US" sz="1400" b="1" dirty="0">
                <a:latin typeface="Times New Roman" panose="02020503050405090304" charset="0"/>
              </a:rPr>
              <a:t>，</a:t>
            </a:r>
            <a:r>
              <a:rPr lang="en-US" altLang="zh-CN" sz="1400" b="1" dirty="0">
                <a:latin typeface="Times New Roman" panose="02020503050405090304" charset="0"/>
              </a:rPr>
              <a:t>4}</a:t>
            </a:r>
            <a:r>
              <a:rPr lang="zh-CN" altLang="en-US" sz="1400" b="1" dirty="0">
                <a:latin typeface="Times New Roman" panose="02020503050405090304" charset="0"/>
              </a:rPr>
              <a:t>，</a:t>
            </a:r>
            <a:r>
              <a:rPr lang="en-US" altLang="zh-CN" sz="1400" b="1" dirty="0">
                <a:latin typeface="Times New Roman" panose="02020503050405090304" charset="0"/>
              </a:rPr>
              <a:t>{5}</a:t>
            </a:r>
            <a:r>
              <a:rPr lang="zh-CN" altLang="en-US" sz="1400" b="1" dirty="0">
                <a:latin typeface="Times New Roman" panose="02020503050405090304" charset="0"/>
              </a:rPr>
              <a:t>，</a:t>
            </a:r>
            <a:r>
              <a:rPr lang="en-US" altLang="zh-CN" sz="1400" b="1" dirty="0">
                <a:latin typeface="Times New Roman" panose="02020503050405090304" charset="0"/>
              </a:rPr>
              <a:t>{6}</a:t>
            </a:r>
            <a:r>
              <a:rPr lang="zh-CN" altLang="en-US" sz="1400" b="1" dirty="0">
                <a:latin typeface="Times New Roman" panose="02020503050405090304" charset="0"/>
              </a:rPr>
              <a:t>，</a:t>
            </a:r>
            <a:r>
              <a:rPr lang="en-US" altLang="zh-CN" sz="1400" b="1" dirty="0">
                <a:latin typeface="Times New Roman" panose="02020503050405090304" charset="0"/>
              </a:rPr>
              <a:t>{7}</a:t>
            </a:r>
            <a:r>
              <a:rPr lang="zh-CN" altLang="en-US" sz="1400" b="1" dirty="0">
                <a:latin typeface="Times New Roman" panose="02020503050405090304" charset="0"/>
              </a:rPr>
              <a:t>，</a:t>
            </a:r>
            <a:r>
              <a:rPr lang="en-US" altLang="zh-CN" sz="1400" b="1" dirty="0">
                <a:latin typeface="Times New Roman" panose="02020503050405090304" charset="0"/>
              </a:rPr>
              <a:t>{8}</a:t>
            </a:r>
            <a:endParaRPr lang="en-US" altLang="zh-CN" sz="1400" b="1" dirty="0">
              <a:latin typeface="Times New Roman" panose="02020503050405090304" charset="0"/>
            </a:endParaRPr>
          </a:p>
          <a:p>
            <a:pPr eaLnBrk="1" hangingPunct="1"/>
            <a:r>
              <a:rPr lang="en-US" altLang="zh-CN" sz="1400" b="1" dirty="0">
                <a:latin typeface="Times New Roman" panose="02020503050405090304" charset="0"/>
              </a:rPr>
              <a:t>3	1		{5}</a:t>
            </a:r>
            <a:r>
              <a:rPr lang="zh-CN" altLang="en-US" sz="1400" b="1" dirty="0">
                <a:latin typeface="Times New Roman" panose="02020503050405090304" charset="0"/>
              </a:rPr>
              <a:t>，</a:t>
            </a:r>
            <a:r>
              <a:rPr lang="en-US" altLang="zh-CN" sz="1400" b="1" dirty="0">
                <a:latin typeface="Times New Roman" panose="02020503050405090304" charset="0"/>
              </a:rPr>
              <a:t>{6}		{1</a:t>
            </a:r>
            <a:r>
              <a:rPr lang="zh-CN" altLang="en-US" sz="1400" b="1" dirty="0">
                <a:latin typeface="Times New Roman" panose="02020503050405090304" charset="0"/>
              </a:rPr>
              <a:t>，</a:t>
            </a:r>
            <a:r>
              <a:rPr lang="en-US" altLang="zh-CN" sz="1400" b="1" dirty="0">
                <a:latin typeface="Times New Roman" panose="02020503050405090304" charset="0"/>
              </a:rPr>
              <a:t>2}</a:t>
            </a:r>
            <a:r>
              <a:rPr lang="zh-CN" altLang="en-US" sz="1400" b="1" dirty="0">
                <a:latin typeface="Times New Roman" panose="02020503050405090304" charset="0"/>
              </a:rPr>
              <a:t>，</a:t>
            </a:r>
            <a:r>
              <a:rPr lang="en-US" altLang="zh-CN" sz="1400" b="1" dirty="0">
                <a:latin typeface="Times New Roman" panose="02020503050405090304" charset="0"/>
              </a:rPr>
              <a:t>{3</a:t>
            </a:r>
            <a:r>
              <a:rPr lang="zh-CN" altLang="en-US" sz="1400" b="1" dirty="0">
                <a:latin typeface="Times New Roman" panose="02020503050405090304" charset="0"/>
              </a:rPr>
              <a:t>，</a:t>
            </a:r>
            <a:r>
              <a:rPr lang="en-US" altLang="zh-CN" sz="1400" b="1" dirty="0">
                <a:latin typeface="Times New Roman" panose="02020503050405090304" charset="0"/>
              </a:rPr>
              <a:t>4}</a:t>
            </a:r>
            <a:r>
              <a:rPr lang="zh-CN" altLang="en-US" sz="1400" b="1" dirty="0">
                <a:latin typeface="Times New Roman" panose="02020503050405090304" charset="0"/>
              </a:rPr>
              <a:t>，</a:t>
            </a:r>
            <a:r>
              <a:rPr lang="en-US" altLang="zh-CN" sz="1400" b="1" dirty="0">
                <a:latin typeface="Times New Roman" panose="02020503050405090304" charset="0"/>
              </a:rPr>
              <a:t>{5</a:t>
            </a:r>
            <a:r>
              <a:rPr lang="zh-CN" altLang="en-US" sz="1400" b="1" dirty="0">
                <a:latin typeface="Times New Roman" panose="02020503050405090304" charset="0"/>
              </a:rPr>
              <a:t>，</a:t>
            </a:r>
            <a:r>
              <a:rPr lang="en-US" altLang="zh-CN" sz="1400" b="1" dirty="0">
                <a:latin typeface="Times New Roman" panose="02020503050405090304" charset="0"/>
              </a:rPr>
              <a:t>6}</a:t>
            </a:r>
            <a:r>
              <a:rPr lang="zh-CN" altLang="en-US" sz="1400" b="1" dirty="0">
                <a:latin typeface="Times New Roman" panose="02020503050405090304" charset="0"/>
              </a:rPr>
              <a:t>，</a:t>
            </a:r>
            <a:r>
              <a:rPr lang="en-US" altLang="zh-CN" sz="1400" b="1" dirty="0">
                <a:latin typeface="Times New Roman" panose="02020503050405090304" charset="0"/>
              </a:rPr>
              <a:t>{7}</a:t>
            </a:r>
            <a:r>
              <a:rPr lang="zh-CN" altLang="en-US" sz="1400" b="1" dirty="0">
                <a:latin typeface="Times New Roman" panose="02020503050405090304" charset="0"/>
              </a:rPr>
              <a:t>，</a:t>
            </a:r>
            <a:r>
              <a:rPr lang="en-US" altLang="zh-CN" sz="1400" b="1" dirty="0">
                <a:latin typeface="Times New Roman" panose="02020503050405090304" charset="0"/>
              </a:rPr>
              <a:t>{8}</a:t>
            </a:r>
            <a:endParaRPr lang="en-US" altLang="zh-CN" sz="1400" b="1" dirty="0">
              <a:latin typeface="Times New Roman" panose="02020503050405090304" charset="0"/>
            </a:endParaRPr>
          </a:p>
          <a:p>
            <a:pPr eaLnBrk="1" hangingPunct="1"/>
            <a:r>
              <a:rPr lang="en-US" altLang="zh-CN" sz="1400" b="1" dirty="0">
                <a:latin typeface="Times New Roman" panose="02020503050405090304" charset="0"/>
              </a:rPr>
              <a:t>4	1		{7}</a:t>
            </a:r>
            <a:r>
              <a:rPr lang="zh-CN" altLang="en-US" sz="1400" b="1" dirty="0">
                <a:latin typeface="Times New Roman" panose="02020503050405090304" charset="0"/>
              </a:rPr>
              <a:t>，</a:t>
            </a:r>
            <a:r>
              <a:rPr lang="en-US" altLang="zh-CN" sz="1400" b="1" dirty="0">
                <a:latin typeface="Times New Roman" panose="02020503050405090304" charset="0"/>
              </a:rPr>
              <a:t>{8}		{1</a:t>
            </a:r>
            <a:r>
              <a:rPr lang="zh-CN" altLang="en-US" sz="1400" b="1" dirty="0">
                <a:latin typeface="Times New Roman" panose="02020503050405090304" charset="0"/>
              </a:rPr>
              <a:t>，</a:t>
            </a:r>
            <a:r>
              <a:rPr lang="en-US" altLang="zh-CN" sz="1400" b="1" dirty="0">
                <a:latin typeface="Times New Roman" panose="02020503050405090304" charset="0"/>
              </a:rPr>
              <a:t>2}</a:t>
            </a:r>
            <a:r>
              <a:rPr lang="zh-CN" altLang="en-US" sz="1400" b="1" dirty="0">
                <a:latin typeface="Times New Roman" panose="02020503050405090304" charset="0"/>
              </a:rPr>
              <a:t>，</a:t>
            </a:r>
            <a:r>
              <a:rPr lang="en-US" altLang="zh-CN" sz="1400" b="1" dirty="0">
                <a:latin typeface="Times New Roman" panose="02020503050405090304" charset="0"/>
              </a:rPr>
              <a:t>{3</a:t>
            </a:r>
            <a:r>
              <a:rPr lang="zh-CN" altLang="en-US" sz="1400" b="1" dirty="0">
                <a:latin typeface="Times New Roman" panose="02020503050405090304" charset="0"/>
              </a:rPr>
              <a:t>，</a:t>
            </a:r>
            <a:r>
              <a:rPr lang="en-US" altLang="zh-CN" sz="1400" b="1" dirty="0">
                <a:latin typeface="Times New Roman" panose="02020503050405090304" charset="0"/>
              </a:rPr>
              <a:t>4}</a:t>
            </a:r>
            <a:r>
              <a:rPr lang="zh-CN" altLang="en-US" sz="1400" b="1" dirty="0">
                <a:latin typeface="Times New Roman" panose="02020503050405090304" charset="0"/>
              </a:rPr>
              <a:t>，</a:t>
            </a:r>
            <a:r>
              <a:rPr lang="en-US" altLang="zh-CN" sz="1400" b="1" dirty="0">
                <a:latin typeface="Times New Roman" panose="02020503050405090304" charset="0"/>
              </a:rPr>
              <a:t>{5</a:t>
            </a:r>
            <a:r>
              <a:rPr lang="zh-CN" altLang="en-US" sz="1400" b="1" dirty="0">
                <a:latin typeface="Times New Roman" panose="02020503050405090304" charset="0"/>
              </a:rPr>
              <a:t>，</a:t>
            </a:r>
            <a:r>
              <a:rPr lang="en-US" altLang="zh-CN" sz="1400" b="1" dirty="0">
                <a:latin typeface="Times New Roman" panose="02020503050405090304" charset="0"/>
              </a:rPr>
              <a:t>6}</a:t>
            </a:r>
            <a:r>
              <a:rPr lang="zh-CN" altLang="en-US" sz="1400" b="1" dirty="0">
                <a:latin typeface="Times New Roman" panose="02020503050405090304" charset="0"/>
              </a:rPr>
              <a:t>，</a:t>
            </a:r>
            <a:r>
              <a:rPr lang="en-US" altLang="zh-CN" sz="1400" b="1" dirty="0">
                <a:latin typeface="Times New Roman" panose="02020503050405090304" charset="0"/>
              </a:rPr>
              <a:t>{7</a:t>
            </a:r>
            <a:r>
              <a:rPr lang="zh-CN" altLang="en-US" sz="1400" b="1" dirty="0">
                <a:latin typeface="Times New Roman" panose="02020503050405090304" charset="0"/>
              </a:rPr>
              <a:t>，</a:t>
            </a:r>
            <a:r>
              <a:rPr lang="en-US" altLang="zh-CN" sz="1400" b="1" dirty="0">
                <a:latin typeface="Times New Roman" panose="02020503050405090304" charset="0"/>
              </a:rPr>
              <a:t>8}	</a:t>
            </a:r>
            <a:endParaRPr lang="en-US" altLang="zh-CN" sz="1400" b="1" dirty="0">
              <a:latin typeface="Times New Roman" panose="02020503050405090304" charset="0"/>
            </a:endParaRPr>
          </a:p>
          <a:p>
            <a:pPr eaLnBrk="1" hangingPunct="1"/>
            <a:r>
              <a:rPr lang="en-US" altLang="zh-CN" sz="1400" b="1" dirty="0">
                <a:latin typeface="Times New Roman" panose="02020503050405090304" charset="0"/>
              </a:rPr>
              <a:t>5	1		{1</a:t>
            </a:r>
            <a:r>
              <a:rPr lang="zh-CN" altLang="en-US" sz="1400" b="1" dirty="0">
                <a:latin typeface="Times New Roman" panose="02020503050405090304" charset="0"/>
              </a:rPr>
              <a:t>，</a:t>
            </a:r>
            <a:r>
              <a:rPr lang="en-US" altLang="zh-CN" sz="1400" b="1" dirty="0">
                <a:latin typeface="Times New Roman" panose="02020503050405090304" charset="0"/>
              </a:rPr>
              <a:t>2}</a:t>
            </a:r>
            <a:r>
              <a:rPr lang="zh-CN" altLang="en-US" sz="1400" b="1" dirty="0">
                <a:latin typeface="Times New Roman" panose="02020503050405090304" charset="0"/>
              </a:rPr>
              <a:t>，</a:t>
            </a:r>
            <a:r>
              <a:rPr lang="en-US" altLang="zh-CN" sz="1400" b="1" dirty="0">
                <a:latin typeface="Times New Roman" panose="02020503050405090304" charset="0"/>
              </a:rPr>
              <a:t>{3</a:t>
            </a:r>
            <a:r>
              <a:rPr lang="zh-CN" altLang="en-US" sz="1400" b="1" dirty="0">
                <a:latin typeface="Times New Roman" panose="02020503050405090304" charset="0"/>
              </a:rPr>
              <a:t>，</a:t>
            </a:r>
            <a:r>
              <a:rPr lang="en-US" altLang="zh-CN" sz="1400" b="1" dirty="0">
                <a:latin typeface="Times New Roman" panose="02020503050405090304" charset="0"/>
              </a:rPr>
              <a:t>4}	{1</a:t>
            </a:r>
            <a:r>
              <a:rPr lang="zh-CN" altLang="en-US" sz="1400" b="1" dirty="0">
                <a:latin typeface="Times New Roman" panose="02020503050405090304" charset="0"/>
              </a:rPr>
              <a:t>，</a:t>
            </a:r>
            <a:r>
              <a:rPr lang="en-US" altLang="zh-CN" sz="1400" b="1" dirty="0">
                <a:latin typeface="Times New Roman" panose="02020503050405090304" charset="0"/>
              </a:rPr>
              <a:t>2</a:t>
            </a:r>
            <a:r>
              <a:rPr lang="zh-CN" altLang="en-US" sz="1400" b="1" dirty="0">
                <a:latin typeface="Times New Roman" panose="02020503050405090304" charset="0"/>
              </a:rPr>
              <a:t>，</a:t>
            </a:r>
            <a:r>
              <a:rPr lang="en-US" altLang="zh-CN" sz="1400" b="1" dirty="0">
                <a:latin typeface="Times New Roman" panose="02020503050405090304" charset="0"/>
              </a:rPr>
              <a:t>3</a:t>
            </a:r>
            <a:r>
              <a:rPr lang="zh-CN" altLang="en-US" sz="1400" b="1" dirty="0">
                <a:latin typeface="Times New Roman" panose="02020503050405090304" charset="0"/>
              </a:rPr>
              <a:t>，</a:t>
            </a:r>
            <a:r>
              <a:rPr lang="en-US" altLang="zh-CN" sz="1400" b="1" dirty="0">
                <a:latin typeface="Times New Roman" panose="02020503050405090304" charset="0"/>
              </a:rPr>
              <a:t>4}</a:t>
            </a:r>
            <a:r>
              <a:rPr lang="zh-CN" altLang="en-US" sz="1400" b="1" dirty="0">
                <a:latin typeface="Times New Roman" panose="02020503050405090304" charset="0"/>
              </a:rPr>
              <a:t>，</a:t>
            </a:r>
            <a:r>
              <a:rPr lang="en-US" altLang="zh-CN" sz="1400" b="1" dirty="0">
                <a:latin typeface="Times New Roman" panose="02020503050405090304" charset="0"/>
              </a:rPr>
              <a:t>{5</a:t>
            </a:r>
            <a:r>
              <a:rPr lang="zh-CN" altLang="en-US" sz="1400" b="1" dirty="0">
                <a:latin typeface="Times New Roman" panose="02020503050405090304" charset="0"/>
              </a:rPr>
              <a:t>，</a:t>
            </a:r>
            <a:r>
              <a:rPr lang="en-US" altLang="zh-CN" sz="1400" b="1" dirty="0">
                <a:latin typeface="Times New Roman" panose="02020503050405090304" charset="0"/>
              </a:rPr>
              <a:t>6}</a:t>
            </a:r>
            <a:r>
              <a:rPr lang="zh-CN" altLang="en-US" sz="1400" b="1" dirty="0">
                <a:latin typeface="Times New Roman" panose="02020503050405090304" charset="0"/>
              </a:rPr>
              <a:t>，</a:t>
            </a:r>
            <a:r>
              <a:rPr lang="en-US" altLang="zh-CN" sz="1400" b="1" dirty="0">
                <a:latin typeface="Times New Roman" panose="02020503050405090304" charset="0"/>
              </a:rPr>
              <a:t>{7</a:t>
            </a:r>
            <a:r>
              <a:rPr lang="zh-CN" altLang="en-US" sz="1400" b="1" dirty="0">
                <a:latin typeface="Times New Roman" panose="02020503050405090304" charset="0"/>
              </a:rPr>
              <a:t>，</a:t>
            </a:r>
            <a:r>
              <a:rPr lang="en-US" altLang="zh-CN" sz="1400" b="1" dirty="0">
                <a:latin typeface="Times New Roman" panose="02020503050405090304" charset="0"/>
              </a:rPr>
              <a:t>8}	</a:t>
            </a:r>
            <a:endParaRPr lang="en-US" altLang="zh-CN" sz="1400" b="1" dirty="0">
              <a:latin typeface="Times New Roman" panose="02020503050405090304" charset="0"/>
            </a:endParaRPr>
          </a:p>
          <a:p>
            <a:pPr eaLnBrk="1" hangingPunct="1"/>
            <a:r>
              <a:rPr lang="en-US" altLang="zh-CN" sz="1400" b="1" dirty="0">
                <a:latin typeface="Times New Roman" panose="02020503050405090304" charset="0"/>
              </a:rPr>
              <a:t>6	1		{5</a:t>
            </a:r>
            <a:r>
              <a:rPr lang="zh-CN" altLang="en-US" sz="1400" b="1" dirty="0">
                <a:latin typeface="Times New Roman" panose="02020503050405090304" charset="0"/>
              </a:rPr>
              <a:t>，</a:t>
            </a:r>
            <a:r>
              <a:rPr lang="en-US" altLang="zh-CN" sz="1400" b="1" dirty="0">
                <a:latin typeface="Times New Roman" panose="02020503050405090304" charset="0"/>
              </a:rPr>
              <a:t>6}</a:t>
            </a:r>
            <a:r>
              <a:rPr lang="zh-CN" altLang="en-US" sz="1400" b="1" dirty="0">
                <a:latin typeface="Times New Roman" panose="02020503050405090304" charset="0"/>
              </a:rPr>
              <a:t>，</a:t>
            </a:r>
            <a:r>
              <a:rPr lang="en-US" altLang="zh-CN" sz="1400" b="1" dirty="0">
                <a:latin typeface="Times New Roman" panose="02020503050405090304" charset="0"/>
              </a:rPr>
              <a:t>{7</a:t>
            </a:r>
            <a:r>
              <a:rPr lang="zh-CN" altLang="en-US" sz="1400" b="1" dirty="0">
                <a:latin typeface="Times New Roman" panose="02020503050405090304" charset="0"/>
              </a:rPr>
              <a:t>，</a:t>
            </a:r>
            <a:r>
              <a:rPr lang="en-US" altLang="zh-CN" sz="1400" b="1" dirty="0">
                <a:latin typeface="Times New Roman" panose="02020503050405090304" charset="0"/>
              </a:rPr>
              <a:t>8}	{1</a:t>
            </a:r>
            <a:r>
              <a:rPr lang="zh-CN" altLang="en-US" sz="1400" b="1" dirty="0">
                <a:latin typeface="Times New Roman" panose="02020503050405090304" charset="0"/>
              </a:rPr>
              <a:t>，</a:t>
            </a:r>
            <a:r>
              <a:rPr lang="en-US" altLang="zh-CN" sz="1400" b="1" dirty="0">
                <a:latin typeface="Times New Roman" panose="02020503050405090304" charset="0"/>
              </a:rPr>
              <a:t>2</a:t>
            </a:r>
            <a:r>
              <a:rPr lang="zh-CN" altLang="en-US" sz="1400" b="1" dirty="0">
                <a:latin typeface="Times New Roman" panose="02020503050405090304" charset="0"/>
              </a:rPr>
              <a:t>，</a:t>
            </a:r>
            <a:r>
              <a:rPr lang="en-US" altLang="zh-CN" sz="1400" b="1" dirty="0">
                <a:latin typeface="Times New Roman" panose="02020503050405090304" charset="0"/>
              </a:rPr>
              <a:t>3</a:t>
            </a:r>
            <a:r>
              <a:rPr lang="zh-CN" altLang="en-US" sz="1400" b="1" dirty="0">
                <a:latin typeface="Times New Roman" panose="02020503050405090304" charset="0"/>
              </a:rPr>
              <a:t>，</a:t>
            </a:r>
            <a:r>
              <a:rPr lang="en-US" altLang="zh-CN" sz="1400" b="1" dirty="0">
                <a:latin typeface="Times New Roman" panose="02020503050405090304" charset="0"/>
              </a:rPr>
              <a:t>4}</a:t>
            </a:r>
            <a:r>
              <a:rPr lang="zh-CN" altLang="en-US" sz="1400" b="1" dirty="0">
                <a:latin typeface="Times New Roman" panose="02020503050405090304" charset="0"/>
              </a:rPr>
              <a:t>，</a:t>
            </a:r>
            <a:r>
              <a:rPr lang="en-US" altLang="zh-CN" sz="1400" b="1" dirty="0">
                <a:latin typeface="Times New Roman" panose="02020503050405090304" charset="0"/>
              </a:rPr>
              <a:t>{5</a:t>
            </a:r>
            <a:r>
              <a:rPr lang="zh-CN" altLang="en-US" sz="1400" b="1" dirty="0">
                <a:latin typeface="Times New Roman" panose="02020503050405090304" charset="0"/>
              </a:rPr>
              <a:t>，</a:t>
            </a:r>
            <a:r>
              <a:rPr lang="en-US" altLang="zh-CN" sz="1400" b="1" dirty="0">
                <a:latin typeface="Times New Roman" panose="02020503050405090304" charset="0"/>
              </a:rPr>
              <a:t>6</a:t>
            </a:r>
            <a:r>
              <a:rPr lang="zh-CN" altLang="en-US" sz="1400" b="1" dirty="0">
                <a:latin typeface="Times New Roman" panose="02020503050405090304" charset="0"/>
              </a:rPr>
              <a:t>，</a:t>
            </a:r>
            <a:r>
              <a:rPr lang="en-US" altLang="zh-CN" sz="1400" b="1" dirty="0">
                <a:latin typeface="Times New Roman" panose="02020503050405090304" charset="0"/>
              </a:rPr>
              <a:t>7</a:t>
            </a:r>
            <a:r>
              <a:rPr lang="zh-CN" altLang="en-US" sz="1400" b="1" dirty="0">
                <a:latin typeface="Times New Roman" panose="02020503050405090304" charset="0"/>
              </a:rPr>
              <a:t>，</a:t>
            </a:r>
            <a:r>
              <a:rPr lang="en-US" altLang="zh-CN" sz="1400" b="1" dirty="0">
                <a:latin typeface="Times New Roman" panose="02020503050405090304" charset="0"/>
              </a:rPr>
              <a:t>8}</a:t>
            </a:r>
            <a:r>
              <a:rPr lang="zh-CN" altLang="en-US" sz="1400" b="1" dirty="0">
                <a:latin typeface="Times New Roman" panose="02020503050405090304" charset="0"/>
              </a:rPr>
              <a:t>结束	</a:t>
            </a:r>
            <a:endParaRPr lang="zh-CN" altLang="en-US" sz="1400" b="1" dirty="0">
              <a:latin typeface="Times New Roman" panose="02020503050405090304" charset="0"/>
            </a:endParaRPr>
          </a:p>
          <a:p>
            <a:pPr eaLnBrk="1" hangingPunct="1"/>
            <a:endParaRPr lang="en-US" altLang="zh-CN" sz="1400" b="1" baseline="-25000" dirty="0">
              <a:latin typeface="Tahoma" panose="020B0604030504040204" charset="0"/>
            </a:endParaRPr>
          </a:p>
        </p:txBody>
      </p:sp>
      <p:sp>
        <p:nvSpPr>
          <p:cNvPr id="70661" name="Text Box 5"/>
          <p:cNvSpPr txBox="1">
            <a:spLocks noChangeArrowheads="1"/>
          </p:cNvSpPr>
          <p:nvPr/>
        </p:nvSpPr>
        <p:spPr bwMode="auto">
          <a:xfrm>
            <a:off x="4295775" y="519113"/>
            <a:ext cx="6372225" cy="4320540"/>
          </a:xfrm>
          <a:prstGeom prst="rect">
            <a:avLst/>
          </a:prstGeom>
          <a:solidFill>
            <a:schemeClr val="accent1"/>
          </a:solidFill>
          <a:ln>
            <a:noFill/>
          </a:ln>
          <a:effectLst/>
        </p:spPr>
        <p:txBody>
          <a:bodyPr lIns="0" rIns="0">
            <a:spAutoFit/>
          </a:bodyPr>
          <a:p>
            <a:pPr eaLnBrk="1" hangingPunct="1">
              <a:spcBef>
                <a:spcPct val="10000"/>
              </a:spcBef>
            </a:pPr>
            <a:r>
              <a:rPr lang="zh-CN" altLang="en-US" sz="2200" b="1" dirty="0">
                <a:latin typeface="Tahoma" panose="020B0604030504040204" charset="0"/>
              </a:rPr>
              <a:t>第</a:t>
            </a:r>
            <a:r>
              <a:rPr lang="en-US" altLang="zh-CN" sz="2200" b="1" dirty="0">
                <a:latin typeface="Tahoma" panose="020B0604030504040204" charset="0"/>
              </a:rPr>
              <a:t>1</a:t>
            </a:r>
            <a:r>
              <a:rPr lang="zh-CN" altLang="en-US" sz="2200" b="1" dirty="0">
                <a:latin typeface="Tahoma" panose="020B0604030504040204" charset="0"/>
              </a:rPr>
              <a:t>步：根据初始簇计算每个簇之间的距离，随机找出距离最小的两个簇，进行合并，最小距离为</a:t>
            </a:r>
            <a:r>
              <a:rPr lang="en-US" altLang="zh-CN" sz="2200" b="1" dirty="0">
                <a:latin typeface="Tahoma" panose="020B0604030504040204" charset="0"/>
              </a:rPr>
              <a:t>1</a:t>
            </a:r>
            <a:r>
              <a:rPr lang="zh-CN" altLang="en-US" sz="2200" b="1" dirty="0">
                <a:latin typeface="Tahoma" panose="020B0604030504040204" charset="0"/>
              </a:rPr>
              <a:t>，合并后</a:t>
            </a:r>
            <a:r>
              <a:rPr lang="en-US" altLang="zh-CN" sz="2200" b="1" dirty="0">
                <a:latin typeface="Tahoma" panose="020B0604030504040204" charset="0"/>
              </a:rPr>
              <a:t>1</a:t>
            </a:r>
            <a:r>
              <a:rPr lang="zh-CN" altLang="en-US" sz="2200" b="1" dirty="0">
                <a:latin typeface="Tahoma" panose="020B0604030504040204" charset="0"/>
              </a:rPr>
              <a:t>，</a:t>
            </a:r>
            <a:r>
              <a:rPr lang="en-US" altLang="zh-CN" sz="2200" b="1" dirty="0">
                <a:latin typeface="Tahoma" panose="020B0604030504040204" charset="0"/>
              </a:rPr>
              <a:t>2</a:t>
            </a:r>
            <a:r>
              <a:rPr lang="zh-CN" altLang="en-US" sz="2200" b="1" dirty="0">
                <a:latin typeface="Tahoma" panose="020B0604030504040204" charset="0"/>
              </a:rPr>
              <a:t>点合并为一个簇。</a:t>
            </a:r>
            <a:endParaRPr lang="zh-CN" altLang="en-US" sz="2200" b="1" dirty="0">
              <a:latin typeface="Tahoma" panose="020B0604030504040204" charset="0"/>
            </a:endParaRPr>
          </a:p>
          <a:p>
            <a:pPr eaLnBrk="1" hangingPunct="1">
              <a:spcBef>
                <a:spcPct val="10000"/>
              </a:spcBef>
            </a:pPr>
            <a:r>
              <a:rPr lang="zh-CN" altLang="en-US" sz="2200" b="1" dirty="0">
                <a:latin typeface="Tahoma" panose="020B0604030504040204" charset="0"/>
              </a:rPr>
              <a:t>第</a:t>
            </a:r>
            <a:r>
              <a:rPr lang="en-US" altLang="zh-CN" sz="2200" b="1" dirty="0">
                <a:latin typeface="Tahoma" panose="020B0604030504040204" charset="0"/>
              </a:rPr>
              <a:t>2</a:t>
            </a:r>
            <a:r>
              <a:rPr lang="zh-CN" altLang="en-US" sz="2200" b="1" dirty="0">
                <a:latin typeface="Tahoma" panose="020B0604030504040204" charset="0"/>
              </a:rPr>
              <a:t>步：，对上一次合并后的簇计算簇间距离，找出距离最近的两个簇进行合并，合并后</a:t>
            </a:r>
            <a:r>
              <a:rPr lang="en-US" altLang="zh-CN" sz="2200" b="1" dirty="0">
                <a:latin typeface="Tahoma" panose="020B0604030504040204" charset="0"/>
              </a:rPr>
              <a:t>3</a:t>
            </a:r>
            <a:r>
              <a:rPr lang="zh-CN" altLang="en-US" sz="2200" b="1" dirty="0">
                <a:latin typeface="Tahoma" panose="020B0604030504040204" charset="0"/>
              </a:rPr>
              <a:t>，</a:t>
            </a:r>
            <a:r>
              <a:rPr lang="en-US" altLang="zh-CN" sz="2200" b="1" dirty="0">
                <a:latin typeface="Tahoma" panose="020B0604030504040204" charset="0"/>
              </a:rPr>
              <a:t>4</a:t>
            </a:r>
            <a:r>
              <a:rPr lang="zh-CN" altLang="en-US" sz="2200" b="1" dirty="0">
                <a:latin typeface="Tahoma" panose="020B0604030504040204" charset="0"/>
              </a:rPr>
              <a:t>点成为一簇。</a:t>
            </a:r>
            <a:endParaRPr lang="zh-CN" altLang="en-US" sz="2200" b="1" dirty="0">
              <a:latin typeface="Tahoma" panose="020B0604030504040204" charset="0"/>
            </a:endParaRPr>
          </a:p>
          <a:p>
            <a:pPr eaLnBrk="1" hangingPunct="1">
              <a:spcBef>
                <a:spcPct val="10000"/>
              </a:spcBef>
            </a:pPr>
            <a:r>
              <a:rPr lang="zh-CN" altLang="en-US" sz="2200" b="1" dirty="0">
                <a:latin typeface="Tahoma" panose="020B0604030504040204" charset="0"/>
              </a:rPr>
              <a:t>第</a:t>
            </a:r>
            <a:r>
              <a:rPr lang="en-US" altLang="zh-CN" sz="2200" b="1" dirty="0">
                <a:latin typeface="Tahoma" panose="020B0604030504040204" charset="0"/>
              </a:rPr>
              <a:t>3</a:t>
            </a:r>
            <a:r>
              <a:rPr lang="zh-CN" altLang="en-US" sz="2200" b="1" dirty="0">
                <a:latin typeface="Tahoma" panose="020B0604030504040204" charset="0"/>
              </a:rPr>
              <a:t>步：重复第</a:t>
            </a:r>
            <a:r>
              <a:rPr lang="en-US" altLang="zh-CN" sz="2200" b="1" dirty="0">
                <a:latin typeface="Tahoma" panose="020B0604030504040204" charset="0"/>
              </a:rPr>
              <a:t>2</a:t>
            </a:r>
            <a:r>
              <a:rPr lang="zh-CN" altLang="en-US" sz="2200" b="1" dirty="0">
                <a:latin typeface="Tahoma" panose="020B0604030504040204" charset="0"/>
              </a:rPr>
              <a:t>步的工作，</a:t>
            </a:r>
            <a:r>
              <a:rPr lang="en-US" altLang="zh-CN" sz="2200" b="1" dirty="0">
                <a:latin typeface="Tahoma" panose="020B0604030504040204" charset="0"/>
              </a:rPr>
              <a:t>5</a:t>
            </a:r>
            <a:r>
              <a:rPr lang="zh-CN" altLang="en-US" sz="2200" b="1" dirty="0">
                <a:latin typeface="Tahoma" panose="020B0604030504040204" charset="0"/>
              </a:rPr>
              <a:t>，</a:t>
            </a:r>
            <a:r>
              <a:rPr lang="en-US" altLang="zh-CN" sz="2200" b="1" dirty="0">
                <a:latin typeface="Tahoma" panose="020B0604030504040204" charset="0"/>
              </a:rPr>
              <a:t>6</a:t>
            </a:r>
            <a:r>
              <a:rPr lang="zh-CN" altLang="en-US" sz="2200" b="1" dirty="0">
                <a:latin typeface="Tahoma" panose="020B0604030504040204" charset="0"/>
              </a:rPr>
              <a:t>点成为一簇。</a:t>
            </a:r>
            <a:endParaRPr lang="zh-CN" altLang="en-US" sz="2200" b="1" dirty="0">
              <a:latin typeface="Tahoma" panose="020B0604030504040204" charset="0"/>
            </a:endParaRPr>
          </a:p>
          <a:p>
            <a:pPr eaLnBrk="1" hangingPunct="1">
              <a:spcBef>
                <a:spcPct val="10000"/>
              </a:spcBef>
            </a:pPr>
            <a:r>
              <a:rPr lang="zh-CN" altLang="en-US" sz="2200" b="1" dirty="0">
                <a:latin typeface="Tahoma" panose="020B0604030504040204" charset="0"/>
              </a:rPr>
              <a:t>第</a:t>
            </a:r>
            <a:r>
              <a:rPr lang="en-US" altLang="zh-CN" sz="2200" b="1" dirty="0">
                <a:latin typeface="Tahoma" panose="020B0604030504040204" charset="0"/>
              </a:rPr>
              <a:t>4</a:t>
            </a:r>
            <a:r>
              <a:rPr lang="zh-CN" altLang="en-US" sz="2200" b="1" dirty="0">
                <a:latin typeface="Tahoma" panose="020B0604030504040204" charset="0"/>
              </a:rPr>
              <a:t>步：重复第</a:t>
            </a:r>
            <a:r>
              <a:rPr lang="en-US" altLang="zh-CN" sz="2200" b="1" dirty="0">
                <a:latin typeface="Tahoma" panose="020B0604030504040204" charset="0"/>
              </a:rPr>
              <a:t>2</a:t>
            </a:r>
            <a:r>
              <a:rPr lang="zh-CN" altLang="en-US" sz="2200" b="1" dirty="0">
                <a:latin typeface="Tahoma" panose="020B0604030504040204" charset="0"/>
              </a:rPr>
              <a:t>步的工作，</a:t>
            </a:r>
            <a:r>
              <a:rPr lang="en-US" altLang="zh-CN" sz="2200" b="1" dirty="0">
                <a:latin typeface="Tahoma" panose="020B0604030504040204" charset="0"/>
              </a:rPr>
              <a:t>7</a:t>
            </a:r>
            <a:r>
              <a:rPr lang="zh-CN" altLang="en-US" sz="2200" b="1" dirty="0">
                <a:latin typeface="Tahoma" panose="020B0604030504040204" charset="0"/>
              </a:rPr>
              <a:t>，</a:t>
            </a:r>
            <a:r>
              <a:rPr lang="en-US" altLang="zh-CN" sz="2200" b="1" dirty="0">
                <a:latin typeface="Tahoma" panose="020B0604030504040204" charset="0"/>
              </a:rPr>
              <a:t>8</a:t>
            </a:r>
            <a:r>
              <a:rPr lang="zh-CN" altLang="en-US" sz="2200" b="1" dirty="0">
                <a:latin typeface="Tahoma" panose="020B0604030504040204" charset="0"/>
              </a:rPr>
              <a:t>点成为一簇。</a:t>
            </a:r>
            <a:endParaRPr lang="zh-CN" altLang="en-US" sz="2200" b="1" dirty="0">
              <a:latin typeface="Tahoma" panose="020B0604030504040204" charset="0"/>
            </a:endParaRPr>
          </a:p>
          <a:p>
            <a:pPr eaLnBrk="1" hangingPunct="1">
              <a:spcBef>
                <a:spcPct val="10000"/>
              </a:spcBef>
            </a:pPr>
            <a:r>
              <a:rPr lang="zh-CN" altLang="en-US" sz="2200" b="1" dirty="0">
                <a:latin typeface="Tahoma" panose="020B0604030504040204" charset="0"/>
              </a:rPr>
              <a:t>第</a:t>
            </a:r>
            <a:r>
              <a:rPr lang="en-US" altLang="zh-CN" sz="2200" b="1" dirty="0">
                <a:latin typeface="Tahoma" panose="020B0604030504040204" charset="0"/>
              </a:rPr>
              <a:t>5</a:t>
            </a:r>
            <a:r>
              <a:rPr lang="zh-CN" altLang="en-US" sz="2200" b="1" dirty="0">
                <a:latin typeface="Tahoma" panose="020B0604030504040204" charset="0"/>
              </a:rPr>
              <a:t>步：合并</a:t>
            </a:r>
            <a:r>
              <a:rPr lang="en-US" altLang="zh-CN" sz="2200" b="1" dirty="0">
                <a:latin typeface="Tahoma" panose="020B0604030504040204" charset="0"/>
              </a:rPr>
              <a:t>{1</a:t>
            </a:r>
            <a:r>
              <a:rPr lang="zh-CN" altLang="en-US" sz="2200" b="1" dirty="0">
                <a:latin typeface="Tahoma" panose="020B0604030504040204" charset="0"/>
              </a:rPr>
              <a:t>，</a:t>
            </a:r>
            <a:r>
              <a:rPr lang="en-US" altLang="zh-CN" sz="2200" b="1" dirty="0">
                <a:latin typeface="Tahoma" panose="020B0604030504040204" charset="0"/>
              </a:rPr>
              <a:t>2}</a:t>
            </a:r>
            <a:r>
              <a:rPr lang="zh-CN" altLang="en-US" sz="2200" b="1" dirty="0">
                <a:latin typeface="Tahoma" panose="020B0604030504040204" charset="0"/>
              </a:rPr>
              <a:t>，</a:t>
            </a:r>
            <a:r>
              <a:rPr lang="en-US" altLang="zh-CN" sz="2200" b="1" dirty="0">
                <a:latin typeface="Tahoma" panose="020B0604030504040204" charset="0"/>
              </a:rPr>
              <a:t>{3</a:t>
            </a:r>
            <a:r>
              <a:rPr lang="zh-CN" altLang="en-US" sz="2200" b="1" dirty="0">
                <a:latin typeface="Tahoma" panose="020B0604030504040204" charset="0"/>
              </a:rPr>
              <a:t>，</a:t>
            </a:r>
            <a:r>
              <a:rPr lang="en-US" altLang="zh-CN" sz="2200" b="1" dirty="0">
                <a:latin typeface="Tahoma" panose="020B0604030504040204" charset="0"/>
              </a:rPr>
              <a:t>4}</a:t>
            </a:r>
            <a:r>
              <a:rPr lang="zh-CN" altLang="en-US" sz="2200" b="1" dirty="0">
                <a:latin typeface="Tahoma" panose="020B0604030504040204" charset="0"/>
              </a:rPr>
              <a:t>成为一个包含四个点的簇。</a:t>
            </a:r>
            <a:endParaRPr lang="zh-CN" altLang="en-US" sz="2200" b="1" dirty="0">
              <a:latin typeface="Tahoma" panose="020B0604030504040204" charset="0"/>
            </a:endParaRPr>
          </a:p>
          <a:p>
            <a:pPr eaLnBrk="1" hangingPunct="1">
              <a:spcBef>
                <a:spcPct val="10000"/>
              </a:spcBef>
            </a:pPr>
            <a:r>
              <a:rPr lang="zh-CN" altLang="en-US" sz="2200" b="1" dirty="0">
                <a:latin typeface="Tahoma" panose="020B0604030504040204" charset="0"/>
              </a:rPr>
              <a:t>第</a:t>
            </a:r>
            <a:r>
              <a:rPr lang="en-US" altLang="zh-CN" sz="2200" b="1" dirty="0">
                <a:latin typeface="Tahoma" panose="020B0604030504040204" charset="0"/>
              </a:rPr>
              <a:t>6</a:t>
            </a:r>
            <a:r>
              <a:rPr lang="zh-CN" altLang="en-US" sz="2200" b="1" dirty="0">
                <a:latin typeface="Tahoma" panose="020B0604030504040204" charset="0"/>
              </a:rPr>
              <a:t>步：合并</a:t>
            </a:r>
            <a:r>
              <a:rPr lang="en-US" altLang="zh-CN" sz="2200" b="1" dirty="0">
                <a:latin typeface="Tahoma" panose="020B0604030504040204" charset="0"/>
              </a:rPr>
              <a:t>{5</a:t>
            </a:r>
            <a:r>
              <a:rPr lang="zh-CN" altLang="en-US" sz="2200" b="1" dirty="0">
                <a:latin typeface="Tahoma" panose="020B0604030504040204" charset="0"/>
              </a:rPr>
              <a:t>，</a:t>
            </a:r>
            <a:r>
              <a:rPr lang="en-US" altLang="zh-CN" sz="2200" b="1" dirty="0">
                <a:latin typeface="Tahoma" panose="020B0604030504040204" charset="0"/>
              </a:rPr>
              <a:t>6}</a:t>
            </a:r>
            <a:r>
              <a:rPr lang="zh-CN" altLang="en-US" sz="2200" b="1" dirty="0">
                <a:latin typeface="Tahoma" panose="020B0604030504040204" charset="0"/>
              </a:rPr>
              <a:t>，</a:t>
            </a:r>
            <a:r>
              <a:rPr lang="en-US" altLang="zh-CN" sz="2200" b="1" dirty="0">
                <a:latin typeface="Tahoma" panose="020B0604030504040204" charset="0"/>
              </a:rPr>
              <a:t>{7</a:t>
            </a:r>
            <a:r>
              <a:rPr lang="zh-CN" altLang="en-US" sz="2200" b="1" dirty="0">
                <a:latin typeface="Tahoma" panose="020B0604030504040204" charset="0"/>
              </a:rPr>
              <a:t>，</a:t>
            </a:r>
            <a:r>
              <a:rPr lang="en-US" altLang="zh-CN" sz="2200" b="1" dirty="0">
                <a:latin typeface="Tahoma" panose="020B0604030504040204" charset="0"/>
              </a:rPr>
              <a:t>8}</a:t>
            </a:r>
            <a:r>
              <a:rPr lang="zh-CN" altLang="en-US" sz="2200" b="1" dirty="0">
                <a:latin typeface="Tahoma" panose="020B0604030504040204" charset="0"/>
              </a:rPr>
              <a:t>，由于合并后的簇的数目已经达到了用户输入的终止条件程序结束。</a:t>
            </a:r>
            <a:endParaRPr lang="zh-CN" altLang="en-US" sz="2200" b="1" dirty="0">
              <a:latin typeface="Tahoma" panose="020B060403050404020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24258" name="Group 2"/>
          <p:cNvGraphicFramePr>
            <a:graphicFrameLocks noGrp="1"/>
          </p:cNvGraphicFramePr>
          <p:nvPr/>
        </p:nvGraphicFramePr>
        <p:xfrm>
          <a:off x="2208213" y="1700213"/>
          <a:ext cx="2880995" cy="3292475"/>
        </p:xfrm>
        <a:graphic>
          <a:graphicData uri="http://schemas.openxmlformats.org/drawingml/2006/table">
            <a:tbl>
              <a:tblPr/>
              <a:tblGrid>
                <a:gridCol w="871220"/>
                <a:gridCol w="1049655"/>
                <a:gridCol w="960120"/>
              </a:tblGrid>
              <a:tr h="365831">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10001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4719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9672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4244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8816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33388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7960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Arial" panose="020B0604020202090204" pitchFamily="34" charset="0"/>
                          <a:ea typeface="宋体" charset="-122"/>
                        </a:rPr>
                        <a:t>序号</a:t>
                      </a:r>
                      <a:endParaRPr kumimoji="0" lang="zh-CN" altLang="en-US" sz="1800" b="1" i="0" u="none" strike="noStrike" cap="none" normalizeH="0" baseline="0" smtClean="0">
                        <a:ln>
                          <a:noFill/>
                        </a:ln>
                        <a:solidFill>
                          <a:schemeClr val="tx1"/>
                        </a:solidFill>
                        <a:effectLst/>
                        <a:latin typeface="Arial" panose="020B0604020202090204" pitchFamily="34" charset="0"/>
                        <a:ea typeface="宋体"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Arial" panose="020B0604020202090204" pitchFamily="34" charset="0"/>
                          <a:ea typeface="宋体" charset="-122"/>
                        </a:rPr>
                        <a:t>属性 </a:t>
                      </a:r>
                      <a:r>
                        <a:rPr kumimoji="0" lang="en-US" altLang="zh-CN" sz="1800" b="1" i="0" u="none" strike="noStrike" cap="none" normalizeH="0" baseline="0" smtClean="0">
                          <a:ln>
                            <a:noFill/>
                          </a:ln>
                          <a:solidFill>
                            <a:schemeClr val="tx1"/>
                          </a:solidFill>
                          <a:effectLst/>
                          <a:latin typeface="Arial" panose="020B0604020202090204" pitchFamily="34" charset="0"/>
                          <a:ea typeface="宋体" charset="-122"/>
                        </a:rPr>
                        <a:t>1</a:t>
                      </a:r>
                      <a:endParaRPr kumimoji="0" lang="en-US" altLang="zh-CN" sz="1800" b="1" i="0" u="none" strike="noStrike" cap="none" normalizeH="0" baseline="0" smtClean="0">
                        <a:ln>
                          <a:noFill/>
                        </a:ln>
                        <a:solidFill>
                          <a:schemeClr val="tx1"/>
                        </a:solidFill>
                        <a:effectLst/>
                        <a:latin typeface="Arial" panose="020B0604020202090204" pitchFamily="34" charset="0"/>
                        <a:ea typeface="宋体"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Arial" panose="020B0604020202090204" pitchFamily="34" charset="0"/>
                          <a:ea typeface="宋体" charset="-122"/>
                        </a:rPr>
                        <a:t>属性 </a:t>
                      </a:r>
                      <a:r>
                        <a:rPr kumimoji="0" lang="en-US" altLang="zh-CN" sz="1800" b="1" i="0" u="none" strike="noStrike" cap="none" normalizeH="0" baseline="0" smtClean="0">
                          <a:ln>
                            <a:noFill/>
                          </a:ln>
                          <a:solidFill>
                            <a:schemeClr val="tx1"/>
                          </a:solidFill>
                          <a:effectLst/>
                          <a:latin typeface="Arial" panose="020B0604020202090204" pitchFamily="34" charset="0"/>
                          <a:ea typeface="宋体" charset="-122"/>
                        </a:rPr>
                        <a:t>2</a:t>
                      </a:r>
                      <a:endParaRPr kumimoji="0" lang="en-US" altLang="zh-CN" sz="1800" b="1" i="0" u="none" strike="noStrike" cap="none" normalizeH="0" baseline="0" smtClean="0">
                        <a:ln>
                          <a:noFill/>
                        </a:ln>
                        <a:solidFill>
                          <a:schemeClr val="tx1"/>
                        </a:solidFill>
                        <a:effectLst/>
                        <a:latin typeface="Arial" panose="020B0604020202090204" pitchFamily="34" charset="0"/>
                        <a:ea typeface="宋体"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r>
              <a:tr h="365831">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90204" pitchFamily="34" charset="0"/>
                          <a:ea typeface="宋体" charset="-122"/>
                        </a:rPr>
                        <a:t>1</a:t>
                      </a:r>
                      <a:endParaRPr kumimoji="0" lang="en-US" altLang="zh-CN" sz="1800" b="1" i="0" u="none" strike="noStrike" cap="none" normalizeH="0" baseline="0" smtClean="0">
                        <a:ln>
                          <a:noFill/>
                        </a:ln>
                        <a:solidFill>
                          <a:schemeClr val="tx1"/>
                        </a:solidFill>
                        <a:effectLst/>
                        <a:latin typeface="Arial" panose="020B0604020202090204" pitchFamily="34" charset="0"/>
                        <a:ea typeface="宋体"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90204" pitchFamily="34" charset="0"/>
                          <a:ea typeface="宋体" charset="-122"/>
                        </a:rPr>
                        <a:t>1</a:t>
                      </a:r>
                      <a:endParaRPr kumimoji="0" lang="en-US" altLang="zh-CN" sz="1800" b="1" i="0" u="none" strike="noStrike" cap="none" normalizeH="0" baseline="0" smtClean="0">
                        <a:ln>
                          <a:noFill/>
                        </a:ln>
                        <a:solidFill>
                          <a:schemeClr val="tx1"/>
                        </a:solidFill>
                        <a:effectLst/>
                        <a:latin typeface="Arial" panose="020B0604020202090204" pitchFamily="34" charset="0"/>
                        <a:ea typeface="宋体"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90204" pitchFamily="34" charset="0"/>
                          <a:ea typeface="宋体" charset="-122"/>
                        </a:rPr>
                        <a:t>0</a:t>
                      </a:r>
                      <a:endParaRPr kumimoji="0" lang="en-US" altLang="zh-CN" sz="1800" b="1" i="0" u="none" strike="noStrike" cap="none" normalizeH="0" baseline="0" smtClean="0">
                        <a:ln>
                          <a:noFill/>
                        </a:ln>
                        <a:solidFill>
                          <a:schemeClr val="tx1"/>
                        </a:solidFill>
                        <a:effectLst/>
                        <a:latin typeface="Arial" panose="020B0604020202090204" pitchFamily="34" charset="0"/>
                        <a:ea typeface="宋体"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r>
              <a:tr h="365831">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90204" pitchFamily="34" charset="0"/>
                          <a:ea typeface="宋体" charset="-122"/>
                        </a:rPr>
                        <a:t>2</a:t>
                      </a:r>
                      <a:endParaRPr kumimoji="0" lang="en-US" altLang="zh-CN" sz="1800" b="1" i="0" u="none" strike="noStrike" cap="none" normalizeH="0" baseline="0" smtClean="0">
                        <a:ln>
                          <a:noFill/>
                        </a:ln>
                        <a:solidFill>
                          <a:schemeClr val="tx1"/>
                        </a:solidFill>
                        <a:effectLst/>
                        <a:latin typeface="Arial" panose="020B0604020202090204" pitchFamily="34" charset="0"/>
                        <a:ea typeface="宋体"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90204" pitchFamily="34" charset="0"/>
                          <a:ea typeface="宋体" charset="-122"/>
                        </a:rPr>
                        <a:t>4</a:t>
                      </a:r>
                      <a:endParaRPr kumimoji="0" lang="en-US" altLang="zh-CN" sz="1800" b="1" i="0" u="none" strike="noStrike" cap="none" normalizeH="0" baseline="0" smtClean="0">
                        <a:ln>
                          <a:noFill/>
                        </a:ln>
                        <a:solidFill>
                          <a:schemeClr val="tx1"/>
                        </a:solidFill>
                        <a:effectLst/>
                        <a:latin typeface="Arial" panose="020B0604020202090204" pitchFamily="34" charset="0"/>
                        <a:ea typeface="宋体"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90204" pitchFamily="34" charset="0"/>
                          <a:ea typeface="宋体" charset="-122"/>
                        </a:rPr>
                        <a:t>0</a:t>
                      </a:r>
                      <a:endParaRPr kumimoji="0" lang="en-US" altLang="zh-CN" sz="1800" b="1" i="0" u="none" strike="noStrike" cap="none" normalizeH="0" baseline="0" smtClean="0">
                        <a:ln>
                          <a:noFill/>
                        </a:ln>
                        <a:solidFill>
                          <a:schemeClr val="tx1"/>
                        </a:solidFill>
                        <a:effectLst/>
                        <a:latin typeface="Arial" panose="020B0604020202090204" pitchFamily="34" charset="0"/>
                        <a:ea typeface="宋体"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r>
              <a:tr h="365831">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90204" pitchFamily="34" charset="0"/>
                          <a:ea typeface="宋体" charset="-122"/>
                        </a:rPr>
                        <a:t>3</a:t>
                      </a:r>
                      <a:endParaRPr kumimoji="0" lang="en-US" altLang="zh-CN" sz="1800" b="1" i="0" u="none" strike="noStrike" cap="none" normalizeH="0" baseline="0" smtClean="0">
                        <a:ln>
                          <a:noFill/>
                        </a:ln>
                        <a:solidFill>
                          <a:schemeClr val="tx1"/>
                        </a:solidFill>
                        <a:effectLst/>
                        <a:latin typeface="Arial" panose="020B0604020202090204" pitchFamily="34" charset="0"/>
                        <a:ea typeface="宋体"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90204" pitchFamily="34" charset="0"/>
                          <a:ea typeface="宋体" charset="-122"/>
                        </a:rPr>
                        <a:t>0</a:t>
                      </a:r>
                      <a:endParaRPr kumimoji="0" lang="en-US" altLang="zh-CN" sz="1800" b="1" i="0" u="none" strike="noStrike" cap="none" normalizeH="0" baseline="0" smtClean="0">
                        <a:ln>
                          <a:noFill/>
                        </a:ln>
                        <a:solidFill>
                          <a:schemeClr val="tx1"/>
                        </a:solidFill>
                        <a:effectLst/>
                        <a:latin typeface="Arial" panose="020B0604020202090204" pitchFamily="34" charset="0"/>
                        <a:ea typeface="宋体"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90204" pitchFamily="34" charset="0"/>
                          <a:ea typeface="宋体" charset="-122"/>
                        </a:rPr>
                        <a:t>1</a:t>
                      </a:r>
                      <a:endParaRPr kumimoji="0" lang="en-US" altLang="zh-CN" sz="1800" b="1" i="0" u="none" strike="noStrike" cap="none" normalizeH="0" baseline="0" smtClean="0">
                        <a:ln>
                          <a:noFill/>
                        </a:ln>
                        <a:solidFill>
                          <a:schemeClr val="tx1"/>
                        </a:solidFill>
                        <a:effectLst/>
                        <a:latin typeface="Arial" panose="020B0604020202090204" pitchFamily="34" charset="0"/>
                        <a:ea typeface="宋体"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r>
              <a:tr h="365831">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90204" pitchFamily="34" charset="0"/>
                          <a:ea typeface="宋体" charset="-122"/>
                        </a:rPr>
                        <a:t>4</a:t>
                      </a:r>
                      <a:endParaRPr kumimoji="0" lang="en-US" altLang="zh-CN" sz="1800" b="1" i="0" u="none" strike="noStrike" cap="none" normalizeH="0" baseline="0" smtClean="0">
                        <a:ln>
                          <a:noFill/>
                        </a:ln>
                        <a:solidFill>
                          <a:schemeClr val="tx1"/>
                        </a:solidFill>
                        <a:effectLst/>
                        <a:latin typeface="Arial" panose="020B0604020202090204" pitchFamily="34" charset="0"/>
                        <a:ea typeface="宋体"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90204" pitchFamily="34" charset="0"/>
                          <a:ea typeface="宋体" charset="-122"/>
                        </a:rPr>
                        <a:t>1</a:t>
                      </a:r>
                      <a:endParaRPr kumimoji="0" lang="en-US" altLang="zh-CN" sz="1800" b="1" i="0" u="none" strike="noStrike" cap="none" normalizeH="0" baseline="0" smtClean="0">
                        <a:ln>
                          <a:noFill/>
                        </a:ln>
                        <a:solidFill>
                          <a:schemeClr val="tx1"/>
                        </a:solidFill>
                        <a:effectLst/>
                        <a:latin typeface="Arial" panose="020B0604020202090204" pitchFamily="34" charset="0"/>
                        <a:ea typeface="宋体"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90204" pitchFamily="34" charset="0"/>
                          <a:ea typeface="宋体" charset="-122"/>
                        </a:rPr>
                        <a:t>1</a:t>
                      </a:r>
                      <a:endParaRPr kumimoji="0" lang="en-US" altLang="zh-CN" sz="1800" b="1" i="0" u="none" strike="noStrike" cap="none" normalizeH="0" baseline="0" smtClean="0">
                        <a:ln>
                          <a:noFill/>
                        </a:ln>
                        <a:solidFill>
                          <a:schemeClr val="tx1"/>
                        </a:solidFill>
                        <a:effectLst/>
                        <a:latin typeface="Arial" panose="020B0604020202090204" pitchFamily="34" charset="0"/>
                        <a:ea typeface="宋体"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r>
              <a:tr h="365831">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90204" pitchFamily="34" charset="0"/>
                          <a:ea typeface="宋体" charset="-122"/>
                        </a:rPr>
                        <a:t>5</a:t>
                      </a:r>
                      <a:endParaRPr kumimoji="0" lang="en-US" altLang="zh-CN" sz="1800" b="1" i="0" u="none" strike="noStrike" cap="none" normalizeH="0" baseline="0" smtClean="0">
                        <a:ln>
                          <a:noFill/>
                        </a:ln>
                        <a:solidFill>
                          <a:schemeClr val="tx1"/>
                        </a:solidFill>
                        <a:effectLst/>
                        <a:latin typeface="Arial" panose="020B0604020202090204" pitchFamily="34" charset="0"/>
                        <a:ea typeface="宋体"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90204" pitchFamily="34" charset="0"/>
                          <a:ea typeface="宋体" charset="-122"/>
                        </a:rPr>
                        <a:t>3</a:t>
                      </a:r>
                      <a:endParaRPr kumimoji="0" lang="en-US" altLang="zh-CN" sz="1800" b="1" i="0" u="none" strike="noStrike" cap="none" normalizeH="0" baseline="0" smtClean="0">
                        <a:ln>
                          <a:noFill/>
                        </a:ln>
                        <a:solidFill>
                          <a:schemeClr val="tx1"/>
                        </a:solidFill>
                        <a:effectLst/>
                        <a:latin typeface="Arial" panose="020B0604020202090204" pitchFamily="34" charset="0"/>
                        <a:ea typeface="宋体"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90204" pitchFamily="34" charset="0"/>
                          <a:ea typeface="宋体" charset="-122"/>
                        </a:rPr>
                        <a:t>1</a:t>
                      </a:r>
                      <a:endParaRPr kumimoji="0" lang="en-US" altLang="zh-CN" sz="1800" b="1" i="0" u="none" strike="noStrike" cap="none" normalizeH="0" baseline="0" smtClean="0">
                        <a:ln>
                          <a:noFill/>
                        </a:ln>
                        <a:solidFill>
                          <a:schemeClr val="tx1"/>
                        </a:solidFill>
                        <a:effectLst/>
                        <a:latin typeface="Arial" panose="020B0604020202090204" pitchFamily="34" charset="0"/>
                        <a:ea typeface="宋体"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r>
              <a:tr h="365831">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90204" pitchFamily="34" charset="0"/>
                          <a:ea typeface="宋体" charset="-122"/>
                        </a:rPr>
                        <a:t>6</a:t>
                      </a:r>
                      <a:endParaRPr kumimoji="0" lang="en-US" altLang="zh-CN" sz="1800" b="1" i="0" u="none" strike="noStrike" cap="none" normalizeH="0" baseline="0" smtClean="0">
                        <a:ln>
                          <a:noFill/>
                        </a:ln>
                        <a:solidFill>
                          <a:schemeClr val="tx1"/>
                        </a:solidFill>
                        <a:effectLst/>
                        <a:latin typeface="Arial" panose="020B0604020202090204" pitchFamily="34" charset="0"/>
                        <a:ea typeface="宋体"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90204" pitchFamily="34" charset="0"/>
                          <a:ea typeface="宋体" charset="-122"/>
                        </a:rPr>
                        <a:t>5</a:t>
                      </a:r>
                      <a:endParaRPr kumimoji="0" lang="en-US" altLang="zh-CN" sz="1800" b="1" i="0" u="none" strike="noStrike" cap="none" normalizeH="0" baseline="0" smtClean="0">
                        <a:ln>
                          <a:noFill/>
                        </a:ln>
                        <a:solidFill>
                          <a:schemeClr val="tx1"/>
                        </a:solidFill>
                        <a:effectLst/>
                        <a:latin typeface="Arial" panose="020B0604020202090204" pitchFamily="34" charset="0"/>
                        <a:ea typeface="宋体"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90204" pitchFamily="34" charset="0"/>
                          <a:ea typeface="宋体" charset="-122"/>
                        </a:rPr>
                        <a:t>1</a:t>
                      </a:r>
                      <a:endParaRPr kumimoji="0" lang="en-US" altLang="zh-CN" sz="1800" b="1" i="0" u="none" strike="noStrike" cap="none" normalizeH="0" baseline="0" smtClean="0">
                        <a:ln>
                          <a:noFill/>
                        </a:ln>
                        <a:solidFill>
                          <a:schemeClr val="tx1"/>
                        </a:solidFill>
                        <a:effectLst/>
                        <a:latin typeface="Arial" panose="020B0604020202090204" pitchFamily="34" charset="0"/>
                        <a:ea typeface="宋体"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r>
              <a:tr h="365831">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90204" pitchFamily="34" charset="0"/>
                          <a:ea typeface="宋体" charset="-122"/>
                        </a:rPr>
                        <a:t>7</a:t>
                      </a:r>
                      <a:endParaRPr kumimoji="0" lang="en-US" altLang="zh-CN" sz="1800" b="1" i="0" u="none" strike="noStrike" cap="none" normalizeH="0" baseline="0" smtClean="0">
                        <a:ln>
                          <a:noFill/>
                        </a:ln>
                        <a:solidFill>
                          <a:schemeClr val="tx1"/>
                        </a:solidFill>
                        <a:effectLst/>
                        <a:latin typeface="Arial" panose="020B0604020202090204" pitchFamily="34" charset="0"/>
                        <a:ea typeface="宋体"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90204" pitchFamily="34" charset="0"/>
                          <a:ea typeface="宋体" charset="-122"/>
                        </a:rPr>
                        <a:t>4</a:t>
                      </a:r>
                      <a:endParaRPr kumimoji="0" lang="en-US" altLang="zh-CN" sz="1800" b="1" i="0" u="none" strike="noStrike" cap="none" normalizeH="0" baseline="0" smtClean="0">
                        <a:ln>
                          <a:noFill/>
                        </a:ln>
                        <a:solidFill>
                          <a:schemeClr val="tx1"/>
                        </a:solidFill>
                        <a:effectLst/>
                        <a:latin typeface="Arial" panose="020B0604020202090204" pitchFamily="34" charset="0"/>
                        <a:ea typeface="宋体"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90204" pitchFamily="34" charset="0"/>
                          <a:ea typeface="宋体" charset="-122"/>
                        </a:rPr>
                        <a:t>2</a:t>
                      </a:r>
                      <a:endParaRPr kumimoji="0" lang="en-US" altLang="zh-CN" sz="1800" b="1" i="0" u="none" strike="noStrike" cap="none" normalizeH="0" baseline="0" smtClean="0">
                        <a:ln>
                          <a:noFill/>
                        </a:ln>
                        <a:solidFill>
                          <a:schemeClr val="tx1"/>
                        </a:solidFill>
                        <a:effectLst/>
                        <a:latin typeface="Arial" panose="020B0604020202090204" pitchFamily="34" charset="0"/>
                        <a:ea typeface="宋体"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r>
              <a:tr h="365831">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90204" pitchFamily="34" charset="0"/>
                          <a:ea typeface="宋体" charset="-122"/>
                        </a:rPr>
                        <a:t>8</a:t>
                      </a:r>
                      <a:endParaRPr kumimoji="0" lang="en-US" altLang="zh-CN" sz="1800" b="1" i="0" u="none" strike="noStrike" cap="none" normalizeH="0" baseline="0" smtClean="0">
                        <a:ln>
                          <a:noFill/>
                        </a:ln>
                        <a:solidFill>
                          <a:schemeClr val="tx1"/>
                        </a:solidFill>
                        <a:effectLst/>
                        <a:latin typeface="Arial" panose="020B0604020202090204" pitchFamily="34" charset="0"/>
                        <a:ea typeface="宋体"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90204" pitchFamily="34" charset="0"/>
                          <a:ea typeface="宋体" charset="-122"/>
                        </a:rPr>
                        <a:t>1</a:t>
                      </a:r>
                      <a:endParaRPr kumimoji="0" lang="en-US" altLang="zh-CN" sz="1800" b="1" i="0" u="none" strike="noStrike" cap="none" normalizeH="0" baseline="0" smtClean="0">
                        <a:ln>
                          <a:noFill/>
                        </a:ln>
                        <a:solidFill>
                          <a:schemeClr val="tx1"/>
                        </a:solidFill>
                        <a:effectLst/>
                        <a:latin typeface="Arial" panose="020B0604020202090204" pitchFamily="34" charset="0"/>
                        <a:ea typeface="宋体"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90204" pitchFamily="34" charset="0"/>
                          <a:ea typeface="宋体" charset="-122"/>
                        </a:rPr>
                        <a:t>3</a:t>
                      </a:r>
                      <a:endParaRPr kumimoji="0" lang="en-US" altLang="zh-CN" sz="1800" b="1" i="0" u="none" strike="noStrike" cap="none" normalizeH="0" baseline="0" smtClean="0">
                        <a:ln>
                          <a:noFill/>
                        </a:ln>
                        <a:solidFill>
                          <a:schemeClr val="tx1"/>
                        </a:solidFill>
                        <a:effectLst/>
                        <a:latin typeface="Arial" panose="020B0604020202090204" pitchFamily="34" charset="0"/>
                        <a:ea typeface="宋体"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r>
            </a:tbl>
          </a:graphicData>
        </a:graphic>
      </p:graphicFrame>
      <p:sp>
        <p:nvSpPr>
          <p:cNvPr id="71724" name="Rectangle 44"/>
          <p:cNvSpPr>
            <a:spLocks noChangeArrowheads="1"/>
          </p:cNvSpPr>
          <p:nvPr/>
        </p:nvSpPr>
        <p:spPr bwMode="auto">
          <a:xfrm>
            <a:off x="5519738" y="1773238"/>
            <a:ext cx="4464050" cy="1871663"/>
          </a:xfrm>
          <a:prstGeom prst="rect">
            <a:avLst/>
          </a:prstGeom>
          <a:noFill/>
          <a:ln>
            <a:noFill/>
          </a:ln>
          <a:effectLst/>
        </p:spPr>
        <p:txBody>
          <a:bodyPr/>
          <a:p>
            <a:pPr marL="539750" indent="-539750" eaLnBrk="1" hangingPunct="1">
              <a:lnSpc>
                <a:spcPct val="90000"/>
              </a:lnSpc>
              <a:spcBef>
                <a:spcPct val="20000"/>
              </a:spcBef>
              <a:buClr>
                <a:schemeClr val="tx2"/>
              </a:buClr>
              <a:buSzPct val="70000"/>
              <a:buFont typeface="Wingdings" panose="05000000000000000000" pitchFamily="2" charset="2"/>
              <a:buNone/>
            </a:pPr>
            <a:r>
              <a:rPr lang="zh-CN" altLang="en-US" b="1" dirty="0">
                <a:latin typeface="Arial" panose="020B0604020202090204" pitchFamily="34" charset="0"/>
              </a:rPr>
              <a:t>请动手：</a:t>
            </a:r>
            <a:endParaRPr lang="zh-CN" altLang="en-US" b="1" dirty="0">
              <a:latin typeface="Arial" panose="020B0604020202090204" pitchFamily="34" charset="0"/>
            </a:endParaRPr>
          </a:p>
          <a:p>
            <a:pPr marL="539750" indent="-539750" eaLnBrk="1" hangingPunct="1">
              <a:lnSpc>
                <a:spcPct val="90000"/>
              </a:lnSpc>
              <a:spcBef>
                <a:spcPct val="20000"/>
              </a:spcBef>
              <a:buClr>
                <a:schemeClr val="tx2"/>
              </a:buClr>
              <a:buSzPct val="70000"/>
              <a:buFont typeface="Wingdings" panose="05000000000000000000" pitchFamily="2" charset="2"/>
              <a:buNone/>
            </a:pPr>
            <a:r>
              <a:rPr lang="zh-CN" altLang="en-US" b="1" dirty="0">
                <a:latin typeface="Arial" panose="020B0604020202090204" pitchFamily="34" charset="0"/>
              </a:rPr>
              <a:t>      对于表中给定的样本数据，用</a:t>
            </a:r>
            <a:r>
              <a:rPr lang="en-US" altLang="zh-CN" b="1" dirty="0">
                <a:latin typeface="Arial" panose="020B0604020202090204" pitchFamily="34" charset="0"/>
              </a:rPr>
              <a:t>AGNES</a:t>
            </a:r>
            <a:r>
              <a:rPr lang="zh-CN" altLang="en-US" b="1" dirty="0">
                <a:latin typeface="Arial" panose="020B0604020202090204" pitchFamily="34" charset="0"/>
              </a:rPr>
              <a:t>算法将它们聚为两个簇。</a:t>
            </a:r>
            <a:endParaRPr lang="zh-CN" altLang="en-US" b="1" dirty="0">
              <a:latin typeface="Arial" panose="020B060402020209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聚类目标</a:t>
            </a:r>
            <a:endParaRPr lang="zh-CN" altLang="en-US"/>
          </a:p>
        </p:txBody>
      </p:sp>
      <p:sp>
        <p:nvSpPr>
          <p:cNvPr id="10242" name="Rectangle 2"/>
          <p:cNvSpPr>
            <a:spLocks noChangeArrowheads="1"/>
          </p:cNvSpPr>
          <p:nvPr/>
        </p:nvSpPr>
        <p:spPr bwMode="auto">
          <a:xfrm>
            <a:off x="773430" y="2004695"/>
            <a:ext cx="8054975" cy="3553460"/>
          </a:xfrm>
          <a:prstGeom prst="rect">
            <a:avLst/>
          </a:prstGeom>
          <a:noFill/>
          <a:ln>
            <a:noFill/>
          </a:ln>
          <a:effectLst/>
        </p:spPr>
        <p:txBody>
          <a:bodyPr>
            <a:spAutoFit/>
          </a:bodyPr>
          <a:p>
            <a:pPr marL="101600" indent="-101600" eaLnBrk="1" hangingPunct="1">
              <a:spcBef>
                <a:spcPct val="50000"/>
              </a:spcBef>
              <a:buClr>
                <a:schemeClr val="tx1"/>
              </a:buClr>
              <a:buSzPct val="60000"/>
              <a:buFont typeface="Wingdings" panose="05000000000000000000" pitchFamily="2" charset="2"/>
              <a:buChar char="n"/>
            </a:pPr>
            <a:r>
              <a:rPr lang="zh-CN" altLang="en-US" b="1" dirty="0">
                <a:latin typeface="华文新魏" pitchFamily="2" charset="-122"/>
                <a:ea typeface="华文新魏" pitchFamily="2" charset="-122"/>
              </a:rPr>
              <a:t>聚类分析的目标就是形成的数据簇，并且满足下面两个条件：</a:t>
            </a:r>
            <a:endParaRPr lang="zh-CN" altLang="en-US" b="1" dirty="0">
              <a:latin typeface="华文新魏" pitchFamily="2" charset="-122"/>
              <a:ea typeface="华文新魏" pitchFamily="2" charset="-122"/>
            </a:endParaRPr>
          </a:p>
          <a:p>
            <a:pPr lvl="1" indent="-165100" eaLnBrk="1" hangingPunct="1">
              <a:spcBef>
                <a:spcPct val="50000"/>
              </a:spcBef>
              <a:buClr>
                <a:schemeClr val="hlink"/>
              </a:buClr>
              <a:buSzPct val="55000"/>
              <a:buFont typeface="Wingdings" panose="05000000000000000000" pitchFamily="2" charset="2"/>
              <a:buChar char="n"/>
            </a:pPr>
            <a:r>
              <a:rPr lang="zh-CN" altLang="en-US" sz="2400" b="1" dirty="0">
                <a:latin typeface="宋体" charset="-122"/>
              </a:rPr>
              <a:t>一个簇内的数据尽量相似</a:t>
            </a:r>
            <a:endParaRPr lang="zh-CN" altLang="en-US" sz="2400" b="1" dirty="0">
              <a:latin typeface="宋体" charset="-122"/>
            </a:endParaRPr>
          </a:p>
          <a:p>
            <a:pPr lvl="1" indent="-165100" eaLnBrk="1" hangingPunct="1">
              <a:spcBef>
                <a:spcPct val="50000"/>
              </a:spcBef>
              <a:buClr>
                <a:schemeClr val="hlink"/>
              </a:buClr>
              <a:buSzPct val="55000"/>
              <a:buFont typeface="Wingdings" panose="05000000000000000000" pitchFamily="2" charset="2"/>
              <a:buChar char="n"/>
            </a:pPr>
            <a:r>
              <a:rPr lang="zh-CN" altLang="en-US" sz="2400" b="1" dirty="0">
                <a:latin typeface="宋体" charset="-122"/>
              </a:rPr>
              <a:t>不同簇的数据尽量不相似</a:t>
            </a:r>
            <a:endParaRPr lang="zh-CN" altLang="en-US" sz="2400" b="1" dirty="0">
              <a:latin typeface="宋体" charset="-122"/>
            </a:endParaRPr>
          </a:p>
          <a:p>
            <a:pPr marL="101600" indent="-101600" eaLnBrk="1" hangingPunct="1">
              <a:spcBef>
                <a:spcPct val="50000"/>
              </a:spcBef>
              <a:buClr>
                <a:schemeClr val="tx1"/>
              </a:buClr>
              <a:buSzPct val="60000"/>
              <a:buFont typeface="Wingdings" panose="05000000000000000000" pitchFamily="2" charset="2"/>
              <a:buChar char="n"/>
            </a:pPr>
            <a:r>
              <a:rPr lang="zh-CN" altLang="en-US" b="1" dirty="0">
                <a:latin typeface="华文新魏" pitchFamily="2" charset="-122"/>
                <a:ea typeface="华文新魏" pitchFamily="2" charset="-122"/>
              </a:rPr>
              <a:t>相似性</a:t>
            </a:r>
            <a:endParaRPr lang="zh-CN" altLang="en-US" b="1" dirty="0">
              <a:latin typeface="华文新魏" pitchFamily="2" charset="-122"/>
              <a:ea typeface="华文新魏" pitchFamily="2" charset="-122"/>
            </a:endParaRPr>
          </a:p>
          <a:p>
            <a:pPr lvl="1" indent="-165100" eaLnBrk="1" hangingPunct="1">
              <a:spcBef>
                <a:spcPct val="50000"/>
              </a:spcBef>
              <a:buClr>
                <a:schemeClr val="hlink"/>
              </a:buClr>
              <a:buSzPct val="55000"/>
              <a:buFont typeface="Wingdings" panose="05000000000000000000" pitchFamily="2" charset="2"/>
              <a:buChar char="n"/>
            </a:pPr>
            <a:r>
              <a:rPr lang="zh-CN" altLang="en-US" sz="2400" b="1" dirty="0">
                <a:latin typeface="宋体" charset="-122"/>
              </a:rPr>
              <a:t>依据问题具体定义相似性的计算</a:t>
            </a:r>
            <a:endParaRPr lang="zh-CN" altLang="en-US" sz="2400" b="1" dirty="0">
              <a:latin typeface="宋体" charset="-122"/>
            </a:endParaRPr>
          </a:p>
          <a:p>
            <a:pPr lvl="1" indent="-165100" eaLnBrk="1" hangingPunct="1">
              <a:spcBef>
                <a:spcPct val="50000"/>
              </a:spcBef>
              <a:buClr>
                <a:schemeClr val="hlink"/>
              </a:buClr>
              <a:buSzPct val="55000"/>
              <a:buFont typeface="Wingdings" panose="05000000000000000000" pitchFamily="2" charset="2"/>
              <a:buChar char="n"/>
            </a:pPr>
            <a:r>
              <a:rPr lang="zh-CN" altLang="en-US" sz="2400" b="1" dirty="0">
                <a:latin typeface="宋体" charset="-122"/>
              </a:rPr>
              <a:t>通常都是距离、角度等等</a:t>
            </a:r>
            <a:endParaRPr lang="zh-CN" altLang="en-US" sz="2400" b="1" dirty="0">
              <a:latin typeface="宋体" charset="-122"/>
            </a:endParaRPr>
          </a:p>
          <a:p>
            <a:pPr lvl="1" indent="-165100" eaLnBrk="1" hangingPunct="1">
              <a:spcBef>
                <a:spcPct val="50000"/>
              </a:spcBef>
              <a:buClr>
                <a:schemeClr val="hlink"/>
              </a:buClr>
              <a:buSzPct val="55000"/>
              <a:buFont typeface="Wingdings" panose="05000000000000000000" pitchFamily="2" charset="2"/>
              <a:buChar char="n"/>
            </a:pPr>
            <a:endParaRPr lang="zh-CN" altLang="en-US" sz="2400" b="1" dirty="0">
              <a:latin typeface="宋体"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Rectangle 2"/>
          <p:cNvSpPr>
            <a:spLocks noChangeArrowheads="1"/>
          </p:cNvSpPr>
          <p:nvPr/>
        </p:nvSpPr>
        <p:spPr bwMode="auto">
          <a:xfrm>
            <a:off x="2286000" y="685800"/>
            <a:ext cx="3886835" cy="565150"/>
          </a:xfrm>
          <a:prstGeom prst="rect">
            <a:avLst/>
          </a:prstGeom>
          <a:noFill/>
          <a:ln>
            <a:noFill/>
          </a:ln>
          <a:effectLst/>
        </p:spPr>
        <p:txBody>
          <a:bodyPr wrap="none">
            <a:spAutoFit/>
          </a:bodyPr>
          <a:lstStyle/>
          <a:p>
            <a:pPr marL="0" marR="0" lvl="0" indent="0" algn="l" defTabSz="914400" rtl="0" eaLnBrk="1" fontAlgn="base" latinLnBrk="0" hangingPunct="1">
              <a:lnSpc>
                <a:spcPct val="110000"/>
              </a:lnSpc>
              <a:spcBef>
                <a:spcPct val="0"/>
              </a:spcBef>
              <a:spcAft>
                <a:spcPct val="0"/>
              </a:spcAft>
              <a:buClrTx/>
              <a:buSzTx/>
              <a:buFontTx/>
              <a:buNone/>
              <a:defRPr/>
            </a:pPr>
            <a:r>
              <a:rPr kumimoji="0" lang="en-US" altLang="zh-CN" sz="2800" b="1" i="0" u="none" strike="noStrike" kern="1200" cap="none" spc="0" normalizeH="0" baseline="0" noProof="0" smtClean="0">
                <a:ln>
                  <a:noFill/>
                </a:ln>
                <a:solidFill>
                  <a:schemeClr val="tx1"/>
                </a:solidFill>
                <a:effectLst/>
                <a:uLnTx/>
                <a:uFillTx/>
                <a:latin typeface="华文新魏" charset="0"/>
                <a:ea typeface="华文新魏" charset="0"/>
                <a:cs typeface="华文新魏" charset="0"/>
              </a:rPr>
              <a:t>AGNES</a:t>
            </a:r>
            <a:r>
              <a:rPr kumimoji="0" lang="zh-CN" altLang="en-US" sz="2800" b="1" i="0" u="none" strike="noStrike" kern="1200" cap="none" spc="0" normalizeH="0" baseline="0" noProof="0" smtClean="0">
                <a:ln>
                  <a:noFill/>
                </a:ln>
                <a:solidFill>
                  <a:schemeClr val="tx1"/>
                </a:solidFill>
                <a:effectLst/>
                <a:uLnTx/>
                <a:uFillTx/>
                <a:latin typeface="华文新魏" charset="0"/>
                <a:ea typeface="华文新魏" charset="0"/>
                <a:cs typeface="华文新魏" charset="0"/>
              </a:rPr>
              <a:t>算法的性能分析</a:t>
            </a:r>
            <a:endParaRPr kumimoji="0" lang="zh-CN" altLang="en-US" sz="2800" b="1" i="0" u="none" strike="noStrike" kern="1200" cap="none" spc="0" normalizeH="0" baseline="0" noProof="0" smtClean="0">
              <a:ln>
                <a:noFill/>
              </a:ln>
              <a:solidFill>
                <a:schemeClr val="tx1"/>
              </a:solidFill>
              <a:effectLst/>
              <a:uLnTx/>
              <a:uFillTx/>
              <a:latin typeface="华文新魏" charset="0"/>
              <a:ea typeface="华文新魏" charset="0"/>
              <a:cs typeface="华文新魏" charset="0"/>
            </a:endParaRPr>
          </a:p>
        </p:txBody>
      </p:sp>
      <p:sp>
        <p:nvSpPr>
          <p:cNvPr id="72707" name="Rectangle 3"/>
          <p:cNvSpPr>
            <a:spLocks noChangeArrowheads="1"/>
          </p:cNvSpPr>
          <p:nvPr/>
        </p:nvSpPr>
        <p:spPr bwMode="auto">
          <a:xfrm>
            <a:off x="2133600" y="1524000"/>
            <a:ext cx="7848600" cy="4892675"/>
          </a:xfrm>
          <a:prstGeom prst="rect">
            <a:avLst/>
          </a:prstGeom>
          <a:noFill/>
          <a:ln>
            <a:noFill/>
          </a:ln>
          <a:effectLst/>
        </p:spPr>
        <p:txBody>
          <a:bodyPr>
            <a:spAutoFit/>
          </a:bodyPr>
          <a:p>
            <a:pPr eaLnBrk="1" hangingPunct="1">
              <a:spcBef>
                <a:spcPct val="50000"/>
              </a:spcBef>
              <a:buClr>
                <a:schemeClr val="tx1"/>
              </a:buClr>
              <a:buSzPct val="60000"/>
              <a:buFont typeface="Wingdings" panose="05000000000000000000" pitchFamily="2" charset="2"/>
              <a:buChar char="n"/>
            </a:pPr>
            <a:r>
              <a:rPr lang="en-US" altLang="zh-CN" sz="2400" b="1" dirty="0">
                <a:latin typeface="Times New Roman" panose="02020503050405090304" charset="0"/>
              </a:rPr>
              <a:t>AGNES</a:t>
            </a:r>
            <a:r>
              <a:rPr lang="zh-CN" altLang="en-US" sz="2400" b="1" dirty="0">
                <a:latin typeface="Times New Roman" panose="02020503050405090304" charset="0"/>
              </a:rPr>
              <a:t>算法比较简单，但经常会遇到合并点选择的困难。假如一旦一组对象被合并，下一步的处理将在新生成的簇上进行。已做处理不能撤消，聚类之间也不能交换对象。如果在某一步没有很好的选择合并的决定，可能会导致低质量的聚类结果。</a:t>
            </a:r>
            <a:endParaRPr lang="zh-CN" altLang="en-US" sz="2400" b="1" dirty="0">
              <a:latin typeface="Times New Roman" panose="02020503050405090304" charset="0"/>
            </a:endParaRPr>
          </a:p>
          <a:p>
            <a:pPr eaLnBrk="1" hangingPunct="1">
              <a:spcBef>
                <a:spcPct val="50000"/>
              </a:spcBef>
              <a:buClr>
                <a:schemeClr val="tx1"/>
              </a:buClr>
              <a:buSzPct val="60000"/>
              <a:buFont typeface="Wingdings" panose="05000000000000000000" pitchFamily="2" charset="2"/>
              <a:buChar char="n"/>
            </a:pPr>
            <a:r>
              <a:rPr lang="zh-CN" altLang="en-US" sz="2400" b="1" dirty="0">
                <a:latin typeface="Times New Roman" panose="02020503050405090304" charset="0"/>
              </a:rPr>
              <a:t>这种聚类方法不具有很好的可伸缩性，因为合并的决定需要检查和估算大量的对象或簇。</a:t>
            </a:r>
            <a:endParaRPr lang="zh-CN" altLang="en-US" sz="2400" b="1" dirty="0">
              <a:latin typeface="Times New Roman" panose="02020503050405090304" charset="0"/>
            </a:endParaRPr>
          </a:p>
          <a:p>
            <a:pPr eaLnBrk="1" hangingPunct="1">
              <a:spcBef>
                <a:spcPct val="50000"/>
              </a:spcBef>
              <a:buClr>
                <a:schemeClr val="tx1"/>
              </a:buClr>
              <a:buSzPct val="60000"/>
              <a:buFont typeface="Wingdings" panose="05000000000000000000" pitchFamily="2" charset="2"/>
              <a:buChar char="n"/>
            </a:pPr>
            <a:r>
              <a:rPr lang="zh-CN" altLang="en-US" sz="2400" b="1" dirty="0">
                <a:latin typeface="Times New Roman" panose="02020503050405090304" charset="0"/>
              </a:rPr>
              <a:t>假定在开始的时候有</a:t>
            </a:r>
            <a:r>
              <a:rPr lang="en-US" altLang="zh-CN" sz="2400" b="1" i="1" dirty="0">
                <a:latin typeface="Times New Roman" panose="02020503050405090304" charset="0"/>
              </a:rPr>
              <a:t>n</a:t>
            </a:r>
            <a:r>
              <a:rPr lang="zh-CN" altLang="en-US" sz="2400" b="1" dirty="0">
                <a:latin typeface="Times New Roman" panose="02020503050405090304" charset="0"/>
              </a:rPr>
              <a:t>个簇，在结束的时候有</a:t>
            </a:r>
            <a:r>
              <a:rPr lang="en-US" altLang="zh-CN" sz="2400" b="1" dirty="0">
                <a:latin typeface="Times New Roman" panose="02020503050405090304" charset="0"/>
              </a:rPr>
              <a:t>1</a:t>
            </a:r>
            <a:r>
              <a:rPr lang="zh-CN" altLang="en-US" sz="2400" b="1" dirty="0">
                <a:latin typeface="Times New Roman" panose="02020503050405090304" charset="0"/>
              </a:rPr>
              <a:t>个簇，因此在主循环中有</a:t>
            </a:r>
            <a:r>
              <a:rPr lang="en-US" altLang="zh-CN" sz="2400" b="1" i="1" dirty="0">
                <a:latin typeface="Times New Roman" panose="02020503050405090304" charset="0"/>
              </a:rPr>
              <a:t>n</a:t>
            </a:r>
            <a:r>
              <a:rPr lang="zh-CN" altLang="en-US" sz="2400" b="1" dirty="0">
                <a:latin typeface="Times New Roman" panose="02020503050405090304" charset="0"/>
              </a:rPr>
              <a:t>次迭代，在第</a:t>
            </a:r>
            <a:r>
              <a:rPr lang="en-US" altLang="zh-CN" sz="2400" b="1" i="1" dirty="0">
                <a:latin typeface="Times New Roman" panose="02020503050405090304" charset="0"/>
              </a:rPr>
              <a:t>i</a:t>
            </a:r>
            <a:r>
              <a:rPr lang="zh-CN" altLang="en-US" sz="2400" b="1" dirty="0">
                <a:latin typeface="Times New Roman" panose="02020503050405090304" charset="0"/>
              </a:rPr>
              <a:t>次迭代中，我们必须在</a:t>
            </a:r>
            <a:r>
              <a:rPr lang="en-US" altLang="zh-CN" sz="2400" b="1" i="1" dirty="0">
                <a:latin typeface="Times New Roman" panose="02020503050405090304" charset="0"/>
              </a:rPr>
              <a:t>n-i+</a:t>
            </a:r>
            <a:r>
              <a:rPr lang="en-US" altLang="zh-CN" sz="2400" b="1" dirty="0">
                <a:latin typeface="Times New Roman" panose="02020503050405090304" charset="0"/>
              </a:rPr>
              <a:t>1</a:t>
            </a:r>
            <a:r>
              <a:rPr lang="zh-CN" altLang="en-US" sz="2400" b="1" dirty="0">
                <a:latin typeface="Times New Roman" panose="02020503050405090304" charset="0"/>
              </a:rPr>
              <a:t>个簇中找到最靠近的两个聚类。另外算法必须计算所有对象两两之间的距离，因此这个算法的复杂度为</a:t>
            </a:r>
            <a:r>
              <a:rPr lang="zh-CN" altLang="en-US" sz="2400" b="1" i="1" dirty="0">
                <a:latin typeface="Times New Roman" panose="02020503050405090304" charset="0"/>
              </a:rPr>
              <a:t> </a:t>
            </a:r>
            <a:r>
              <a:rPr lang="en-US" altLang="zh-CN" sz="2400" b="1" i="1" dirty="0">
                <a:latin typeface="Times New Roman" panose="02020503050405090304" charset="0"/>
              </a:rPr>
              <a:t>O</a:t>
            </a:r>
            <a:r>
              <a:rPr lang="en-US" altLang="zh-CN" sz="2400" b="1" dirty="0">
                <a:latin typeface="Times New Roman" panose="02020503050405090304" charset="0"/>
              </a:rPr>
              <a:t>(</a:t>
            </a:r>
            <a:r>
              <a:rPr lang="en-US" altLang="zh-CN" sz="2400" b="1" i="1" dirty="0">
                <a:latin typeface="Times New Roman" panose="02020503050405090304" charset="0"/>
              </a:rPr>
              <a:t>n</a:t>
            </a:r>
            <a:r>
              <a:rPr lang="en-US" altLang="zh-CN" sz="2400" b="1" baseline="30000" dirty="0">
                <a:latin typeface="Times New Roman" panose="02020503050405090304" charset="0"/>
              </a:rPr>
              <a:t>2</a:t>
            </a:r>
            <a:r>
              <a:rPr lang="en-US" altLang="zh-CN" sz="2400" b="1" dirty="0">
                <a:latin typeface="Times New Roman" panose="02020503050405090304" charset="0"/>
              </a:rPr>
              <a:t>)</a:t>
            </a:r>
            <a:r>
              <a:rPr lang="zh-CN" altLang="en-US" sz="2400" b="1" dirty="0">
                <a:latin typeface="Times New Roman" panose="02020503050405090304" charset="0"/>
              </a:rPr>
              <a:t>，该算法对于</a:t>
            </a:r>
            <a:r>
              <a:rPr lang="en-US" altLang="zh-CN" sz="2400" b="1" i="1" dirty="0">
                <a:latin typeface="Times New Roman" panose="02020503050405090304" charset="0"/>
              </a:rPr>
              <a:t>n</a:t>
            </a:r>
            <a:r>
              <a:rPr lang="zh-CN" altLang="en-US" sz="2400" b="1" dirty="0">
                <a:latin typeface="Times New Roman" panose="02020503050405090304" charset="0"/>
              </a:rPr>
              <a:t>很大的情况是不适用的。 </a:t>
            </a:r>
            <a:endParaRPr lang="zh-CN" altLang="en-US" sz="2400" b="1" dirty="0">
              <a:latin typeface="Times New Roman" panose="0202050305040509030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3" name="Rectangle 3"/>
          <p:cNvSpPr/>
          <p:nvPr/>
        </p:nvSpPr>
        <p:spPr>
          <a:xfrm>
            <a:off x="1981200" y="685800"/>
            <a:ext cx="7543800" cy="731838"/>
          </a:xfrm>
          <a:prstGeom prst="rect">
            <a:avLst/>
          </a:prstGeom>
          <a:noFill/>
          <a:ln w="9525">
            <a:noFill/>
          </a:ln>
        </p:spPr>
        <p:txBody>
          <a:bodyPr anchor="b"/>
          <a:p>
            <a:pPr algn="ctr" eaLnBrk="1" hangingPunct="1"/>
            <a:r>
              <a:rPr lang="zh-CN" altLang="en-US" sz="3200" b="1" dirty="0">
                <a:solidFill>
                  <a:schemeClr val="tx2"/>
                </a:solidFill>
                <a:effectLst>
                  <a:outerShdw blurRad="38100" dist="38100" dir="2700000">
                    <a:srgbClr val="C0C0C0"/>
                  </a:outerShdw>
                </a:effectLst>
                <a:latin typeface="华文新魏" pitchFamily="2" charset="-122"/>
                <a:ea typeface="华文新魏" pitchFamily="2" charset="-122"/>
              </a:rPr>
              <a:t>八、密度聚类方法</a:t>
            </a:r>
            <a:endParaRPr lang="zh-CN" altLang="en-US" sz="3200" b="1" dirty="0">
              <a:solidFill>
                <a:schemeClr val="tx2"/>
              </a:solidFill>
              <a:effectLst>
                <a:outerShdw blurRad="38100" dist="38100" dir="2700000">
                  <a:srgbClr val="C0C0C0"/>
                </a:outerShdw>
              </a:effectLst>
              <a:latin typeface="华文新魏" pitchFamily="2" charset="-122"/>
              <a:ea typeface="华文新魏" pitchFamily="2" charset="-122"/>
            </a:endParaRPr>
          </a:p>
        </p:txBody>
      </p:sp>
      <p:sp>
        <p:nvSpPr>
          <p:cNvPr id="95235" name="Rectangle 4"/>
          <p:cNvSpPr>
            <a:spLocks noGrp="1" noChangeArrowheads="1"/>
          </p:cNvSpPr>
          <p:nvPr>
            <p:ph idx="1"/>
          </p:nvPr>
        </p:nvSpPr>
        <p:spPr>
          <a:xfrm>
            <a:off x="2208213" y="1628775"/>
            <a:ext cx="7772400" cy="4114800"/>
          </a:xfrm>
        </p:spPr>
        <p:txBody>
          <a:bodyPr vert="horz" wrap="square" lIns="91440" tIns="45720" rIns="91440" bIns="45720" numCol="1" anchor="t" anchorCtr="0" compatLnSpc="1"/>
          <a:p>
            <a:pPr eaLnBrk="1" hangingPunct="1">
              <a:lnSpc>
                <a:spcPct val="110000"/>
              </a:lnSpc>
            </a:pPr>
            <a:r>
              <a:rPr lang="zh-CN" altLang="en-US" sz="2400" dirty="0"/>
              <a:t>密度聚类方法的指导思想是，只要一个区域中的点的密度大于某个阈值，就把它加到与之相近的聚类中去。这类算法能克服基于距离的算法只能发现“类圆形”的聚类的缺点，可发现任意形状的聚类，且对噪声数据不敏感。但计算密度单元的计算复杂度大，需要建立空间索引来降低计算量，且对数据维数的伸缩性较差。这类方法需要扫描整个数据库，每个数据对象都可能引起一次查询，因此当数据量大时会造成频繁的</a:t>
            </a:r>
            <a:r>
              <a:rPr lang="en-US" altLang="zh-CN" sz="2400" i="1" dirty="0"/>
              <a:t>I</a:t>
            </a:r>
            <a:r>
              <a:rPr lang="en-US" altLang="zh-CN" sz="2400" dirty="0"/>
              <a:t>/</a:t>
            </a:r>
            <a:r>
              <a:rPr lang="en-US" altLang="zh-CN" sz="2400" i="1" dirty="0"/>
              <a:t>O</a:t>
            </a:r>
            <a:r>
              <a:rPr lang="zh-CN" altLang="en-US" sz="2400" dirty="0"/>
              <a:t>操作。代表算法有：</a:t>
            </a:r>
            <a:r>
              <a:rPr lang="en-US" altLang="zh-CN" sz="2400" dirty="0"/>
              <a:t>DBSCAN</a:t>
            </a:r>
            <a:r>
              <a:rPr lang="zh-CN" altLang="en-US" sz="2400" dirty="0"/>
              <a:t>、</a:t>
            </a:r>
            <a:r>
              <a:rPr lang="en-US" altLang="zh-CN" sz="2400" dirty="0"/>
              <a:t>OPTICS</a:t>
            </a:r>
            <a:r>
              <a:rPr lang="zh-CN" altLang="en-US" sz="2400" dirty="0"/>
              <a:t>、</a:t>
            </a:r>
            <a:r>
              <a:rPr lang="en-US" altLang="zh-CN" sz="2400" dirty="0"/>
              <a:t>DENCLUE</a:t>
            </a:r>
            <a:r>
              <a:rPr lang="zh-CN" altLang="en-US" sz="2400" dirty="0"/>
              <a:t>算法等。 </a:t>
            </a:r>
            <a:endParaRPr lang="zh-CN" altLang="en-US" sz="2400" dirty="0"/>
          </a:p>
        </p:txBody>
      </p:sp>
    </p:spTree>
  </p:cSld>
  <p:clrMapOvr>
    <a:masterClrMapping/>
  </p:clrMapOvr>
  <p:transition spd="med">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Rectangle 2"/>
          <p:cNvSpPr>
            <a:spLocks noChangeArrowheads="1"/>
          </p:cNvSpPr>
          <p:nvPr/>
        </p:nvSpPr>
        <p:spPr bwMode="auto">
          <a:xfrm>
            <a:off x="2179638" y="1504950"/>
            <a:ext cx="7772400" cy="2571750"/>
          </a:xfrm>
          <a:prstGeom prst="rect">
            <a:avLst/>
          </a:prstGeom>
          <a:noFill/>
          <a:ln>
            <a:noFill/>
          </a:ln>
          <a:effectLst/>
        </p:spPr>
        <p:txBody>
          <a:bodyPr/>
          <a:p>
            <a:pPr marL="342900" indent="-342900" eaLnBrk="1" hangingPunct="1">
              <a:lnSpc>
                <a:spcPct val="110000"/>
              </a:lnSpc>
              <a:spcBef>
                <a:spcPct val="20000"/>
              </a:spcBef>
              <a:buClr>
                <a:srgbClr val="000099"/>
              </a:buClr>
              <a:buFont typeface="Wingdings" panose="05000000000000000000" pitchFamily="2" charset="2"/>
              <a:buChar char="l"/>
            </a:pPr>
            <a:r>
              <a:rPr lang="en-US" altLang="zh-CN" sz="2400" b="1" dirty="0">
                <a:latin typeface="Times New Roman" panose="02020503050405090304" charset="0"/>
              </a:rPr>
              <a:t>DBSCAN</a:t>
            </a:r>
            <a:r>
              <a:rPr lang="zh-CN" altLang="en-US" sz="2400" b="1" dirty="0">
                <a:latin typeface="Times New Roman" panose="02020503050405090304" charset="0"/>
              </a:rPr>
              <a:t>（</a:t>
            </a:r>
            <a:r>
              <a:rPr lang="en-US" altLang="zh-CN" sz="2400" b="1" dirty="0">
                <a:latin typeface="Times New Roman" panose="02020503050405090304" charset="0"/>
              </a:rPr>
              <a:t>Density-Based Spatial Clustering of Applications with Noise</a:t>
            </a:r>
            <a:r>
              <a:rPr lang="zh-CN" altLang="en-US" sz="2400" b="1" dirty="0">
                <a:latin typeface="Times New Roman" panose="02020503050405090304" charset="0"/>
              </a:rPr>
              <a:t>）一个比较有代表性的基于密度的聚类算法。与划分和层次聚类方法不同，它将簇定义为密度相连的点的最大集合，能够把具有足够高密度的区域划分为簇。</a:t>
            </a:r>
            <a:endParaRPr lang="zh-CN" altLang="en-US" sz="2400" b="1" dirty="0">
              <a:latin typeface="Times New Roman" panose="02020503050405090304" charset="0"/>
            </a:endParaRPr>
          </a:p>
        </p:txBody>
      </p:sp>
      <p:sp>
        <p:nvSpPr>
          <p:cNvPr id="96259" name="Rectangle 3"/>
          <p:cNvSpPr>
            <a:spLocks noChangeArrowheads="1"/>
          </p:cNvSpPr>
          <p:nvPr/>
        </p:nvSpPr>
        <p:spPr bwMode="auto">
          <a:xfrm>
            <a:off x="4872038" y="908050"/>
            <a:ext cx="2178050" cy="521970"/>
          </a:xfrm>
          <a:prstGeom prst="rect">
            <a:avLst/>
          </a:prstGeom>
          <a:noFill/>
          <a:ln>
            <a:noFill/>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smtClean="0">
                <a:ln>
                  <a:noFill/>
                </a:ln>
                <a:solidFill>
                  <a:srgbClr val="000099"/>
                </a:solidFill>
                <a:effectLst/>
                <a:uLnTx/>
                <a:uFillTx/>
                <a:latin typeface="Times New Roman" panose="02020503050405090304" charset="0"/>
                <a:ea typeface="宋体" charset="0"/>
                <a:cs typeface="宋体" charset="0"/>
              </a:rPr>
              <a:t>1</a:t>
            </a:r>
            <a:r>
              <a:rPr kumimoji="1" lang="zh-CN" altLang="en-US" sz="2800" b="1" i="0" u="none" strike="noStrike" kern="1200" cap="none" spc="0" normalizeH="0" baseline="0" noProof="0" smtClean="0">
                <a:ln>
                  <a:noFill/>
                </a:ln>
                <a:solidFill>
                  <a:srgbClr val="000099"/>
                </a:solidFill>
                <a:effectLst/>
                <a:uLnTx/>
                <a:uFillTx/>
                <a:latin typeface="Times New Roman" panose="02020503050405090304" charset="0"/>
                <a:ea typeface="宋体" charset="0"/>
                <a:cs typeface="宋体" charset="0"/>
              </a:rPr>
              <a:t>、</a:t>
            </a:r>
            <a:r>
              <a:rPr kumimoji="1" lang="en-US" altLang="zh-CN" sz="2800" b="1" i="0" u="none" strike="noStrike" kern="1200" cap="none" spc="0" normalizeH="0" baseline="0" noProof="0" smtClean="0">
                <a:ln>
                  <a:noFill/>
                </a:ln>
                <a:solidFill>
                  <a:srgbClr val="000099"/>
                </a:solidFill>
                <a:effectLst/>
                <a:uLnTx/>
                <a:uFillTx/>
                <a:latin typeface="Times New Roman" panose="02020503050405090304" charset="0"/>
                <a:ea typeface="宋体" charset="0"/>
                <a:cs typeface="宋体" charset="0"/>
              </a:rPr>
              <a:t>DBSCAN</a:t>
            </a:r>
            <a:endParaRPr kumimoji="1" lang="en-US" altLang="zh-CN" sz="2800" b="1" i="0" u="none" strike="noStrike" kern="1200" cap="none" spc="0" normalizeH="0" baseline="0" noProof="0" smtClean="0">
              <a:ln>
                <a:noFill/>
              </a:ln>
              <a:solidFill>
                <a:srgbClr val="000099"/>
              </a:solidFill>
              <a:effectLst/>
              <a:uLnTx/>
              <a:uFillTx/>
              <a:latin typeface="Times New Roman" panose="02020503050405090304" charset="0"/>
              <a:ea typeface="宋体" charset="0"/>
              <a:cs typeface="宋体" charset="0"/>
            </a:endParaRPr>
          </a:p>
        </p:txBody>
      </p:sp>
      <p:sp>
        <p:nvSpPr>
          <p:cNvPr id="96260" name="Rectangle 4"/>
          <p:cNvSpPr>
            <a:spLocks noChangeArrowheads="1"/>
          </p:cNvSpPr>
          <p:nvPr/>
        </p:nvSpPr>
        <p:spPr bwMode="auto">
          <a:xfrm>
            <a:off x="2063750" y="4149725"/>
            <a:ext cx="8229600" cy="2087563"/>
          </a:xfrm>
          <a:prstGeom prst="rect">
            <a:avLst/>
          </a:prstGeom>
          <a:noFill/>
          <a:ln>
            <a:noFill/>
          </a:ln>
          <a:effectLst/>
        </p:spPr>
        <p:txBody>
          <a:bodyPr/>
          <a:p>
            <a:pPr marL="342900" indent="-342900" eaLnBrk="1" hangingPunct="1">
              <a:lnSpc>
                <a:spcPct val="110000"/>
              </a:lnSpc>
              <a:spcBef>
                <a:spcPct val="20000"/>
              </a:spcBef>
              <a:buClr>
                <a:schemeClr val="tx2"/>
              </a:buClr>
              <a:buSzPct val="70000"/>
              <a:buFont typeface="Wingdings" panose="05000000000000000000" pitchFamily="2" charset="2"/>
              <a:buChar char="l"/>
            </a:pPr>
            <a:r>
              <a:rPr lang="en-US" altLang="zh-CN" sz="2400" b="1" dirty="0">
                <a:latin typeface="Arial" panose="020B0604020202090204" pitchFamily="34" charset="0"/>
              </a:rPr>
              <a:t>DBSCAN</a:t>
            </a:r>
            <a:r>
              <a:rPr lang="zh-CN" altLang="en-US" sz="2400" b="1" dirty="0">
                <a:latin typeface="Arial" panose="020B0604020202090204" pitchFamily="34" charset="0"/>
              </a:rPr>
              <a:t>算法可以利用类的高密度连通性，快速发现任意形状的类</a:t>
            </a:r>
            <a:endParaRPr lang="zh-CN" altLang="en-US" sz="2400" b="1" dirty="0">
              <a:latin typeface="Arial" panose="020B0604020202090204" pitchFamily="34" charset="0"/>
            </a:endParaRPr>
          </a:p>
          <a:p>
            <a:pPr marL="692150" lvl="1" indent="-347345" eaLnBrk="1" hangingPunct="1">
              <a:lnSpc>
                <a:spcPct val="110000"/>
              </a:lnSpc>
              <a:spcBef>
                <a:spcPct val="20000"/>
              </a:spcBef>
              <a:buClr>
                <a:schemeClr val="accent2"/>
              </a:buClr>
              <a:buSzPct val="70000"/>
              <a:buFont typeface="Wingdings" panose="05000000000000000000" pitchFamily="2" charset="2"/>
              <a:buChar char="l"/>
            </a:pPr>
            <a:r>
              <a:rPr lang="zh-CN" altLang="en-US" sz="2400" b="1" dirty="0">
                <a:latin typeface="Arial" panose="020B0604020202090204" pitchFamily="34" charset="0"/>
              </a:rPr>
              <a:t>在一个数据空间中，高密度区总是被低密度区所分割</a:t>
            </a:r>
            <a:endParaRPr lang="zh-CN" altLang="en-US" sz="2400" b="1" dirty="0">
              <a:latin typeface="Arial" panose="020B0604020202090204" pitchFamily="34" charset="0"/>
            </a:endParaRPr>
          </a:p>
          <a:p>
            <a:pPr marL="692150" lvl="1" indent="-347345" eaLnBrk="1" hangingPunct="1">
              <a:lnSpc>
                <a:spcPct val="110000"/>
              </a:lnSpc>
              <a:spcBef>
                <a:spcPct val="20000"/>
              </a:spcBef>
              <a:buClr>
                <a:schemeClr val="accent2"/>
              </a:buClr>
              <a:buSzPct val="70000"/>
              <a:buFont typeface="Wingdings" panose="05000000000000000000" pitchFamily="2" charset="2"/>
              <a:buChar char="l"/>
            </a:pPr>
            <a:r>
              <a:rPr lang="zh-CN" altLang="en-US" sz="2400" b="1" dirty="0">
                <a:latin typeface="Arial" panose="020B0604020202090204" pitchFamily="34" charset="0"/>
              </a:rPr>
              <a:t>它能够从含有噪音的空间数据中发现任意形状的聚类</a:t>
            </a:r>
            <a:endParaRPr lang="zh-CN" altLang="en-US" sz="2400" b="1" dirty="0">
              <a:latin typeface="Arial" panose="020B060402020209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Rectangle 4"/>
          <p:cNvSpPr>
            <a:spLocks noChangeArrowheads="1"/>
          </p:cNvSpPr>
          <p:nvPr/>
        </p:nvSpPr>
        <p:spPr bwMode="auto">
          <a:xfrm>
            <a:off x="1981200" y="1076325"/>
            <a:ext cx="8229600" cy="5248275"/>
          </a:xfrm>
          <a:prstGeom prst="rect">
            <a:avLst/>
          </a:prstGeom>
          <a:noFill/>
          <a:ln>
            <a:noFill/>
          </a:ln>
          <a:effectLst/>
        </p:spPr>
        <p:txBody>
          <a:bodyPr/>
          <a:p>
            <a:pPr marL="342900" indent="-342900" eaLnBrk="1" hangingPunct="1">
              <a:spcBef>
                <a:spcPct val="20000"/>
              </a:spcBef>
              <a:buClr>
                <a:schemeClr val="tx2"/>
              </a:buClr>
              <a:buSzPct val="70000"/>
              <a:buFont typeface="Wingdings" panose="05000000000000000000" pitchFamily="2" charset="2"/>
              <a:buChar char="l"/>
            </a:pPr>
            <a:r>
              <a:rPr lang="zh-CN" altLang="en-US" sz="2400" b="1" dirty="0">
                <a:latin typeface="Arial" panose="020B0604020202090204" pitchFamily="34" charset="0"/>
              </a:rPr>
              <a:t>基本思想</a:t>
            </a:r>
            <a:endParaRPr lang="zh-CN" altLang="en-US" sz="2400" b="1" dirty="0">
              <a:latin typeface="Arial" panose="020B0604020202090204" pitchFamily="34" charset="0"/>
            </a:endParaRPr>
          </a:p>
          <a:p>
            <a:pPr marL="692150" lvl="1" indent="-347345" eaLnBrk="1" hangingPunct="1">
              <a:spcBef>
                <a:spcPct val="20000"/>
              </a:spcBef>
              <a:buClr>
                <a:schemeClr val="accent2"/>
              </a:buClr>
              <a:buSzPct val="70000"/>
              <a:buFont typeface="Wingdings" panose="05000000000000000000" pitchFamily="2" charset="2"/>
              <a:buChar char="l"/>
            </a:pPr>
            <a:r>
              <a:rPr lang="zh-CN" altLang="en-US" sz="2400" b="1" dirty="0">
                <a:latin typeface="Arial" panose="020B0604020202090204" pitchFamily="34" charset="0"/>
              </a:rPr>
              <a:t>对于一个类中的每个对象，在其给定半径的领域中包含的对象不能少于某一给定的最小数目</a:t>
            </a:r>
            <a:endParaRPr lang="zh-CN" altLang="en-US" sz="2400" b="1" dirty="0">
              <a:latin typeface="Arial" panose="020B0604020202090204" pitchFamily="34" charset="0"/>
            </a:endParaRPr>
          </a:p>
          <a:p>
            <a:pPr marL="692150" lvl="1" indent="-347345" eaLnBrk="1" hangingPunct="1">
              <a:spcBef>
                <a:spcPct val="20000"/>
              </a:spcBef>
              <a:buClr>
                <a:schemeClr val="accent2"/>
              </a:buClr>
              <a:buSzPct val="70000"/>
              <a:buFont typeface="Wingdings" panose="05000000000000000000" pitchFamily="2" charset="2"/>
              <a:buChar char="l"/>
            </a:pPr>
            <a:r>
              <a:rPr lang="zh-CN" altLang="en-US" sz="2400" b="1" dirty="0">
                <a:latin typeface="Arial" panose="020B0604020202090204" pitchFamily="34" charset="0"/>
              </a:rPr>
              <a:t>在</a:t>
            </a:r>
            <a:r>
              <a:rPr lang="en-US" altLang="zh-CN" sz="2400" b="1" dirty="0">
                <a:latin typeface="Arial" panose="020B0604020202090204" pitchFamily="34" charset="0"/>
              </a:rPr>
              <a:t>DBSCAN</a:t>
            </a:r>
            <a:r>
              <a:rPr lang="zh-CN" altLang="en-US" sz="2400" b="1" dirty="0">
                <a:latin typeface="Arial" panose="020B0604020202090204" pitchFamily="34" charset="0"/>
              </a:rPr>
              <a:t>中，发现一个类的过程是基于这样的事实：一个类能够被其中的任意一个核心对象所确定</a:t>
            </a:r>
            <a:endParaRPr lang="zh-CN" altLang="en-US" sz="2400" b="1" dirty="0">
              <a:latin typeface="Arial" panose="020B0604020202090204" pitchFamily="34" charset="0"/>
            </a:endParaRPr>
          </a:p>
          <a:p>
            <a:pPr marL="692150" lvl="1" indent="-347345" eaLnBrk="1" hangingPunct="1">
              <a:spcBef>
                <a:spcPct val="20000"/>
              </a:spcBef>
              <a:buClr>
                <a:schemeClr val="accent2"/>
              </a:buClr>
              <a:buSzPct val="70000"/>
              <a:buFont typeface="Wingdings" panose="05000000000000000000" pitchFamily="2" charset="2"/>
              <a:buChar char="l"/>
            </a:pPr>
            <a:endParaRPr lang="en-US" altLang="zh-CN" sz="2400" b="1" dirty="0">
              <a:latin typeface="Arial" panose="020B0604020202090204" pitchFamily="34" charset="0"/>
            </a:endParaRPr>
          </a:p>
        </p:txBody>
      </p:sp>
      <p:pic>
        <p:nvPicPr>
          <p:cNvPr id="113669"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343400" y="4038600"/>
            <a:ext cx="3581400" cy="2209800"/>
          </a:xfrm>
          <a:prstGeom prst="rect">
            <a:avLst/>
          </a:prstGeom>
          <a:noFill/>
          <a:ln>
            <a:noFill/>
          </a:ln>
          <a:effectLst/>
        </p:spPr>
      </p:pic>
      <p:pic>
        <p:nvPicPr>
          <p:cNvPr id="9728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0013" y="3716338"/>
            <a:ext cx="6624638" cy="2376488"/>
          </a:xfrm>
          <a:prstGeom prst="rect">
            <a:avLst/>
          </a:prstGeom>
          <a:noFill/>
          <a:ln>
            <a:noFill/>
          </a:ln>
          <a:effectLst/>
        </p:spPr>
      </p:pic>
      <p:sp>
        <p:nvSpPr>
          <p:cNvPr id="97285" name="Rectangle 7"/>
          <p:cNvSpPr>
            <a:spLocks noChangeArrowheads="1"/>
          </p:cNvSpPr>
          <p:nvPr/>
        </p:nvSpPr>
        <p:spPr bwMode="auto">
          <a:xfrm>
            <a:off x="4727575" y="549275"/>
            <a:ext cx="2178050" cy="521970"/>
          </a:xfrm>
          <a:prstGeom prst="rect">
            <a:avLst/>
          </a:prstGeom>
          <a:noFill/>
          <a:ln>
            <a:noFill/>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smtClean="0">
                <a:ln>
                  <a:noFill/>
                </a:ln>
                <a:solidFill>
                  <a:srgbClr val="000099"/>
                </a:solidFill>
                <a:effectLst/>
                <a:uLnTx/>
                <a:uFillTx/>
                <a:latin typeface="Times New Roman" panose="02020503050405090304" charset="0"/>
                <a:ea typeface="宋体" charset="0"/>
                <a:cs typeface="宋体" charset="0"/>
              </a:rPr>
              <a:t>1</a:t>
            </a:r>
            <a:r>
              <a:rPr kumimoji="1" lang="zh-CN" altLang="en-US" sz="2800" b="1" i="0" u="none" strike="noStrike" kern="1200" cap="none" spc="0" normalizeH="0" baseline="0" noProof="0" smtClean="0">
                <a:ln>
                  <a:noFill/>
                </a:ln>
                <a:solidFill>
                  <a:srgbClr val="000099"/>
                </a:solidFill>
                <a:effectLst/>
                <a:uLnTx/>
                <a:uFillTx/>
                <a:latin typeface="Times New Roman" panose="02020503050405090304" charset="0"/>
                <a:ea typeface="宋体" charset="0"/>
                <a:cs typeface="宋体" charset="0"/>
              </a:rPr>
              <a:t>、</a:t>
            </a:r>
            <a:r>
              <a:rPr kumimoji="1" lang="en-US" altLang="zh-CN" sz="2800" b="1" i="0" u="none" strike="noStrike" kern="1200" cap="none" spc="0" normalizeH="0" baseline="0" noProof="0" smtClean="0">
                <a:ln>
                  <a:noFill/>
                </a:ln>
                <a:solidFill>
                  <a:srgbClr val="000099"/>
                </a:solidFill>
                <a:effectLst/>
                <a:uLnTx/>
                <a:uFillTx/>
                <a:latin typeface="Times New Roman" panose="02020503050405090304" charset="0"/>
                <a:ea typeface="宋体" charset="0"/>
                <a:cs typeface="宋体" charset="0"/>
              </a:rPr>
              <a:t>DBSCAN</a:t>
            </a:r>
            <a:endParaRPr kumimoji="1" lang="en-US" altLang="zh-CN" sz="2800" b="1" i="0" u="none" strike="noStrike" kern="1200" cap="none" spc="0" normalizeH="0" baseline="0" noProof="0" smtClean="0">
              <a:ln>
                <a:noFill/>
              </a:ln>
              <a:solidFill>
                <a:srgbClr val="000099"/>
              </a:solidFill>
              <a:effectLst/>
              <a:uLnTx/>
              <a:uFillTx/>
              <a:latin typeface="Times New Roman" panose="02020503050405090304" charset="0"/>
              <a:ea typeface="宋体" charset="0"/>
              <a:cs typeface="宋体"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3669"/>
                                        </p:tgtEl>
                                        <p:attrNameLst>
                                          <p:attrName>style.visibility</p:attrName>
                                        </p:attrNameLst>
                                      </p:cBhvr>
                                      <p:to>
                                        <p:strVal val="visible"/>
                                      </p:to>
                                    </p:set>
                                    <p:animEffect transition="in" filter="blinds(horizontal)">
                                      <p:cBhvr>
                                        <p:cTn id="7" dur="500"/>
                                        <p:tgtEl>
                                          <p:spTgt spid="1136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Rectangle 1026"/>
          <p:cNvSpPr>
            <a:spLocks noChangeArrowheads="1"/>
          </p:cNvSpPr>
          <p:nvPr/>
        </p:nvSpPr>
        <p:spPr bwMode="auto">
          <a:xfrm>
            <a:off x="1919288" y="1412875"/>
            <a:ext cx="8147050" cy="4729163"/>
          </a:xfrm>
          <a:prstGeom prst="rect">
            <a:avLst/>
          </a:prstGeom>
          <a:noFill/>
          <a:ln>
            <a:noFill/>
          </a:ln>
          <a:effectLst/>
        </p:spPr>
        <p:txBody>
          <a:bodyPr/>
          <a:p>
            <a:pPr marL="342900" indent="-342900" eaLnBrk="1" hangingPunct="1">
              <a:lnSpc>
                <a:spcPct val="90000"/>
              </a:lnSpc>
              <a:spcBef>
                <a:spcPct val="20000"/>
              </a:spcBef>
              <a:buClr>
                <a:schemeClr val="accent2"/>
              </a:buClr>
              <a:buSzPct val="80000"/>
              <a:buFont typeface="Wingdings" panose="05000000000000000000" pitchFamily="2" charset="2"/>
              <a:buChar char="l"/>
            </a:pPr>
            <a:r>
              <a:rPr lang="zh-CN" altLang="en-US" sz="2000" b="1" dirty="0">
                <a:latin typeface="Times New Roman" panose="02020503050405090304" charset="0"/>
              </a:rPr>
              <a:t>定义 </a:t>
            </a:r>
            <a:r>
              <a:rPr lang="en-US" altLang="zh-CN" sz="2000" b="1" dirty="0">
                <a:latin typeface="Times New Roman" panose="02020503050405090304" charset="0"/>
              </a:rPr>
              <a:t>1  </a:t>
            </a:r>
            <a:r>
              <a:rPr lang="zh-CN" altLang="en-US" sz="2000" b="1" dirty="0">
                <a:latin typeface="Times New Roman" panose="02020503050405090304" charset="0"/>
              </a:rPr>
              <a:t>对象的</a:t>
            </a:r>
            <a:r>
              <a:rPr lang="en-US" altLang="zh-CN" sz="2000" b="1" i="1" dirty="0">
                <a:latin typeface="Times New Roman" panose="02020503050405090304" charset="0"/>
              </a:rPr>
              <a:t>ε</a:t>
            </a:r>
            <a:r>
              <a:rPr lang="en-US" altLang="zh-CN" sz="2000" b="1" dirty="0">
                <a:latin typeface="Times New Roman" panose="02020503050405090304" charset="0"/>
              </a:rPr>
              <a:t>-</a:t>
            </a:r>
            <a:r>
              <a:rPr lang="zh-CN" altLang="en-US" sz="2000" b="1" dirty="0">
                <a:latin typeface="Times New Roman" panose="02020503050405090304" charset="0"/>
              </a:rPr>
              <a:t>临域（ </a:t>
            </a:r>
            <a:r>
              <a:rPr lang="en-US" altLang="zh-CN" sz="2000" b="1" dirty="0">
                <a:latin typeface="Arial" panose="020B0604020202090204" pitchFamily="34" charset="0"/>
              </a:rPr>
              <a:t>Eps </a:t>
            </a:r>
            <a:r>
              <a:rPr lang="zh-CN" altLang="en-US" sz="2000" b="1" dirty="0">
                <a:latin typeface="Arial" panose="020B0604020202090204" pitchFamily="34" charset="0"/>
              </a:rPr>
              <a:t>近邻</a:t>
            </a:r>
            <a:r>
              <a:rPr lang="zh-CN" altLang="en-US" sz="2000" b="1" dirty="0">
                <a:latin typeface="Times New Roman" panose="02020503050405090304" charset="0"/>
              </a:rPr>
              <a:t>）：给定对象在半径</a:t>
            </a:r>
            <a:r>
              <a:rPr lang="en-US" altLang="zh-CN" sz="2000" b="1" i="1" dirty="0">
                <a:latin typeface="Times New Roman" panose="02020503050405090304" charset="0"/>
              </a:rPr>
              <a:t>ε</a:t>
            </a:r>
            <a:r>
              <a:rPr lang="zh-CN" altLang="en-US" sz="2000" b="1" dirty="0">
                <a:latin typeface="Times New Roman" panose="02020503050405090304" charset="0"/>
              </a:rPr>
              <a:t>内的区域。</a:t>
            </a:r>
            <a:endParaRPr lang="zh-CN" altLang="en-US" sz="2000" b="1" dirty="0">
              <a:latin typeface="Times New Roman" panose="02020503050405090304" charset="0"/>
            </a:endParaRPr>
          </a:p>
          <a:p>
            <a:pPr marL="342900" indent="-342900" eaLnBrk="1" hangingPunct="1">
              <a:lnSpc>
                <a:spcPct val="90000"/>
              </a:lnSpc>
              <a:spcBef>
                <a:spcPct val="20000"/>
              </a:spcBef>
              <a:buClr>
                <a:schemeClr val="accent2"/>
              </a:buClr>
              <a:buSzPct val="80000"/>
              <a:buFont typeface="Wingdings" panose="05000000000000000000" pitchFamily="2" charset="2"/>
              <a:buChar char="l"/>
            </a:pPr>
            <a:r>
              <a:rPr lang="zh-CN" altLang="en-US" sz="2000" b="1" dirty="0">
                <a:latin typeface="Times New Roman" panose="02020503050405090304" charset="0"/>
              </a:rPr>
              <a:t>定义 </a:t>
            </a:r>
            <a:r>
              <a:rPr lang="en-US" altLang="zh-CN" sz="2000" b="1" dirty="0">
                <a:latin typeface="Times New Roman" panose="02020503050405090304" charset="0"/>
              </a:rPr>
              <a:t>2  </a:t>
            </a:r>
            <a:r>
              <a:rPr lang="zh-CN" altLang="en-US" sz="2000" b="1" dirty="0">
                <a:latin typeface="Times New Roman" panose="02020503050405090304" charset="0"/>
              </a:rPr>
              <a:t>核心对象：如果一个对象的</a:t>
            </a:r>
            <a:r>
              <a:rPr lang="en-US" altLang="zh-CN" sz="2000" b="1" i="1" dirty="0">
                <a:latin typeface="Times New Roman" panose="02020503050405090304" charset="0"/>
              </a:rPr>
              <a:t>ε</a:t>
            </a:r>
            <a:r>
              <a:rPr lang="en-US" altLang="zh-CN" sz="2000" b="1" dirty="0">
                <a:latin typeface="Times New Roman" panose="02020503050405090304" charset="0"/>
              </a:rPr>
              <a:t>-</a:t>
            </a:r>
            <a:r>
              <a:rPr lang="zh-CN" altLang="en-US" sz="2000" b="1" dirty="0">
                <a:latin typeface="Times New Roman" panose="02020503050405090304" charset="0"/>
              </a:rPr>
              <a:t>临域至少包含最小数目</a:t>
            </a:r>
            <a:r>
              <a:rPr lang="en-US" altLang="zh-CN" sz="2000" b="1" dirty="0">
                <a:latin typeface="Times New Roman" panose="02020503050405090304" charset="0"/>
              </a:rPr>
              <a:t>MinPts</a:t>
            </a:r>
            <a:r>
              <a:rPr lang="zh-CN" altLang="en-US" sz="2000" b="1" dirty="0">
                <a:latin typeface="Times New Roman" panose="02020503050405090304" charset="0"/>
              </a:rPr>
              <a:t>个对象，则称该对象为核心对象。</a:t>
            </a:r>
            <a:endParaRPr lang="zh-CN" altLang="en-US" sz="2000" b="1" dirty="0">
              <a:latin typeface="Times New Roman" panose="02020503050405090304" charset="0"/>
            </a:endParaRPr>
          </a:p>
          <a:p>
            <a:pPr marL="342900" indent="-342900" eaLnBrk="1" hangingPunct="1">
              <a:lnSpc>
                <a:spcPct val="90000"/>
              </a:lnSpc>
              <a:spcBef>
                <a:spcPct val="20000"/>
              </a:spcBef>
              <a:buClr>
                <a:schemeClr val="accent2"/>
              </a:buClr>
              <a:buSzPct val="80000"/>
              <a:buFont typeface="Wingdings" panose="05000000000000000000" pitchFamily="2" charset="2"/>
              <a:buNone/>
            </a:pPr>
            <a:r>
              <a:rPr lang="zh-CN" altLang="en-US" sz="2000" b="1" dirty="0">
                <a:latin typeface="Times New Roman" panose="02020503050405090304" charset="0"/>
              </a:rPr>
              <a:t>    例如，在图中，</a:t>
            </a:r>
            <a:r>
              <a:rPr lang="en-US" altLang="zh-CN" sz="2000" b="1" i="1" dirty="0">
                <a:latin typeface="Times New Roman" panose="02020503050405090304" charset="0"/>
              </a:rPr>
              <a:t>ε</a:t>
            </a:r>
            <a:r>
              <a:rPr lang="en-US" altLang="zh-CN" sz="2000" b="1" dirty="0">
                <a:latin typeface="Times New Roman" panose="02020503050405090304" charset="0"/>
              </a:rPr>
              <a:t>=1cm</a:t>
            </a:r>
            <a:r>
              <a:rPr lang="zh-CN" altLang="en-US" sz="2000" b="1" dirty="0">
                <a:latin typeface="Times New Roman" panose="02020503050405090304" charset="0"/>
              </a:rPr>
              <a:t>，</a:t>
            </a:r>
            <a:r>
              <a:rPr lang="en-US" altLang="zh-CN" sz="2000" b="1" dirty="0">
                <a:latin typeface="Times New Roman" panose="02020503050405090304" charset="0"/>
              </a:rPr>
              <a:t>MinPts=5</a:t>
            </a:r>
            <a:r>
              <a:rPr lang="zh-CN" altLang="en-US" sz="2000" b="1" dirty="0">
                <a:latin typeface="Times New Roman" panose="02020503050405090304" charset="0"/>
              </a:rPr>
              <a:t>，</a:t>
            </a:r>
            <a:r>
              <a:rPr lang="en-US" altLang="zh-CN" sz="2000" b="1" i="1" dirty="0">
                <a:latin typeface="Times New Roman" panose="02020503050405090304" charset="0"/>
              </a:rPr>
              <a:t>q</a:t>
            </a:r>
            <a:r>
              <a:rPr lang="zh-CN" altLang="en-US" sz="2000" b="1" dirty="0">
                <a:latin typeface="Times New Roman" panose="02020503050405090304" charset="0"/>
              </a:rPr>
              <a:t>是一个核心对象。</a:t>
            </a:r>
            <a:endParaRPr lang="zh-CN" altLang="en-US" sz="2000" b="1" dirty="0">
              <a:latin typeface="Times New Roman" panose="02020503050405090304" charset="0"/>
            </a:endParaRPr>
          </a:p>
          <a:p>
            <a:pPr marL="342900" indent="-342900" eaLnBrk="1" hangingPunct="1">
              <a:lnSpc>
                <a:spcPct val="90000"/>
              </a:lnSpc>
              <a:spcBef>
                <a:spcPct val="20000"/>
              </a:spcBef>
              <a:buClr>
                <a:schemeClr val="accent2"/>
              </a:buClr>
              <a:buSzPct val="80000"/>
              <a:buFont typeface="Wingdings" panose="05000000000000000000" pitchFamily="2" charset="2"/>
              <a:buChar char="l"/>
            </a:pPr>
            <a:r>
              <a:rPr lang="zh-CN" altLang="en-US" sz="2000" b="1" dirty="0">
                <a:latin typeface="Times New Roman" panose="02020503050405090304" charset="0"/>
              </a:rPr>
              <a:t>定义 </a:t>
            </a:r>
            <a:r>
              <a:rPr lang="en-US" altLang="zh-CN" sz="2000" b="1" dirty="0">
                <a:latin typeface="Times New Roman" panose="02020503050405090304" charset="0"/>
              </a:rPr>
              <a:t>3  </a:t>
            </a:r>
            <a:r>
              <a:rPr lang="zh-CN" altLang="en-US" sz="2000" b="1" dirty="0">
                <a:latin typeface="Times New Roman" panose="02020503050405090304" charset="0"/>
              </a:rPr>
              <a:t>直接密度可达：给定一个对象集合</a:t>
            </a:r>
            <a:r>
              <a:rPr lang="en-US" altLang="zh-CN" sz="2000" b="1" i="1" dirty="0">
                <a:latin typeface="Times New Roman" panose="02020503050405090304" charset="0"/>
              </a:rPr>
              <a:t>D</a:t>
            </a:r>
            <a:r>
              <a:rPr lang="zh-CN" altLang="en-US" sz="2000" b="1" dirty="0">
                <a:latin typeface="Times New Roman" panose="02020503050405090304" charset="0"/>
              </a:rPr>
              <a:t>，如果</a:t>
            </a:r>
            <a:r>
              <a:rPr lang="en-US" altLang="zh-CN" sz="2000" b="1" i="1" dirty="0">
                <a:latin typeface="Times New Roman" panose="02020503050405090304" charset="0"/>
              </a:rPr>
              <a:t>p</a:t>
            </a:r>
            <a:r>
              <a:rPr lang="zh-CN" altLang="en-US" sz="2000" b="1" dirty="0">
                <a:latin typeface="Times New Roman" panose="02020503050405090304" charset="0"/>
              </a:rPr>
              <a:t>是在</a:t>
            </a:r>
            <a:r>
              <a:rPr lang="en-US" altLang="zh-CN" sz="2000" b="1" i="1" dirty="0">
                <a:latin typeface="Times New Roman" panose="02020503050405090304" charset="0"/>
              </a:rPr>
              <a:t>q</a:t>
            </a:r>
            <a:r>
              <a:rPr lang="zh-CN" altLang="en-US" sz="2000" b="1" dirty="0">
                <a:latin typeface="Times New Roman" panose="02020503050405090304" charset="0"/>
              </a:rPr>
              <a:t>的</a:t>
            </a:r>
            <a:r>
              <a:rPr lang="en-US" altLang="zh-CN" sz="2000" b="1" i="1" dirty="0">
                <a:latin typeface="Times New Roman" panose="02020503050405090304" charset="0"/>
              </a:rPr>
              <a:t>ε</a:t>
            </a:r>
            <a:r>
              <a:rPr lang="en-US" altLang="zh-CN" sz="2000" b="1" dirty="0">
                <a:latin typeface="Times New Roman" panose="02020503050405090304" charset="0"/>
              </a:rPr>
              <a:t>-</a:t>
            </a:r>
            <a:r>
              <a:rPr lang="zh-CN" altLang="en-US" sz="2000" b="1" dirty="0">
                <a:latin typeface="Times New Roman" panose="02020503050405090304" charset="0"/>
              </a:rPr>
              <a:t>邻域内，而</a:t>
            </a:r>
            <a:r>
              <a:rPr lang="en-US" altLang="zh-CN" sz="2000" b="1" i="1" dirty="0">
                <a:latin typeface="Times New Roman" panose="02020503050405090304" charset="0"/>
              </a:rPr>
              <a:t>q</a:t>
            </a:r>
            <a:r>
              <a:rPr lang="zh-CN" altLang="en-US" sz="2000" b="1" dirty="0">
                <a:latin typeface="Times New Roman" panose="02020503050405090304" charset="0"/>
              </a:rPr>
              <a:t>是一个核心对象，我们说对象</a:t>
            </a:r>
            <a:r>
              <a:rPr lang="en-US" altLang="zh-CN" sz="2000" b="1" i="1" dirty="0">
                <a:latin typeface="Times New Roman" panose="02020503050405090304" charset="0"/>
              </a:rPr>
              <a:t>p</a:t>
            </a:r>
            <a:r>
              <a:rPr lang="zh-CN" altLang="en-US" sz="2000" b="1" dirty="0">
                <a:latin typeface="Times New Roman" panose="02020503050405090304" charset="0"/>
              </a:rPr>
              <a:t>从对象</a:t>
            </a:r>
            <a:r>
              <a:rPr lang="en-US" altLang="zh-CN" sz="2000" b="1" i="1" dirty="0">
                <a:latin typeface="Times New Roman" panose="02020503050405090304" charset="0"/>
              </a:rPr>
              <a:t>q</a:t>
            </a:r>
            <a:r>
              <a:rPr lang="zh-CN" altLang="en-US" sz="2000" b="1" dirty="0">
                <a:latin typeface="Times New Roman" panose="02020503050405090304" charset="0"/>
              </a:rPr>
              <a:t>出发是直接密度可达的。</a:t>
            </a:r>
            <a:endParaRPr lang="zh-CN" altLang="en-US" sz="2000" b="1" dirty="0">
              <a:latin typeface="Times New Roman" panose="02020503050405090304" charset="0"/>
            </a:endParaRPr>
          </a:p>
          <a:p>
            <a:pPr marL="342900" indent="-342900" eaLnBrk="1" hangingPunct="1">
              <a:lnSpc>
                <a:spcPct val="90000"/>
              </a:lnSpc>
              <a:spcBef>
                <a:spcPct val="20000"/>
              </a:spcBef>
              <a:buClr>
                <a:schemeClr val="accent2"/>
              </a:buClr>
              <a:buSzPct val="80000"/>
              <a:buFont typeface="Wingdings" panose="05000000000000000000" pitchFamily="2" charset="2"/>
              <a:buNone/>
            </a:pPr>
            <a:r>
              <a:rPr lang="zh-CN" altLang="en-US" sz="2000" b="1" dirty="0">
                <a:latin typeface="Times New Roman" panose="02020503050405090304" charset="0"/>
              </a:rPr>
              <a:t>    例如，在图中，</a:t>
            </a:r>
            <a:r>
              <a:rPr lang="en-US" altLang="zh-CN" sz="2000" b="1" i="1" dirty="0">
                <a:latin typeface="Times New Roman" panose="02020503050405090304" charset="0"/>
              </a:rPr>
              <a:t>ε</a:t>
            </a:r>
            <a:r>
              <a:rPr lang="en-US" altLang="zh-CN" sz="2000" b="1" dirty="0">
                <a:latin typeface="Times New Roman" panose="02020503050405090304" charset="0"/>
              </a:rPr>
              <a:t>=1cm</a:t>
            </a:r>
            <a:r>
              <a:rPr lang="zh-CN" altLang="en-US" sz="2000" b="1" dirty="0">
                <a:latin typeface="Times New Roman" panose="02020503050405090304" charset="0"/>
              </a:rPr>
              <a:t>，</a:t>
            </a:r>
            <a:r>
              <a:rPr lang="en-US" altLang="zh-CN" sz="2000" b="1" dirty="0">
                <a:latin typeface="Times New Roman" panose="02020503050405090304" charset="0"/>
              </a:rPr>
              <a:t>MinPts=5</a:t>
            </a:r>
            <a:r>
              <a:rPr lang="zh-CN" altLang="en-US" sz="2000" b="1" dirty="0">
                <a:latin typeface="Times New Roman" panose="02020503050405090304" charset="0"/>
              </a:rPr>
              <a:t>，</a:t>
            </a:r>
            <a:r>
              <a:rPr lang="en-US" altLang="zh-CN" sz="2000" b="1" i="1" dirty="0">
                <a:latin typeface="Times New Roman" panose="02020503050405090304" charset="0"/>
              </a:rPr>
              <a:t>q</a:t>
            </a:r>
            <a:r>
              <a:rPr lang="zh-CN" altLang="en-US" sz="2000" b="1" dirty="0">
                <a:latin typeface="Times New Roman" panose="02020503050405090304" charset="0"/>
              </a:rPr>
              <a:t>是一个核心对象，对象</a:t>
            </a:r>
            <a:r>
              <a:rPr lang="en-US" altLang="zh-CN" sz="2000" b="1" i="1" dirty="0">
                <a:latin typeface="Times New Roman" panose="02020503050405090304" charset="0"/>
              </a:rPr>
              <a:t>p</a:t>
            </a:r>
            <a:r>
              <a:rPr lang="zh-CN" altLang="en-US" sz="2000" b="1" dirty="0">
                <a:latin typeface="Times New Roman" panose="02020503050405090304" charset="0"/>
              </a:rPr>
              <a:t>从对象</a:t>
            </a:r>
            <a:r>
              <a:rPr lang="en-US" altLang="zh-CN" sz="2000" b="1" i="1" dirty="0">
                <a:latin typeface="Times New Roman" panose="02020503050405090304" charset="0"/>
              </a:rPr>
              <a:t>q</a:t>
            </a:r>
            <a:r>
              <a:rPr lang="zh-CN" altLang="en-US" sz="2000" b="1" dirty="0">
                <a:latin typeface="Times New Roman" panose="02020503050405090304" charset="0"/>
              </a:rPr>
              <a:t>出发是直接密度可达的。</a:t>
            </a:r>
            <a:endParaRPr lang="zh-CN" altLang="en-US" sz="2000" b="1" dirty="0">
              <a:latin typeface="Times New Roman" panose="02020503050405090304" charset="0"/>
            </a:endParaRPr>
          </a:p>
        </p:txBody>
      </p:sp>
      <p:pic>
        <p:nvPicPr>
          <p:cNvPr id="113666" name="Picture 1027" descr="zjmikd"/>
          <p:cNvPicPr>
            <a:picLocks noChangeAspect="1"/>
          </p:cNvPicPr>
          <p:nvPr/>
        </p:nvPicPr>
        <p:blipFill>
          <a:blip r:embed="rId1"/>
          <a:srcRect b="20331"/>
          <a:stretch>
            <a:fillRect/>
          </a:stretch>
        </p:blipFill>
        <p:spPr>
          <a:xfrm>
            <a:off x="5016500" y="4292600"/>
            <a:ext cx="2535238" cy="2065338"/>
          </a:xfrm>
          <a:prstGeom prst="rect">
            <a:avLst/>
          </a:prstGeom>
          <a:noFill/>
          <a:ln w="9525">
            <a:noFill/>
          </a:ln>
        </p:spPr>
      </p:pic>
      <p:sp>
        <p:nvSpPr>
          <p:cNvPr id="98308" name="Rectangle 1028"/>
          <p:cNvSpPr>
            <a:spLocks noChangeArrowheads="1"/>
          </p:cNvSpPr>
          <p:nvPr/>
        </p:nvSpPr>
        <p:spPr bwMode="auto">
          <a:xfrm>
            <a:off x="5016500" y="6418263"/>
            <a:ext cx="2092325" cy="398780"/>
          </a:xfrm>
          <a:prstGeom prst="rect">
            <a:avLst/>
          </a:prstGeom>
          <a:noFill/>
          <a:ln>
            <a:noFill/>
          </a:ln>
          <a:effectLst/>
        </p:spPr>
        <p:txBody>
          <a:bodyPr wrap="none">
            <a:spAutoFit/>
          </a:bodyPr>
          <a:p>
            <a:pPr eaLnBrk="1" hangingPunct="1"/>
            <a:r>
              <a:rPr lang="zh-CN" altLang="en-US" sz="2000" b="1" dirty="0">
                <a:latin typeface="Times New Roman" panose="02020503050405090304" charset="0"/>
              </a:rPr>
              <a:t>图  直接密度可达</a:t>
            </a:r>
            <a:endParaRPr lang="zh-CN" altLang="en-US" sz="2000" b="1" dirty="0">
              <a:latin typeface="Times New Roman" panose="02020503050405090304" charset="0"/>
            </a:endParaRPr>
          </a:p>
        </p:txBody>
      </p:sp>
      <p:sp>
        <p:nvSpPr>
          <p:cNvPr id="98309" name="Rectangle 1031"/>
          <p:cNvSpPr>
            <a:spLocks noChangeArrowheads="1"/>
          </p:cNvSpPr>
          <p:nvPr/>
        </p:nvSpPr>
        <p:spPr bwMode="auto">
          <a:xfrm>
            <a:off x="4800600" y="404813"/>
            <a:ext cx="2178050" cy="521970"/>
          </a:xfrm>
          <a:prstGeom prst="rect">
            <a:avLst/>
          </a:prstGeom>
          <a:noFill/>
          <a:ln>
            <a:noFill/>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smtClean="0">
                <a:ln>
                  <a:noFill/>
                </a:ln>
                <a:solidFill>
                  <a:srgbClr val="000099"/>
                </a:solidFill>
                <a:effectLst/>
                <a:uLnTx/>
                <a:uFillTx/>
                <a:latin typeface="Times New Roman" panose="02020503050405090304" charset="0"/>
                <a:ea typeface="宋体" charset="0"/>
                <a:cs typeface="宋体" charset="0"/>
              </a:rPr>
              <a:t>1</a:t>
            </a:r>
            <a:r>
              <a:rPr kumimoji="1" lang="zh-CN" altLang="en-US" sz="2800" b="1" i="0" u="none" strike="noStrike" kern="1200" cap="none" spc="0" normalizeH="0" baseline="0" noProof="0" smtClean="0">
                <a:ln>
                  <a:noFill/>
                </a:ln>
                <a:solidFill>
                  <a:srgbClr val="000099"/>
                </a:solidFill>
                <a:effectLst/>
                <a:uLnTx/>
                <a:uFillTx/>
                <a:latin typeface="Times New Roman" panose="02020503050405090304" charset="0"/>
                <a:ea typeface="宋体" charset="0"/>
                <a:cs typeface="宋体" charset="0"/>
              </a:rPr>
              <a:t>、</a:t>
            </a:r>
            <a:r>
              <a:rPr kumimoji="1" lang="en-US" altLang="zh-CN" sz="2800" b="1" i="0" u="none" strike="noStrike" kern="1200" cap="none" spc="0" normalizeH="0" baseline="0" noProof="0" smtClean="0">
                <a:ln>
                  <a:noFill/>
                </a:ln>
                <a:solidFill>
                  <a:srgbClr val="000099"/>
                </a:solidFill>
                <a:effectLst/>
                <a:uLnTx/>
                <a:uFillTx/>
                <a:latin typeface="Times New Roman" panose="02020503050405090304" charset="0"/>
                <a:ea typeface="宋体" charset="0"/>
                <a:cs typeface="宋体" charset="0"/>
              </a:rPr>
              <a:t>DBSCAN</a:t>
            </a:r>
            <a:endParaRPr kumimoji="1" lang="en-US" altLang="zh-CN" sz="2800" b="1" i="0" u="none" strike="noStrike" kern="1200" cap="none" spc="0" normalizeH="0" baseline="0" noProof="0" smtClean="0">
              <a:ln>
                <a:noFill/>
              </a:ln>
              <a:solidFill>
                <a:srgbClr val="000099"/>
              </a:solidFill>
              <a:effectLst/>
              <a:uLnTx/>
              <a:uFillTx/>
              <a:latin typeface="Times New Roman" panose="02020503050405090304" charset="0"/>
              <a:ea typeface="宋体" charset="0"/>
              <a:cs typeface="宋体"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Rectangle 2"/>
          <p:cNvSpPr>
            <a:spLocks noChangeArrowheads="1"/>
          </p:cNvSpPr>
          <p:nvPr/>
        </p:nvSpPr>
        <p:spPr bwMode="auto">
          <a:xfrm>
            <a:off x="1992313" y="1290638"/>
            <a:ext cx="8351838" cy="5567363"/>
          </a:xfrm>
          <a:prstGeom prst="rect">
            <a:avLst/>
          </a:prstGeom>
          <a:noFill/>
          <a:ln>
            <a:noFill/>
          </a:ln>
          <a:effectLst/>
        </p:spPr>
        <p:txBody>
          <a:bodyPr/>
          <a:p>
            <a:pPr marL="342900" indent="-342900" eaLnBrk="1" hangingPunct="1">
              <a:spcBef>
                <a:spcPct val="20000"/>
              </a:spcBef>
              <a:buClr>
                <a:schemeClr val="accent2"/>
              </a:buClr>
              <a:buSzPct val="80000"/>
              <a:buFont typeface="Wingdings" panose="05000000000000000000" pitchFamily="2" charset="2"/>
              <a:buChar char="l"/>
            </a:pPr>
            <a:r>
              <a:rPr lang="zh-CN" altLang="en-US" sz="2200" b="1" dirty="0">
                <a:latin typeface="Times New Roman" panose="02020503050405090304" charset="0"/>
              </a:rPr>
              <a:t>定义 </a:t>
            </a:r>
            <a:r>
              <a:rPr lang="en-US" altLang="zh-CN" sz="2200" b="1" dirty="0">
                <a:latin typeface="Times New Roman" panose="02020503050405090304" charset="0"/>
              </a:rPr>
              <a:t>4  </a:t>
            </a:r>
            <a:r>
              <a:rPr lang="zh-CN" altLang="en-US" sz="2200" b="1" dirty="0">
                <a:latin typeface="Times New Roman" panose="02020503050405090304" charset="0"/>
              </a:rPr>
              <a:t>密度可达的：如果存在一个对象链</a:t>
            </a:r>
            <a:r>
              <a:rPr lang="en-US" altLang="zh-CN" sz="2200" b="1" i="1" dirty="0">
                <a:latin typeface="Times New Roman" panose="02020503050405090304" charset="0"/>
              </a:rPr>
              <a:t>p</a:t>
            </a:r>
            <a:r>
              <a:rPr lang="en-US" altLang="zh-CN" sz="2200" b="1" baseline="-25000" dirty="0">
                <a:latin typeface="Times New Roman" panose="02020503050405090304" charset="0"/>
              </a:rPr>
              <a:t>1</a:t>
            </a:r>
            <a:r>
              <a:rPr lang="zh-CN" altLang="en-US" sz="2200" b="1" dirty="0">
                <a:latin typeface="Times New Roman" panose="02020503050405090304" charset="0"/>
              </a:rPr>
              <a:t>，</a:t>
            </a:r>
            <a:r>
              <a:rPr lang="en-US" altLang="zh-CN" sz="2200" b="1" i="1" dirty="0">
                <a:latin typeface="Times New Roman" panose="02020503050405090304" charset="0"/>
              </a:rPr>
              <a:t>p</a:t>
            </a:r>
            <a:r>
              <a:rPr lang="en-US" altLang="zh-CN" sz="2200" b="1" baseline="-25000" dirty="0">
                <a:latin typeface="Times New Roman" panose="02020503050405090304" charset="0"/>
              </a:rPr>
              <a:t>2</a:t>
            </a:r>
            <a:r>
              <a:rPr lang="zh-CN" altLang="en-US" sz="2200" b="1" dirty="0">
                <a:latin typeface="Times New Roman" panose="02020503050405090304" charset="0"/>
              </a:rPr>
              <a:t>，</a:t>
            </a:r>
            <a:r>
              <a:rPr lang="en-US" altLang="zh-CN" sz="2200" b="1" dirty="0">
                <a:latin typeface="Times New Roman" panose="02020503050405090304" charset="0"/>
              </a:rPr>
              <a:t>…</a:t>
            </a:r>
            <a:r>
              <a:rPr lang="zh-CN" altLang="en-US" sz="2200" b="1" dirty="0">
                <a:latin typeface="Times New Roman" panose="02020503050405090304" charset="0"/>
              </a:rPr>
              <a:t>，</a:t>
            </a:r>
            <a:r>
              <a:rPr lang="en-US" altLang="zh-CN" sz="2200" b="1" i="1" dirty="0">
                <a:latin typeface="Times New Roman" panose="02020503050405090304" charset="0"/>
              </a:rPr>
              <a:t>p</a:t>
            </a:r>
            <a:r>
              <a:rPr lang="en-US" altLang="zh-CN" sz="2200" b="1" baseline="-25000" dirty="0">
                <a:latin typeface="Times New Roman" panose="02020503050405090304" charset="0"/>
              </a:rPr>
              <a:t>n</a:t>
            </a:r>
            <a:r>
              <a:rPr lang="zh-CN" altLang="en-US" sz="2200" b="1" dirty="0">
                <a:latin typeface="Times New Roman" panose="02020503050405090304" charset="0"/>
              </a:rPr>
              <a:t>，</a:t>
            </a:r>
            <a:r>
              <a:rPr lang="en-US" altLang="zh-CN" sz="2200" b="1" i="1" dirty="0">
                <a:latin typeface="Times New Roman" panose="02020503050405090304" charset="0"/>
              </a:rPr>
              <a:t>p</a:t>
            </a:r>
            <a:r>
              <a:rPr lang="en-US" altLang="zh-CN" sz="2200" b="1" baseline="-25000" dirty="0">
                <a:latin typeface="Times New Roman" panose="02020503050405090304" charset="0"/>
              </a:rPr>
              <a:t>1</a:t>
            </a:r>
            <a:r>
              <a:rPr lang="en-US" altLang="zh-CN" sz="2200" b="1" dirty="0">
                <a:latin typeface="Times New Roman" panose="02020503050405090304" charset="0"/>
              </a:rPr>
              <a:t>=</a:t>
            </a:r>
            <a:r>
              <a:rPr lang="en-US" altLang="zh-CN" sz="2200" b="1" i="1" dirty="0">
                <a:latin typeface="Times New Roman" panose="02020503050405090304" charset="0"/>
              </a:rPr>
              <a:t>q</a:t>
            </a:r>
            <a:r>
              <a:rPr lang="zh-CN" altLang="en-US" sz="2200" b="1" dirty="0">
                <a:latin typeface="Times New Roman" panose="02020503050405090304" charset="0"/>
              </a:rPr>
              <a:t>，</a:t>
            </a:r>
            <a:r>
              <a:rPr lang="en-US" altLang="zh-CN" sz="2200" b="1" i="1" dirty="0">
                <a:latin typeface="Times New Roman" panose="02020503050405090304" charset="0"/>
              </a:rPr>
              <a:t>p</a:t>
            </a:r>
            <a:r>
              <a:rPr lang="en-US" altLang="zh-CN" sz="2200" b="1" dirty="0">
                <a:latin typeface="Times New Roman" panose="02020503050405090304" charset="0"/>
              </a:rPr>
              <a:t>n=</a:t>
            </a:r>
            <a:r>
              <a:rPr lang="en-US" altLang="zh-CN" sz="2200" b="1" i="1" dirty="0">
                <a:latin typeface="Times New Roman" panose="02020503050405090304" charset="0"/>
              </a:rPr>
              <a:t>p</a:t>
            </a:r>
            <a:r>
              <a:rPr lang="zh-CN" altLang="en-US" sz="2200" b="1" dirty="0">
                <a:latin typeface="Times New Roman" panose="02020503050405090304" charset="0"/>
              </a:rPr>
              <a:t>，对</a:t>
            </a:r>
            <a:r>
              <a:rPr lang="en-US" altLang="zh-CN" sz="2200" b="1" i="1" dirty="0">
                <a:latin typeface="Times New Roman" panose="02020503050405090304" charset="0"/>
              </a:rPr>
              <a:t>p</a:t>
            </a:r>
            <a:r>
              <a:rPr lang="en-US" altLang="zh-CN" sz="2200" b="1" dirty="0">
                <a:latin typeface="Times New Roman" panose="02020503050405090304" charset="0"/>
              </a:rPr>
              <a:t>i∈</a:t>
            </a:r>
            <a:r>
              <a:rPr lang="en-US" altLang="zh-CN" sz="2200" b="1" i="1" dirty="0">
                <a:latin typeface="Times New Roman" panose="02020503050405090304" charset="0"/>
              </a:rPr>
              <a:t>D</a:t>
            </a:r>
            <a:r>
              <a:rPr lang="zh-CN" altLang="en-US" sz="2200" b="1" dirty="0">
                <a:latin typeface="Times New Roman" panose="02020503050405090304" charset="0"/>
              </a:rPr>
              <a:t>，（</a:t>
            </a:r>
            <a:r>
              <a:rPr lang="en-US" altLang="zh-CN" sz="2200" b="1" dirty="0">
                <a:latin typeface="Times New Roman" panose="02020503050405090304" charset="0"/>
              </a:rPr>
              <a:t>1&lt;=</a:t>
            </a:r>
            <a:r>
              <a:rPr lang="en-US" altLang="zh-CN" sz="2200" b="1" i="1" dirty="0">
                <a:latin typeface="Times New Roman" panose="02020503050405090304" charset="0"/>
              </a:rPr>
              <a:t>i</a:t>
            </a:r>
            <a:r>
              <a:rPr lang="en-US" altLang="zh-CN" sz="2200" b="1" dirty="0">
                <a:latin typeface="Times New Roman" panose="02020503050405090304" charset="0"/>
              </a:rPr>
              <a:t>&lt;=</a:t>
            </a:r>
            <a:r>
              <a:rPr lang="en-US" altLang="zh-CN" sz="2200" b="1" i="1" dirty="0">
                <a:latin typeface="Times New Roman" panose="02020503050405090304" charset="0"/>
              </a:rPr>
              <a:t>n</a:t>
            </a:r>
            <a:r>
              <a:rPr lang="zh-CN" altLang="en-US" sz="2200" b="1" dirty="0">
                <a:latin typeface="Times New Roman" panose="02020503050405090304" charset="0"/>
              </a:rPr>
              <a:t>），</a:t>
            </a:r>
            <a:r>
              <a:rPr lang="en-US" altLang="zh-CN" sz="2200" b="1" i="1" dirty="0">
                <a:latin typeface="Times New Roman" panose="02020503050405090304" charset="0"/>
              </a:rPr>
              <a:t>p</a:t>
            </a:r>
            <a:r>
              <a:rPr lang="en-US" altLang="zh-CN" sz="2200" b="1" dirty="0">
                <a:latin typeface="Times New Roman" panose="02020503050405090304" charset="0"/>
              </a:rPr>
              <a:t>i+1</a:t>
            </a:r>
            <a:r>
              <a:rPr lang="zh-CN" altLang="en-US" sz="2200" b="1" dirty="0">
                <a:latin typeface="Times New Roman" panose="02020503050405090304" charset="0"/>
              </a:rPr>
              <a:t>是从</a:t>
            </a:r>
            <a:r>
              <a:rPr lang="en-US" altLang="zh-CN" sz="2200" b="1" i="1" dirty="0">
                <a:latin typeface="Times New Roman" panose="02020503050405090304" charset="0"/>
              </a:rPr>
              <a:t>p</a:t>
            </a:r>
            <a:r>
              <a:rPr lang="en-US" altLang="zh-CN" sz="2200" b="1" dirty="0">
                <a:latin typeface="Times New Roman" panose="02020503050405090304" charset="0"/>
              </a:rPr>
              <a:t>i</a:t>
            </a:r>
            <a:r>
              <a:rPr lang="zh-CN" altLang="en-US" sz="2200" b="1" dirty="0">
                <a:latin typeface="Times New Roman" panose="02020503050405090304" charset="0"/>
              </a:rPr>
              <a:t>关于</a:t>
            </a:r>
            <a:r>
              <a:rPr lang="en-US" altLang="zh-CN" sz="2200" b="1" i="1" dirty="0">
                <a:latin typeface="Times New Roman" panose="02020503050405090304" charset="0"/>
              </a:rPr>
              <a:t>ε</a:t>
            </a:r>
            <a:r>
              <a:rPr lang="zh-CN" altLang="en-US" sz="2200" b="1" dirty="0">
                <a:latin typeface="Times New Roman" panose="02020503050405090304" charset="0"/>
              </a:rPr>
              <a:t>和</a:t>
            </a:r>
            <a:r>
              <a:rPr lang="en-US" altLang="zh-CN" sz="2200" b="1" dirty="0">
                <a:latin typeface="Times New Roman" panose="02020503050405090304" charset="0"/>
              </a:rPr>
              <a:t>MitPts</a:t>
            </a:r>
            <a:r>
              <a:rPr lang="zh-CN" altLang="en-US" sz="2200" b="1" dirty="0">
                <a:latin typeface="Times New Roman" panose="02020503050405090304" charset="0"/>
              </a:rPr>
              <a:t>直接密度可达的，则对象</a:t>
            </a:r>
            <a:r>
              <a:rPr lang="en-US" altLang="zh-CN" sz="2200" b="1" i="1" dirty="0">
                <a:latin typeface="Times New Roman" panose="02020503050405090304" charset="0"/>
              </a:rPr>
              <a:t>p</a:t>
            </a:r>
            <a:r>
              <a:rPr lang="zh-CN" altLang="en-US" sz="2200" b="1" dirty="0">
                <a:latin typeface="Times New Roman" panose="02020503050405090304" charset="0"/>
              </a:rPr>
              <a:t>是从对象</a:t>
            </a:r>
            <a:r>
              <a:rPr lang="en-US" altLang="zh-CN" sz="2200" b="1" i="1" dirty="0">
                <a:latin typeface="Times New Roman" panose="02020503050405090304" charset="0"/>
              </a:rPr>
              <a:t>q</a:t>
            </a:r>
            <a:r>
              <a:rPr lang="zh-CN" altLang="en-US" sz="2200" b="1" dirty="0">
                <a:latin typeface="Times New Roman" panose="02020503050405090304" charset="0"/>
              </a:rPr>
              <a:t>关于</a:t>
            </a:r>
            <a:r>
              <a:rPr lang="en-US" altLang="zh-CN" sz="2200" b="1" i="1" dirty="0">
                <a:latin typeface="Times New Roman" panose="02020503050405090304" charset="0"/>
              </a:rPr>
              <a:t>ε</a:t>
            </a:r>
            <a:r>
              <a:rPr lang="zh-CN" altLang="en-US" sz="2200" b="1" dirty="0">
                <a:latin typeface="Times New Roman" panose="02020503050405090304" charset="0"/>
              </a:rPr>
              <a:t>和</a:t>
            </a:r>
            <a:r>
              <a:rPr lang="en-US" altLang="zh-CN" sz="2200" b="1" dirty="0">
                <a:latin typeface="Times New Roman" panose="02020503050405090304" charset="0"/>
              </a:rPr>
              <a:t>MinPts</a:t>
            </a:r>
            <a:r>
              <a:rPr lang="zh-CN" altLang="en-US" sz="2200" b="1" dirty="0">
                <a:latin typeface="Times New Roman" panose="02020503050405090304" charset="0"/>
              </a:rPr>
              <a:t>密度可达的。</a:t>
            </a:r>
            <a:endParaRPr lang="zh-CN" altLang="en-US" sz="2200" b="1" dirty="0">
              <a:latin typeface="Times New Roman" panose="02020503050405090304" charset="0"/>
            </a:endParaRPr>
          </a:p>
          <a:p>
            <a:pPr marL="342900" indent="-342900" eaLnBrk="1" hangingPunct="1">
              <a:spcBef>
                <a:spcPct val="20000"/>
              </a:spcBef>
              <a:buClr>
                <a:schemeClr val="accent2"/>
              </a:buClr>
              <a:buSzPct val="80000"/>
              <a:buFont typeface="Wingdings" panose="05000000000000000000" pitchFamily="2" charset="2"/>
              <a:buNone/>
            </a:pPr>
            <a:r>
              <a:rPr lang="zh-CN" altLang="en-US" sz="2200" b="1" dirty="0">
                <a:latin typeface="Times New Roman" panose="02020503050405090304" charset="0"/>
              </a:rPr>
              <a:t>   例如，在图中，</a:t>
            </a:r>
            <a:r>
              <a:rPr lang="en-US" altLang="zh-CN" sz="2200" b="1" i="1" dirty="0">
                <a:latin typeface="Times New Roman" panose="02020503050405090304" charset="0"/>
              </a:rPr>
              <a:t>ε</a:t>
            </a:r>
            <a:r>
              <a:rPr lang="en-US" altLang="zh-CN" sz="2200" b="1" dirty="0">
                <a:latin typeface="Times New Roman" panose="02020503050405090304" charset="0"/>
              </a:rPr>
              <a:t>=1cm</a:t>
            </a:r>
            <a:r>
              <a:rPr lang="zh-CN" altLang="en-US" sz="2200" b="1" dirty="0">
                <a:latin typeface="Times New Roman" panose="02020503050405090304" charset="0"/>
              </a:rPr>
              <a:t>，</a:t>
            </a:r>
            <a:r>
              <a:rPr lang="en-US" altLang="zh-CN" sz="2200" b="1" dirty="0">
                <a:latin typeface="Times New Roman" panose="02020503050405090304" charset="0"/>
              </a:rPr>
              <a:t>MinPts=5</a:t>
            </a:r>
            <a:r>
              <a:rPr lang="zh-CN" altLang="en-US" sz="2200" b="1" dirty="0">
                <a:latin typeface="Times New Roman" panose="02020503050405090304" charset="0"/>
              </a:rPr>
              <a:t>，</a:t>
            </a:r>
            <a:r>
              <a:rPr lang="en-US" altLang="zh-CN" sz="2200" b="1" i="1" dirty="0">
                <a:latin typeface="Times New Roman" panose="02020503050405090304" charset="0"/>
              </a:rPr>
              <a:t>q</a:t>
            </a:r>
            <a:r>
              <a:rPr lang="zh-CN" altLang="en-US" sz="2200" b="1" dirty="0">
                <a:latin typeface="Times New Roman" panose="02020503050405090304" charset="0"/>
              </a:rPr>
              <a:t>是一个核心对象，</a:t>
            </a:r>
            <a:r>
              <a:rPr lang="en-US" altLang="zh-CN" sz="2200" b="1" i="1" dirty="0">
                <a:latin typeface="Times New Roman" panose="02020503050405090304" charset="0"/>
              </a:rPr>
              <a:t>p</a:t>
            </a:r>
            <a:r>
              <a:rPr lang="en-US" altLang="zh-CN" sz="2200" b="1" dirty="0">
                <a:latin typeface="Times New Roman" panose="02020503050405090304" charset="0"/>
              </a:rPr>
              <a:t>1</a:t>
            </a:r>
            <a:r>
              <a:rPr lang="zh-CN" altLang="en-US" sz="2200" b="1" dirty="0">
                <a:latin typeface="Times New Roman" panose="02020503050405090304" charset="0"/>
              </a:rPr>
              <a:t>是从</a:t>
            </a:r>
            <a:r>
              <a:rPr lang="en-US" altLang="zh-CN" sz="2200" b="1" i="1" dirty="0">
                <a:latin typeface="Times New Roman" panose="02020503050405090304" charset="0"/>
              </a:rPr>
              <a:t>q</a:t>
            </a:r>
            <a:r>
              <a:rPr lang="zh-CN" altLang="en-US" sz="2200" b="1" dirty="0">
                <a:latin typeface="Times New Roman" panose="02020503050405090304" charset="0"/>
              </a:rPr>
              <a:t>关于</a:t>
            </a:r>
            <a:r>
              <a:rPr lang="en-US" altLang="zh-CN" sz="2200" b="1" i="1" dirty="0">
                <a:latin typeface="Times New Roman" panose="02020503050405090304" charset="0"/>
              </a:rPr>
              <a:t>ε</a:t>
            </a:r>
            <a:r>
              <a:rPr lang="zh-CN" altLang="en-US" sz="2200" b="1" dirty="0">
                <a:latin typeface="Times New Roman" panose="02020503050405090304" charset="0"/>
              </a:rPr>
              <a:t>和</a:t>
            </a:r>
            <a:r>
              <a:rPr lang="en-US" altLang="zh-CN" sz="2200" b="1" dirty="0">
                <a:latin typeface="Times New Roman" panose="02020503050405090304" charset="0"/>
              </a:rPr>
              <a:t>MitPts</a:t>
            </a:r>
            <a:r>
              <a:rPr lang="zh-CN" altLang="en-US" sz="2200" b="1" dirty="0">
                <a:latin typeface="Times New Roman" panose="02020503050405090304" charset="0"/>
              </a:rPr>
              <a:t>直接密度可达，</a:t>
            </a:r>
            <a:r>
              <a:rPr lang="en-US" altLang="zh-CN" sz="2200" b="1" i="1" dirty="0">
                <a:latin typeface="Times New Roman" panose="02020503050405090304" charset="0"/>
              </a:rPr>
              <a:t>p</a:t>
            </a:r>
            <a:r>
              <a:rPr lang="zh-CN" altLang="en-US" sz="2200" b="1" dirty="0">
                <a:latin typeface="Times New Roman" panose="02020503050405090304" charset="0"/>
              </a:rPr>
              <a:t>是从</a:t>
            </a:r>
            <a:r>
              <a:rPr lang="en-US" altLang="zh-CN" sz="2200" b="1" i="1" dirty="0">
                <a:latin typeface="Times New Roman" panose="02020503050405090304" charset="0"/>
              </a:rPr>
              <a:t>p</a:t>
            </a:r>
            <a:r>
              <a:rPr lang="en-US" altLang="zh-CN" sz="2200" b="1" baseline="-25000" dirty="0">
                <a:latin typeface="Times New Roman" panose="02020503050405090304" charset="0"/>
              </a:rPr>
              <a:t>1</a:t>
            </a:r>
            <a:r>
              <a:rPr lang="zh-CN" altLang="en-US" sz="2200" b="1" dirty="0">
                <a:latin typeface="Times New Roman" panose="02020503050405090304" charset="0"/>
              </a:rPr>
              <a:t>关于</a:t>
            </a:r>
            <a:r>
              <a:rPr lang="en-US" altLang="zh-CN" sz="2200" b="1" i="1" dirty="0">
                <a:latin typeface="Times New Roman" panose="02020503050405090304" charset="0"/>
              </a:rPr>
              <a:t>ε</a:t>
            </a:r>
            <a:r>
              <a:rPr lang="zh-CN" altLang="en-US" sz="2200" b="1" dirty="0">
                <a:latin typeface="Times New Roman" panose="02020503050405090304" charset="0"/>
              </a:rPr>
              <a:t>和</a:t>
            </a:r>
            <a:r>
              <a:rPr lang="en-US" altLang="zh-CN" sz="2200" b="1" dirty="0">
                <a:latin typeface="Times New Roman" panose="02020503050405090304" charset="0"/>
              </a:rPr>
              <a:t>MitPts</a:t>
            </a:r>
            <a:r>
              <a:rPr lang="zh-CN" altLang="en-US" sz="2200" b="1" dirty="0">
                <a:latin typeface="Times New Roman" panose="02020503050405090304" charset="0"/>
              </a:rPr>
              <a:t>直接密度可达，则对象</a:t>
            </a:r>
            <a:r>
              <a:rPr lang="en-US" altLang="zh-CN" sz="2200" b="1" i="1" dirty="0">
                <a:latin typeface="Times New Roman" panose="02020503050405090304" charset="0"/>
              </a:rPr>
              <a:t>p</a:t>
            </a:r>
            <a:r>
              <a:rPr lang="zh-CN" altLang="en-US" sz="2200" b="1" dirty="0">
                <a:latin typeface="Times New Roman" panose="02020503050405090304" charset="0"/>
              </a:rPr>
              <a:t>从对象</a:t>
            </a:r>
            <a:r>
              <a:rPr lang="en-US" altLang="zh-CN" sz="2200" b="1" i="1" dirty="0">
                <a:latin typeface="Times New Roman" panose="02020503050405090304" charset="0"/>
              </a:rPr>
              <a:t>q</a:t>
            </a:r>
            <a:r>
              <a:rPr lang="zh-CN" altLang="en-US" sz="2200" b="1" dirty="0">
                <a:latin typeface="Times New Roman" panose="02020503050405090304" charset="0"/>
              </a:rPr>
              <a:t>关于</a:t>
            </a:r>
            <a:r>
              <a:rPr lang="en-US" altLang="zh-CN" sz="2200" b="1" i="1" dirty="0">
                <a:latin typeface="Times New Roman" panose="02020503050405090304" charset="0"/>
              </a:rPr>
              <a:t>ε</a:t>
            </a:r>
            <a:r>
              <a:rPr lang="zh-CN" altLang="en-US" sz="2200" b="1" dirty="0">
                <a:latin typeface="Times New Roman" panose="02020503050405090304" charset="0"/>
              </a:rPr>
              <a:t>和</a:t>
            </a:r>
            <a:r>
              <a:rPr lang="en-US" altLang="zh-CN" sz="2200" b="1" dirty="0">
                <a:latin typeface="Times New Roman" panose="02020503050405090304" charset="0"/>
              </a:rPr>
              <a:t>MinPts</a:t>
            </a:r>
            <a:r>
              <a:rPr lang="zh-CN" altLang="en-US" sz="2200" b="1" dirty="0">
                <a:latin typeface="Times New Roman" panose="02020503050405090304" charset="0"/>
              </a:rPr>
              <a:t>密度可达的 （间接密度可达）。</a:t>
            </a:r>
            <a:endParaRPr lang="zh-CN" altLang="en-US" sz="2200" b="1" dirty="0">
              <a:latin typeface="Times New Roman" panose="02020503050405090304" charset="0"/>
            </a:endParaRPr>
          </a:p>
        </p:txBody>
      </p:sp>
      <p:pic>
        <p:nvPicPr>
          <p:cNvPr id="114690" name="Picture 3" descr="dbscan1-mdkd"/>
          <p:cNvPicPr>
            <a:picLocks noChangeAspect="1"/>
          </p:cNvPicPr>
          <p:nvPr/>
        </p:nvPicPr>
        <p:blipFill>
          <a:blip r:embed="rId1"/>
          <a:srcRect b="13483"/>
          <a:stretch>
            <a:fillRect/>
          </a:stretch>
        </p:blipFill>
        <p:spPr>
          <a:xfrm>
            <a:off x="4872038" y="3933825"/>
            <a:ext cx="2286000" cy="1905000"/>
          </a:xfrm>
          <a:prstGeom prst="rect">
            <a:avLst/>
          </a:prstGeom>
          <a:noFill/>
          <a:ln w="9525">
            <a:noFill/>
          </a:ln>
        </p:spPr>
      </p:pic>
      <p:sp>
        <p:nvSpPr>
          <p:cNvPr id="99332" name="Rectangle 6"/>
          <p:cNvSpPr>
            <a:spLocks noChangeArrowheads="1"/>
          </p:cNvSpPr>
          <p:nvPr/>
        </p:nvSpPr>
        <p:spPr bwMode="auto">
          <a:xfrm>
            <a:off x="5519738" y="6286500"/>
            <a:ext cx="1443355" cy="368300"/>
          </a:xfrm>
          <a:prstGeom prst="rect">
            <a:avLst/>
          </a:prstGeom>
          <a:noFill/>
          <a:ln>
            <a:noFill/>
          </a:ln>
          <a:effectLst/>
        </p:spPr>
        <p:txBody>
          <a:bodyPr wrap="none">
            <a:spAutoFit/>
          </a:bodyPr>
          <a:p>
            <a:pPr eaLnBrk="1" hangingPunct="1"/>
            <a:r>
              <a:rPr lang="zh-CN" altLang="en-US" sz="1800" b="1" dirty="0">
                <a:latin typeface="Times New Roman" panose="02020503050405090304" charset="0"/>
              </a:rPr>
              <a:t>图  密度可达</a:t>
            </a:r>
            <a:endParaRPr lang="zh-CN" altLang="en-US" sz="1800" b="1" dirty="0">
              <a:latin typeface="Times New Roman" panose="02020503050405090304" charset="0"/>
            </a:endParaRPr>
          </a:p>
        </p:txBody>
      </p:sp>
      <p:sp>
        <p:nvSpPr>
          <p:cNvPr id="99333" name="Rectangle 0"/>
          <p:cNvSpPr>
            <a:spLocks noChangeArrowheads="1"/>
          </p:cNvSpPr>
          <p:nvPr/>
        </p:nvSpPr>
        <p:spPr bwMode="auto">
          <a:xfrm>
            <a:off x="4872038" y="549275"/>
            <a:ext cx="2178050" cy="521970"/>
          </a:xfrm>
          <a:prstGeom prst="rect">
            <a:avLst/>
          </a:prstGeom>
          <a:noFill/>
          <a:ln>
            <a:noFill/>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smtClean="0">
                <a:ln>
                  <a:noFill/>
                </a:ln>
                <a:solidFill>
                  <a:srgbClr val="000099"/>
                </a:solidFill>
                <a:effectLst/>
                <a:uLnTx/>
                <a:uFillTx/>
                <a:latin typeface="Times New Roman" panose="02020503050405090304" charset="0"/>
                <a:ea typeface="宋体" charset="0"/>
                <a:cs typeface="宋体" charset="0"/>
              </a:rPr>
              <a:t>1</a:t>
            </a:r>
            <a:r>
              <a:rPr kumimoji="1" lang="zh-CN" altLang="en-US" sz="2800" b="1" i="0" u="none" strike="noStrike" kern="1200" cap="none" spc="0" normalizeH="0" baseline="0" noProof="0" smtClean="0">
                <a:ln>
                  <a:noFill/>
                </a:ln>
                <a:solidFill>
                  <a:srgbClr val="000099"/>
                </a:solidFill>
                <a:effectLst/>
                <a:uLnTx/>
                <a:uFillTx/>
                <a:latin typeface="Times New Roman" panose="02020503050405090304" charset="0"/>
                <a:ea typeface="宋体" charset="0"/>
                <a:cs typeface="宋体" charset="0"/>
              </a:rPr>
              <a:t>、</a:t>
            </a:r>
            <a:r>
              <a:rPr kumimoji="1" lang="en-US" altLang="zh-CN" sz="2800" b="1" i="0" u="none" strike="noStrike" kern="1200" cap="none" spc="0" normalizeH="0" baseline="0" noProof="0" smtClean="0">
                <a:ln>
                  <a:noFill/>
                </a:ln>
                <a:solidFill>
                  <a:srgbClr val="000099"/>
                </a:solidFill>
                <a:effectLst/>
                <a:uLnTx/>
                <a:uFillTx/>
                <a:latin typeface="Times New Roman" panose="02020503050405090304" charset="0"/>
                <a:ea typeface="宋体" charset="0"/>
                <a:cs typeface="宋体" charset="0"/>
              </a:rPr>
              <a:t>DBSCAN</a:t>
            </a:r>
            <a:endParaRPr kumimoji="1" lang="en-US" altLang="zh-CN" sz="2800" b="1" i="0" u="none" strike="noStrike" kern="1200" cap="none" spc="0" normalizeH="0" baseline="0" noProof="0" smtClean="0">
              <a:ln>
                <a:noFill/>
              </a:ln>
              <a:solidFill>
                <a:srgbClr val="000099"/>
              </a:solidFill>
              <a:effectLst/>
              <a:uLnTx/>
              <a:uFillTx/>
              <a:latin typeface="Times New Roman" panose="02020503050405090304" charset="0"/>
              <a:ea typeface="宋体" charset="0"/>
              <a:cs typeface="宋体"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5713" name="Picture 3" descr="dbscan-zjmdkd"/>
          <p:cNvPicPr>
            <a:picLocks noChangeAspect="1"/>
          </p:cNvPicPr>
          <p:nvPr/>
        </p:nvPicPr>
        <p:blipFill>
          <a:blip r:embed="rId1"/>
          <a:stretch>
            <a:fillRect/>
          </a:stretch>
        </p:blipFill>
        <p:spPr>
          <a:xfrm>
            <a:off x="3429000" y="3732213"/>
            <a:ext cx="2514600" cy="1976437"/>
          </a:xfrm>
          <a:prstGeom prst="rect">
            <a:avLst/>
          </a:prstGeom>
          <a:noFill/>
          <a:ln w="9525">
            <a:noFill/>
          </a:ln>
        </p:spPr>
      </p:pic>
      <p:pic>
        <p:nvPicPr>
          <p:cNvPr id="115714" name="Picture 4" descr="zaosheng"/>
          <p:cNvPicPr>
            <a:picLocks noChangeAspect="1"/>
          </p:cNvPicPr>
          <p:nvPr/>
        </p:nvPicPr>
        <p:blipFill>
          <a:blip r:embed="rId2"/>
          <a:stretch>
            <a:fillRect/>
          </a:stretch>
        </p:blipFill>
        <p:spPr>
          <a:xfrm>
            <a:off x="6629400" y="3960813"/>
            <a:ext cx="2971800" cy="1890712"/>
          </a:xfrm>
          <a:prstGeom prst="rect">
            <a:avLst/>
          </a:prstGeom>
          <a:noFill/>
          <a:ln w="9525">
            <a:noFill/>
          </a:ln>
        </p:spPr>
      </p:pic>
      <p:sp>
        <p:nvSpPr>
          <p:cNvPr id="100356" name="Rectangle 5"/>
          <p:cNvSpPr>
            <a:spLocks noChangeArrowheads="1"/>
          </p:cNvSpPr>
          <p:nvPr/>
        </p:nvSpPr>
        <p:spPr bwMode="auto">
          <a:xfrm>
            <a:off x="1992313" y="1522413"/>
            <a:ext cx="8351838" cy="4572000"/>
          </a:xfrm>
          <a:prstGeom prst="rect">
            <a:avLst/>
          </a:prstGeom>
          <a:noFill/>
          <a:ln>
            <a:noFill/>
          </a:ln>
          <a:effectLst/>
        </p:spPr>
        <p:txBody>
          <a:bodyPr/>
          <a:p>
            <a:pPr marL="342900" indent="-342900" eaLnBrk="1" hangingPunct="1">
              <a:spcBef>
                <a:spcPct val="20000"/>
              </a:spcBef>
              <a:buClr>
                <a:schemeClr val="accent2"/>
              </a:buClr>
              <a:buSzPct val="80000"/>
              <a:buFont typeface="Wingdings" panose="05000000000000000000" pitchFamily="2" charset="2"/>
              <a:buChar char="l"/>
            </a:pPr>
            <a:r>
              <a:rPr lang="zh-CN" altLang="en-US" sz="2400" b="1" dirty="0">
                <a:latin typeface="Times New Roman" panose="02020503050405090304" charset="0"/>
              </a:rPr>
              <a:t>定义 </a:t>
            </a:r>
            <a:r>
              <a:rPr lang="en-US" altLang="zh-CN" sz="2400" b="1" dirty="0">
                <a:latin typeface="Times New Roman" panose="02020503050405090304" charset="0"/>
              </a:rPr>
              <a:t>5 </a:t>
            </a:r>
            <a:r>
              <a:rPr lang="zh-CN" altLang="en-US" sz="2400" b="1" dirty="0">
                <a:latin typeface="Times New Roman" panose="02020503050405090304" charset="0"/>
              </a:rPr>
              <a:t>密度相连的：如果对象集合</a:t>
            </a:r>
            <a:r>
              <a:rPr lang="en-US" altLang="zh-CN" sz="2400" b="1" i="1" dirty="0">
                <a:latin typeface="Times New Roman" panose="02020503050405090304" charset="0"/>
              </a:rPr>
              <a:t>D</a:t>
            </a:r>
            <a:r>
              <a:rPr lang="zh-CN" altLang="en-US" sz="2400" b="1" dirty="0">
                <a:latin typeface="Times New Roman" panose="02020503050405090304" charset="0"/>
              </a:rPr>
              <a:t>中存在一个对象</a:t>
            </a:r>
            <a:r>
              <a:rPr lang="en-US" altLang="zh-CN" sz="2400" b="1" i="1" dirty="0">
                <a:latin typeface="Times New Roman" panose="02020503050405090304" charset="0"/>
              </a:rPr>
              <a:t>o</a:t>
            </a:r>
            <a:r>
              <a:rPr lang="zh-CN" altLang="en-US" sz="2400" b="1" dirty="0">
                <a:latin typeface="Times New Roman" panose="02020503050405090304" charset="0"/>
              </a:rPr>
              <a:t>，使得对象</a:t>
            </a:r>
            <a:r>
              <a:rPr lang="en-US" altLang="zh-CN" sz="2400" b="1" i="1" dirty="0">
                <a:latin typeface="Times New Roman" panose="02020503050405090304" charset="0"/>
              </a:rPr>
              <a:t>p</a:t>
            </a:r>
            <a:r>
              <a:rPr lang="zh-CN" altLang="en-US" sz="2400" b="1" dirty="0">
                <a:latin typeface="Times New Roman" panose="02020503050405090304" charset="0"/>
              </a:rPr>
              <a:t>和</a:t>
            </a:r>
            <a:r>
              <a:rPr lang="en-US" altLang="zh-CN" sz="2400" b="1" i="1" dirty="0">
                <a:latin typeface="Times New Roman" panose="02020503050405090304" charset="0"/>
              </a:rPr>
              <a:t>q</a:t>
            </a:r>
            <a:r>
              <a:rPr lang="zh-CN" altLang="en-US" sz="2400" b="1" dirty="0">
                <a:latin typeface="Times New Roman" panose="02020503050405090304" charset="0"/>
              </a:rPr>
              <a:t>是从</a:t>
            </a:r>
            <a:r>
              <a:rPr lang="en-US" altLang="zh-CN" sz="2400" b="1" i="1" dirty="0">
                <a:latin typeface="Times New Roman" panose="02020503050405090304" charset="0"/>
              </a:rPr>
              <a:t>o</a:t>
            </a:r>
            <a:r>
              <a:rPr lang="zh-CN" altLang="en-US" sz="2400" b="1" dirty="0">
                <a:latin typeface="Times New Roman" panose="02020503050405090304" charset="0"/>
              </a:rPr>
              <a:t>关于</a:t>
            </a:r>
            <a:r>
              <a:rPr lang="en-US" altLang="zh-CN" sz="2400" b="1" dirty="0">
                <a:latin typeface="Times New Roman" panose="02020503050405090304" charset="0"/>
              </a:rPr>
              <a:t>ε</a:t>
            </a:r>
            <a:r>
              <a:rPr lang="zh-CN" altLang="en-US" sz="2400" b="1" dirty="0">
                <a:latin typeface="Times New Roman" panose="02020503050405090304" charset="0"/>
              </a:rPr>
              <a:t>和</a:t>
            </a:r>
            <a:r>
              <a:rPr lang="en-US" altLang="zh-CN" sz="2400" b="1" dirty="0">
                <a:latin typeface="Times New Roman" panose="02020503050405090304" charset="0"/>
              </a:rPr>
              <a:t>MinPts</a:t>
            </a:r>
            <a:r>
              <a:rPr lang="zh-CN" altLang="en-US" sz="2400" b="1" dirty="0">
                <a:latin typeface="Times New Roman" panose="02020503050405090304" charset="0"/>
              </a:rPr>
              <a:t>密度可达的，那么对象</a:t>
            </a:r>
            <a:r>
              <a:rPr lang="en-US" altLang="zh-CN" sz="2400" b="1" i="1" dirty="0">
                <a:latin typeface="Times New Roman" panose="02020503050405090304" charset="0"/>
              </a:rPr>
              <a:t>p</a:t>
            </a:r>
            <a:r>
              <a:rPr lang="zh-CN" altLang="en-US" sz="2400" b="1" dirty="0">
                <a:latin typeface="Times New Roman" panose="02020503050405090304" charset="0"/>
              </a:rPr>
              <a:t>和</a:t>
            </a:r>
            <a:r>
              <a:rPr lang="en-US" altLang="zh-CN" sz="2400" b="1" i="1" dirty="0">
                <a:latin typeface="Times New Roman" panose="02020503050405090304" charset="0"/>
              </a:rPr>
              <a:t>q</a:t>
            </a:r>
            <a:r>
              <a:rPr lang="zh-CN" altLang="en-US" sz="2400" b="1" dirty="0">
                <a:latin typeface="Times New Roman" panose="02020503050405090304" charset="0"/>
              </a:rPr>
              <a:t>是关于</a:t>
            </a:r>
            <a:r>
              <a:rPr lang="en-US" altLang="zh-CN" sz="2400" b="1" i="1" dirty="0">
                <a:latin typeface="Times New Roman" panose="02020503050405090304" charset="0"/>
              </a:rPr>
              <a:t>ε</a:t>
            </a:r>
            <a:r>
              <a:rPr lang="zh-CN" altLang="en-US" sz="2400" b="1" dirty="0">
                <a:latin typeface="Times New Roman" panose="02020503050405090304" charset="0"/>
              </a:rPr>
              <a:t>和</a:t>
            </a:r>
            <a:r>
              <a:rPr lang="en-US" altLang="zh-CN" sz="2400" b="1" dirty="0">
                <a:latin typeface="Times New Roman" panose="02020503050405090304" charset="0"/>
              </a:rPr>
              <a:t>MinPts</a:t>
            </a:r>
            <a:r>
              <a:rPr lang="zh-CN" altLang="en-US" sz="2400" b="1" dirty="0">
                <a:latin typeface="Times New Roman" panose="02020503050405090304" charset="0"/>
              </a:rPr>
              <a:t>密度相连的。</a:t>
            </a:r>
            <a:endParaRPr lang="zh-CN" altLang="en-US" sz="2400" b="1" dirty="0">
              <a:latin typeface="Times New Roman" panose="02020503050405090304" charset="0"/>
            </a:endParaRPr>
          </a:p>
          <a:p>
            <a:pPr marL="342900" indent="-342900" eaLnBrk="1" hangingPunct="1">
              <a:spcBef>
                <a:spcPct val="20000"/>
              </a:spcBef>
              <a:buClr>
                <a:schemeClr val="accent2"/>
              </a:buClr>
              <a:buSzPct val="80000"/>
              <a:buFont typeface="Wingdings" panose="05000000000000000000" pitchFamily="2" charset="2"/>
              <a:buChar char="l"/>
            </a:pPr>
            <a:r>
              <a:rPr lang="zh-CN" altLang="en-US" sz="2400" b="1" dirty="0">
                <a:latin typeface="Times New Roman" panose="02020503050405090304" charset="0"/>
              </a:rPr>
              <a:t>定义 </a:t>
            </a:r>
            <a:r>
              <a:rPr lang="en-US" altLang="zh-CN" sz="2400" b="1" dirty="0">
                <a:latin typeface="Times New Roman" panose="02020503050405090304" charset="0"/>
              </a:rPr>
              <a:t>6 </a:t>
            </a:r>
            <a:r>
              <a:rPr lang="zh-CN" altLang="en-US" sz="2400" b="1" dirty="0">
                <a:latin typeface="Times New Roman" panose="02020503050405090304" charset="0"/>
              </a:rPr>
              <a:t>噪声</a:t>
            </a:r>
            <a:r>
              <a:rPr lang="en-US" altLang="zh-CN" sz="2400" b="1" dirty="0">
                <a:latin typeface="Times New Roman" panose="02020503050405090304" charset="0"/>
              </a:rPr>
              <a:t>: </a:t>
            </a:r>
            <a:r>
              <a:rPr lang="zh-CN" altLang="en-US" sz="2400" b="1" dirty="0">
                <a:latin typeface="Times New Roman" panose="02020503050405090304" charset="0"/>
              </a:rPr>
              <a:t>一个基于密度的簇是基于密度可达性的最大的密度相连对象的集合。不包含在任何簇中的对象被认为是“噪声”。 </a:t>
            </a:r>
            <a:endParaRPr lang="zh-CN" altLang="en-US" sz="2400" b="1" dirty="0">
              <a:latin typeface="Times New Roman" panose="02020503050405090304" charset="0"/>
            </a:endParaRPr>
          </a:p>
        </p:txBody>
      </p:sp>
      <p:sp>
        <p:nvSpPr>
          <p:cNvPr id="100357" name="Rectangle 6"/>
          <p:cNvSpPr>
            <a:spLocks noChangeArrowheads="1"/>
          </p:cNvSpPr>
          <p:nvPr/>
        </p:nvSpPr>
        <p:spPr bwMode="auto">
          <a:xfrm>
            <a:off x="3886200" y="5942013"/>
            <a:ext cx="1443355" cy="368300"/>
          </a:xfrm>
          <a:prstGeom prst="rect">
            <a:avLst/>
          </a:prstGeom>
          <a:noFill/>
          <a:ln>
            <a:noFill/>
          </a:ln>
          <a:effectLst/>
        </p:spPr>
        <p:txBody>
          <a:bodyPr wrap="none">
            <a:spAutoFit/>
          </a:bodyPr>
          <a:p>
            <a:pPr eaLnBrk="1" hangingPunct="1"/>
            <a:r>
              <a:rPr lang="zh-CN" altLang="en-US" sz="1800" b="1" dirty="0">
                <a:latin typeface="Times New Roman" panose="02020503050405090304" charset="0"/>
              </a:rPr>
              <a:t>图  密度相连</a:t>
            </a:r>
            <a:endParaRPr lang="zh-CN" altLang="en-US" sz="1800" b="1" dirty="0">
              <a:latin typeface="Times New Roman" panose="02020503050405090304" charset="0"/>
            </a:endParaRPr>
          </a:p>
        </p:txBody>
      </p:sp>
      <p:sp>
        <p:nvSpPr>
          <p:cNvPr id="100358" name="Rectangle 7"/>
          <p:cNvSpPr>
            <a:spLocks noChangeArrowheads="1"/>
          </p:cNvSpPr>
          <p:nvPr/>
        </p:nvSpPr>
        <p:spPr bwMode="auto">
          <a:xfrm>
            <a:off x="7467600" y="5942013"/>
            <a:ext cx="1042035" cy="368300"/>
          </a:xfrm>
          <a:prstGeom prst="rect">
            <a:avLst/>
          </a:prstGeom>
          <a:noFill/>
          <a:ln>
            <a:noFill/>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800" b="1" i="0" u="none" strike="noStrike" kern="1200" cap="none" spc="0" normalizeH="0" baseline="0" noProof="0" smtClean="0">
                <a:ln>
                  <a:noFill/>
                </a:ln>
                <a:solidFill>
                  <a:schemeClr val="tx1"/>
                </a:solidFill>
                <a:effectLst/>
                <a:uLnTx/>
                <a:uFillTx/>
                <a:latin typeface="Times New Roman" panose="02020503050405090304" charset="0"/>
                <a:ea typeface="宋体" charset="0"/>
                <a:cs typeface="宋体" charset="0"/>
              </a:rPr>
              <a:t>图   噪声</a:t>
            </a:r>
            <a:endParaRPr kumimoji="1" lang="zh-CN" altLang="en-US" sz="1800" b="1" i="0" u="none" strike="noStrike" kern="1200" cap="none" spc="0" normalizeH="0" baseline="0" noProof="0" smtClean="0">
              <a:ln>
                <a:noFill/>
              </a:ln>
              <a:solidFill>
                <a:schemeClr val="tx1"/>
              </a:solidFill>
              <a:effectLst/>
              <a:uLnTx/>
              <a:uFillTx/>
              <a:latin typeface="Times New Roman" panose="02020503050405090304" charset="0"/>
              <a:ea typeface="宋体" charset="0"/>
              <a:cs typeface="宋体" charset="0"/>
            </a:endParaRPr>
          </a:p>
        </p:txBody>
      </p:sp>
      <p:sp>
        <p:nvSpPr>
          <p:cNvPr id="100359" name="Rectangle 0"/>
          <p:cNvSpPr>
            <a:spLocks noChangeArrowheads="1"/>
          </p:cNvSpPr>
          <p:nvPr/>
        </p:nvSpPr>
        <p:spPr bwMode="auto">
          <a:xfrm>
            <a:off x="4800600" y="692150"/>
            <a:ext cx="2178050" cy="521970"/>
          </a:xfrm>
          <a:prstGeom prst="rect">
            <a:avLst/>
          </a:prstGeom>
          <a:noFill/>
          <a:ln>
            <a:noFill/>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smtClean="0">
                <a:ln>
                  <a:noFill/>
                </a:ln>
                <a:solidFill>
                  <a:srgbClr val="000099"/>
                </a:solidFill>
                <a:effectLst/>
                <a:uLnTx/>
                <a:uFillTx/>
                <a:latin typeface="Times New Roman" panose="02020503050405090304" charset="0"/>
                <a:ea typeface="宋体" charset="0"/>
                <a:cs typeface="宋体" charset="0"/>
              </a:rPr>
              <a:t>1</a:t>
            </a:r>
            <a:r>
              <a:rPr kumimoji="1" lang="zh-CN" altLang="en-US" sz="2800" b="1" i="0" u="none" strike="noStrike" kern="1200" cap="none" spc="0" normalizeH="0" baseline="0" noProof="0" smtClean="0">
                <a:ln>
                  <a:noFill/>
                </a:ln>
                <a:solidFill>
                  <a:srgbClr val="000099"/>
                </a:solidFill>
                <a:effectLst/>
                <a:uLnTx/>
                <a:uFillTx/>
                <a:latin typeface="Times New Roman" panose="02020503050405090304" charset="0"/>
                <a:ea typeface="宋体" charset="0"/>
                <a:cs typeface="宋体" charset="0"/>
              </a:rPr>
              <a:t>、</a:t>
            </a:r>
            <a:r>
              <a:rPr kumimoji="1" lang="en-US" altLang="zh-CN" sz="2800" b="1" i="0" u="none" strike="noStrike" kern="1200" cap="none" spc="0" normalizeH="0" baseline="0" noProof="0" smtClean="0">
                <a:ln>
                  <a:noFill/>
                </a:ln>
                <a:solidFill>
                  <a:srgbClr val="000099"/>
                </a:solidFill>
                <a:effectLst/>
                <a:uLnTx/>
                <a:uFillTx/>
                <a:latin typeface="Times New Roman" panose="02020503050405090304" charset="0"/>
                <a:ea typeface="宋体" charset="0"/>
                <a:cs typeface="宋体" charset="0"/>
              </a:rPr>
              <a:t>DBSCAN</a:t>
            </a:r>
            <a:endParaRPr kumimoji="1" lang="en-US" altLang="zh-CN" sz="2800" b="1" i="0" u="none" strike="noStrike" kern="1200" cap="none" spc="0" normalizeH="0" baseline="0" noProof="0" smtClean="0">
              <a:ln>
                <a:noFill/>
              </a:ln>
              <a:solidFill>
                <a:srgbClr val="000099"/>
              </a:solidFill>
              <a:effectLst/>
              <a:uLnTx/>
              <a:uFillTx/>
              <a:latin typeface="Times New Roman" panose="02020503050405090304" charset="0"/>
              <a:ea typeface="宋体" charset="0"/>
              <a:cs typeface="宋体"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Rectangle 2"/>
          <p:cNvSpPr>
            <a:spLocks noChangeArrowheads="1"/>
          </p:cNvSpPr>
          <p:nvPr/>
        </p:nvSpPr>
        <p:spPr bwMode="auto">
          <a:xfrm>
            <a:off x="1981200" y="1076325"/>
            <a:ext cx="8229600" cy="5248275"/>
          </a:xfrm>
          <a:prstGeom prst="rect">
            <a:avLst/>
          </a:prstGeom>
          <a:noFill/>
          <a:ln>
            <a:noFill/>
          </a:ln>
          <a:effectLst/>
        </p:spPr>
        <p:txBody>
          <a:bodyPr/>
          <a:p>
            <a:pPr marL="342900" indent="-342900" eaLnBrk="1" hangingPunct="1">
              <a:spcBef>
                <a:spcPct val="20000"/>
              </a:spcBef>
              <a:buClr>
                <a:schemeClr val="tx2"/>
              </a:buClr>
              <a:buSzPct val="70000"/>
              <a:buFont typeface="Wingdings" panose="05000000000000000000" pitchFamily="2" charset="2"/>
              <a:buChar char="l"/>
            </a:pPr>
            <a:r>
              <a:rPr lang="zh-CN" altLang="en-US" b="1" dirty="0">
                <a:latin typeface="Arial" panose="020B0604020202090204" pitchFamily="34" charset="0"/>
              </a:rPr>
              <a:t>数据对象集合、聚类和噪音的图示</a:t>
            </a:r>
            <a:endParaRPr lang="zh-CN" altLang="en-US" b="1" dirty="0">
              <a:latin typeface="Arial" panose="020B0604020202090204" pitchFamily="34" charset="0"/>
            </a:endParaRPr>
          </a:p>
        </p:txBody>
      </p:sp>
      <p:pic>
        <p:nvPicPr>
          <p:cNvPr id="101379"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67000" y="2057400"/>
            <a:ext cx="6400800" cy="3846513"/>
          </a:xfrm>
          <a:prstGeom prst="rect">
            <a:avLst/>
          </a:prstGeom>
          <a:noFill/>
          <a:ln>
            <a:noFill/>
          </a:ln>
          <a:effectLst/>
        </p:spPr>
      </p:pic>
      <p:sp>
        <p:nvSpPr>
          <p:cNvPr id="115716" name="Rectangle 4"/>
          <p:cNvSpPr>
            <a:spLocks noChangeArrowheads="1"/>
          </p:cNvSpPr>
          <p:nvPr/>
        </p:nvSpPr>
        <p:spPr bwMode="auto">
          <a:xfrm>
            <a:off x="2514600" y="1981200"/>
            <a:ext cx="7086600" cy="4114800"/>
          </a:xfrm>
          <a:prstGeom prst="rect">
            <a:avLst/>
          </a:prstGeom>
          <a:noFill/>
          <a:ln w="28575">
            <a:solidFill>
              <a:srgbClr val="FF0000"/>
            </a:solidFill>
            <a:miter lim="800000"/>
          </a:ln>
          <a:effectLst/>
        </p:spPr>
        <p:txBody>
          <a:bodyPr wrap="none" anchor="ctr"/>
          <a:p>
            <a:endParaRPr lang="zh-CN" altLang="en-US" dirty="0">
              <a:latin typeface="Times New Roman" panose="02020503050405090304" charset="0"/>
            </a:endParaRPr>
          </a:p>
        </p:txBody>
      </p:sp>
      <p:sp>
        <p:nvSpPr>
          <p:cNvPr id="115717" name="Rectangle 5"/>
          <p:cNvSpPr>
            <a:spLocks noChangeArrowheads="1"/>
          </p:cNvSpPr>
          <p:nvPr/>
        </p:nvSpPr>
        <p:spPr bwMode="auto">
          <a:xfrm>
            <a:off x="2362200" y="1066800"/>
            <a:ext cx="2514600" cy="609600"/>
          </a:xfrm>
          <a:prstGeom prst="rect">
            <a:avLst/>
          </a:prstGeom>
          <a:noFill/>
          <a:ln w="28575">
            <a:solidFill>
              <a:srgbClr val="FF0000"/>
            </a:solidFill>
            <a:miter lim="800000"/>
          </a:ln>
          <a:effectLst/>
        </p:spPr>
        <p:txBody>
          <a:bodyPr wrap="none" anchor="ctr"/>
          <a:p>
            <a:endParaRPr lang="zh-CN" altLang="en-US" dirty="0">
              <a:latin typeface="Times New Roman" panose="02020503050405090304" charset="0"/>
            </a:endParaRPr>
          </a:p>
        </p:txBody>
      </p:sp>
      <p:sp>
        <p:nvSpPr>
          <p:cNvPr id="115718" name="Oval 6"/>
          <p:cNvSpPr>
            <a:spLocks noChangeArrowheads="1"/>
          </p:cNvSpPr>
          <p:nvPr/>
        </p:nvSpPr>
        <p:spPr bwMode="auto">
          <a:xfrm>
            <a:off x="5257800" y="990600"/>
            <a:ext cx="838200" cy="609600"/>
          </a:xfrm>
          <a:prstGeom prst="ellipse">
            <a:avLst/>
          </a:prstGeom>
          <a:noFill/>
          <a:ln w="28575">
            <a:solidFill>
              <a:srgbClr val="FF0000"/>
            </a:solidFill>
            <a:round/>
          </a:ln>
          <a:effectLst/>
        </p:spPr>
        <p:txBody>
          <a:bodyPr wrap="none" anchor="ctr"/>
          <a:p>
            <a:endParaRPr lang="zh-CN" altLang="en-US" dirty="0">
              <a:latin typeface="Times New Roman" panose="02020503050405090304" charset="0"/>
            </a:endParaRPr>
          </a:p>
        </p:txBody>
      </p:sp>
      <p:sp>
        <p:nvSpPr>
          <p:cNvPr id="115719" name="Oval 7"/>
          <p:cNvSpPr>
            <a:spLocks noChangeArrowheads="1"/>
          </p:cNvSpPr>
          <p:nvPr/>
        </p:nvSpPr>
        <p:spPr bwMode="auto">
          <a:xfrm>
            <a:off x="6096000" y="2438400"/>
            <a:ext cx="1066800" cy="762000"/>
          </a:xfrm>
          <a:prstGeom prst="ellipse">
            <a:avLst/>
          </a:prstGeom>
          <a:noFill/>
          <a:ln w="28575">
            <a:solidFill>
              <a:srgbClr val="FF0000"/>
            </a:solidFill>
            <a:round/>
          </a:ln>
          <a:effectLst/>
        </p:spPr>
        <p:txBody>
          <a:bodyPr wrap="none" anchor="ctr"/>
          <a:p>
            <a:endParaRPr lang="zh-CN" altLang="en-US" dirty="0">
              <a:latin typeface="Times New Roman" panose="02020503050405090304" charset="0"/>
            </a:endParaRPr>
          </a:p>
        </p:txBody>
      </p:sp>
      <p:sp>
        <p:nvSpPr>
          <p:cNvPr id="115720" name="Oval 8"/>
          <p:cNvSpPr>
            <a:spLocks noChangeArrowheads="1"/>
          </p:cNvSpPr>
          <p:nvPr/>
        </p:nvSpPr>
        <p:spPr bwMode="auto">
          <a:xfrm>
            <a:off x="3581400" y="2971800"/>
            <a:ext cx="609600" cy="533400"/>
          </a:xfrm>
          <a:prstGeom prst="ellipse">
            <a:avLst/>
          </a:prstGeom>
          <a:noFill/>
          <a:ln w="28575">
            <a:solidFill>
              <a:srgbClr val="FF0000"/>
            </a:solidFill>
            <a:round/>
          </a:ln>
          <a:effectLst/>
        </p:spPr>
        <p:txBody>
          <a:bodyPr wrap="none" anchor="ctr"/>
          <a:p>
            <a:endParaRPr lang="zh-CN" altLang="en-US" dirty="0">
              <a:latin typeface="Times New Roman" panose="02020503050405090304" charset="0"/>
            </a:endParaRPr>
          </a:p>
        </p:txBody>
      </p:sp>
      <p:sp>
        <p:nvSpPr>
          <p:cNvPr id="115721" name="Oval 9"/>
          <p:cNvSpPr>
            <a:spLocks noChangeArrowheads="1"/>
          </p:cNvSpPr>
          <p:nvPr/>
        </p:nvSpPr>
        <p:spPr bwMode="auto">
          <a:xfrm>
            <a:off x="4648200" y="3886200"/>
            <a:ext cx="3429000" cy="1066800"/>
          </a:xfrm>
          <a:prstGeom prst="ellipse">
            <a:avLst/>
          </a:prstGeom>
          <a:noFill/>
          <a:ln w="28575">
            <a:solidFill>
              <a:srgbClr val="FF0000"/>
            </a:solidFill>
            <a:round/>
          </a:ln>
          <a:effectLst/>
        </p:spPr>
        <p:txBody>
          <a:bodyPr wrap="none" anchor="ctr"/>
          <a:p>
            <a:endParaRPr lang="zh-CN" altLang="en-US" dirty="0">
              <a:latin typeface="Times New Roman" panose="02020503050405090304" charset="0"/>
            </a:endParaRPr>
          </a:p>
        </p:txBody>
      </p:sp>
      <p:sp>
        <p:nvSpPr>
          <p:cNvPr id="115722" name="AutoShape 10"/>
          <p:cNvSpPr>
            <a:spLocks noChangeArrowheads="1"/>
          </p:cNvSpPr>
          <p:nvPr/>
        </p:nvSpPr>
        <p:spPr bwMode="auto">
          <a:xfrm>
            <a:off x="7772400" y="2209800"/>
            <a:ext cx="304800" cy="381000"/>
          </a:xfrm>
          <a:prstGeom prst="triangle">
            <a:avLst>
              <a:gd name="adj" fmla="val 50000"/>
            </a:avLst>
          </a:prstGeom>
          <a:noFill/>
          <a:ln w="28575">
            <a:solidFill>
              <a:srgbClr val="FF0000"/>
            </a:solidFill>
            <a:miter lim="800000"/>
          </a:ln>
          <a:effectLst/>
        </p:spPr>
        <p:txBody>
          <a:bodyPr wrap="none" anchor="ctr"/>
          <a:p>
            <a:endParaRPr lang="zh-CN" altLang="en-US" dirty="0">
              <a:latin typeface="Times New Roman" panose="02020503050405090304" charset="0"/>
            </a:endParaRPr>
          </a:p>
        </p:txBody>
      </p:sp>
      <p:sp>
        <p:nvSpPr>
          <p:cNvPr id="115723" name="AutoShape 11"/>
          <p:cNvSpPr>
            <a:spLocks noChangeArrowheads="1"/>
          </p:cNvSpPr>
          <p:nvPr/>
        </p:nvSpPr>
        <p:spPr bwMode="auto">
          <a:xfrm>
            <a:off x="5181600" y="2590800"/>
            <a:ext cx="228600" cy="304800"/>
          </a:xfrm>
          <a:prstGeom prst="triangle">
            <a:avLst>
              <a:gd name="adj" fmla="val 50000"/>
            </a:avLst>
          </a:prstGeom>
          <a:noFill/>
          <a:ln w="28575">
            <a:solidFill>
              <a:srgbClr val="FF0000"/>
            </a:solidFill>
            <a:miter lim="800000"/>
          </a:ln>
          <a:effectLst/>
        </p:spPr>
        <p:txBody>
          <a:bodyPr wrap="none" anchor="ctr"/>
          <a:p>
            <a:endParaRPr lang="zh-CN" altLang="en-US" dirty="0">
              <a:latin typeface="Times New Roman" panose="02020503050405090304" charset="0"/>
            </a:endParaRPr>
          </a:p>
        </p:txBody>
      </p:sp>
      <p:sp>
        <p:nvSpPr>
          <p:cNvPr id="115724" name="AutoShape 12"/>
          <p:cNvSpPr>
            <a:spLocks noChangeArrowheads="1"/>
          </p:cNvSpPr>
          <p:nvPr/>
        </p:nvSpPr>
        <p:spPr bwMode="auto">
          <a:xfrm>
            <a:off x="5486400" y="2286000"/>
            <a:ext cx="304800" cy="304800"/>
          </a:xfrm>
          <a:prstGeom prst="triangle">
            <a:avLst>
              <a:gd name="adj" fmla="val 50000"/>
            </a:avLst>
          </a:prstGeom>
          <a:noFill/>
          <a:ln w="28575">
            <a:solidFill>
              <a:srgbClr val="FF0000"/>
            </a:solidFill>
            <a:miter lim="800000"/>
          </a:ln>
          <a:effectLst/>
        </p:spPr>
        <p:txBody>
          <a:bodyPr wrap="none" anchor="ctr"/>
          <a:p>
            <a:endParaRPr lang="zh-CN" altLang="en-US" dirty="0">
              <a:latin typeface="Times New Roman" panose="02020503050405090304" charset="0"/>
            </a:endParaRPr>
          </a:p>
        </p:txBody>
      </p:sp>
      <p:sp>
        <p:nvSpPr>
          <p:cNvPr id="115725" name="AutoShape 13"/>
          <p:cNvSpPr>
            <a:spLocks noChangeArrowheads="1"/>
          </p:cNvSpPr>
          <p:nvPr/>
        </p:nvSpPr>
        <p:spPr bwMode="auto">
          <a:xfrm>
            <a:off x="3124200" y="5257800"/>
            <a:ext cx="228600" cy="304800"/>
          </a:xfrm>
          <a:prstGeom prst="triangle">
            <a:avLst>
              <a:gd name="adj" fmla="val 50000"/>
            </a:avLst>
          </a:prstGeom>
          <a:noFill/>
          <a:ln w="28575">
            <a:solidFill>
              <a:srgbClr val="FF0000"/>
            </a:solidFill>
            <a:miter lim="800000"/>
          </a:ln>
          <a:effectLst/>
        </p:spPr>
        <p:txBody>
          <a:bodyPr wrap="none" anchor="ctr"/>
          <a:p>
            <a:endParaRPr lang="zh-CN" altLang="en-US" dirty="0">
              <a:latin typeface="Times New Roman" panose="02020503050405090304" charset="0"/>
            </a:endParaRPr>
          </a:p>
        </p:txBody>
      </p:sp>
      <p:sp>
        <p:nvSpPr>
          <p:cNvPr id="115726" name="AutoShape 14"/>
          <p:cNvSpPr>
            <a:spLocks noChangeArrowheads="1"/>
          </p:cNvSpPr>
          <p:nvPr/>
        </p:nvSpPr>
        <p:spPr bwMode="auto">
          <a:xfrm>
            <a:off x="4114800" y="2438400"/>
            <a:ext cx="228600" cy="304800"/>
          </a:xfrm>
          <a:prstGeom prst="triangle">
            <a:avLst>
              <a:gd name="adj" fmla="val 50000"/>
            </a:avLst>
          </a:prstGeom>
          <a:noFill/>
          <a:ln w="28575">
            <a:solidFill>
              <a:srgbClr val="FF0000"/>
            </a:solidFill>
            <a:miter lim="800000"/>
          </a:ln>
          <a:effectLst/>
        </p:spPr>
        <p:txBody>
          <a:bodyPr wrap="none" anchor="ctr"/>
          <a:p>
            <a:endParaRPr lang="zh-CN" altLang="en-US" dirty="0">
              <a:latin typeface="Times New Roman" panose="02020503050405090304" charset="0"/>
            </a:endParaRPr>
          </a:p>
        </p:txBody>
      </p:sp>
      <p:sp>
        <p:nvSpPr>
          <p:cNvPr id="115727" name="AutoShape 15"/>
          <p:cNvSpPr>
            <a:spLocks noChangeArrowheads="1"/>
          </p:cNvSpPr>
          <p:nvPr/>
        </p:nvSpPr>
        <p:spPr bwMode="auto">
          <a:xfrm>
            <a:off x="8001000" y="5486400"/>
            <a:ext cx="228600" cy="304800"/>
          </a:xfrm>
          <a:prstGeom prst="triangle">
            <a:avLst>
              <a:gd name="adj" fmla="val 50000"/>
            </a:avLst>
          </a:prstGeom>
          <a:noFill/>
          <a:ln w="28575">
            <a:solidFill>
              <a:srgbClr val="FF0000"/>
            </a:solidFill>
            <a:miter lim="800000"/>
          </a:ln>
          <a:effectLst/>
        </p:spPr>
        <p:txBody>
          <a:bodyPr wrap="none" anchor="ctr"/>
          <a:p>
            <a:endParaRPr lang="zh-CN" altLang="en-US" dirty="0">
              <a:latin typeface="Times New Roman" panose="02020503050405090304" charset="0"/>
            </a:endParaRPr>
          </a:p>
        </p:txBody>
      </p:sp>
      <p:sp>
        <p:nvSpPr>
          <p:cNvPr id="115728" name="AutoShape 16"/>
          <p:cNvSpPr>
            <a:spLocks noChangeArrowheads="1"/>
          </p:cNvSpPr>
          <p:nvPr/>
        </p:nvSpPr>
        <p:spPr bwMode="auto">
          <a:xfrm>
            <a:off x="6477000" y="838200"/>
            <a:ext cx="914400" cy="914400"/>
          </a:xfrm>
          <a:prstGeom prst="triangle">
            <a:avLst>
              <a:gd name="adj" fmla="val 50000"/>
            </a:avLst>
          </a:prstGeom>
          <a:noFill/>
          <a:ln w="28575">
            <a:solidFill>
              <a:srgbClr val="FF0000"/>
            </a:solidFill>
            <a:miter lim="800000"/>
          </a:ln>
          <a:effectLst/>
        </p:spPr>
        <p:txBody>
          <a:bodyPr wrap="none" anchor="ctr"/>
          <a:p>
            <a:endParaRPr lang="zh-CN" altLang="en-US" dirty="0">
              <a:latin typeface="Times New Roman" panose="0202050305040509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5716"/>
                                        </p:tgtEl>
                                        <p:attrNameLst>
                                          <p:attrName>style.visibility</p:attrName>
                                        </p:attrNameLst>
                                      </p:cBhvr>
                                      <p:to>
                                        <p:strVal val="visible"/>
                                      </p:to>
                                    </p:set>
                                    <p:anim calcmode="lin" valueType="num">
                                      <p:cBhvr additive="base">
                                        <p:cTn id="7" dur="500" fill="hold"/>
                                        <p:tgtEl>
                                          <p:spTgt spid="115716"/>
                                        </p:tgtEl>
                                        <p:attrNameLst>
                                          <p:attrName>ppt_x</p:attrName>
                                        </p:attrNameLst>
                                      </p:cBhvr>
                                      <p:tavLst>
                                        <p:tav tm="0">
                                          <p:val>
                                            <p:strVal val="#ppt_x"/>
                                          </p:val>
                                        </p:tav>
                                        <p:tav tm="100000">
                                          <p:val>
                                            <p:strVal val="#ppt_x"/>
                                          </p:val>
                                        </p:tav>
                                      </p:tavLst>
                                    </p:anim>
                                    <p:anim calcmode="lin" valueType="num">
                                      <p:cBhvr additive="base">
                                        <p:cTn id="8" dur="500" fill="hold"/>
                                        <p:tgtEl>
                                          <p:spTgt spid="11571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5717"/>
                                        </p:tgtEl>
                                        <p:attrNameLst>
                                          <p:attrName>style.visibility</p:attrName>
                                        </p:attrNameLst>
                                      </p:cBhvr>
                                      <p:to>
                                        <p:strVal val="visible"/>
                                      </p:to>
                                    </p:set>
                                    <p:anim calcmode="lin" valueType="num">
                                      <p:cBhvr additive="base">
                                        <p:cTn id="11" dur="500" fill="hold"/>
                                        <p:tgtEl>
                                          <p:spTgt spid="115717"/>
                                        </p:tgtEl>
                                        <p:attrNameLst>
                                          <p:attrName>ppt_x</p:attrName>
                                        </p:attrNameLst>
                                      </p:cBhvr>
                                      <p:tavLst>
                                        <p:tav tm="0">
                                          <p:val>
                                            <p:strVal val="#ppt_x"/>
                                          </p:val>
                                        </p:tav>
                                        <p:tav tm="100000">
                                          <p:val>
                                            <p:strVal val="#ppt_x"/>
                                          </p:val>
                                        </p:tav>
                                      </p:tavLst>
                                    </p:anim>
                                    <p:anim calcmode="lin" valueType="num">
                                      <p:cBhvr additive="base">
                                        <p:cTn id="12" dur="500" fill="hold"/>
                                        <p:tgtEl>
                                          <p:spTgt spid="11571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5718"/>
                                        </p:tgtEl>
                                        <p:attrNameLst>
                                          <p:attrName>style.visibility</p:attrName>
                                        </p:attrNameLst>
                                      </p:cBhvr>
                                      <p:to>
                                        <p:strVal val="visible"/>
                                      </p:to>
                                    </p:set>
                                    <p:anim calcmode="lin" valueType="num">
                                      <p:cBhvr additive="base">
                                        <p:cTn id="17" dur="500" fill="hold"/>
                                        <p:tgtEl>
                                          <p:spTgt spid="115718"/>
                                        </p:tgtEl>
                                        <p:attrNameLst>
                                          <p:attrName>ppt_x</p:attrName>
                                        </p:attrNameLst>
                                      </p:cBhvr>
                                      <p:tavLst>
                                        <p:tav tm="0">
                                          <p:val>
                                            <p:strVal val="#ppt_x"/>
                                          </p:val>
                                        </p:tav>
                                        <p:tav tm="100000">
                                          <p:val>
                                            <p:strVal val="#ppt_x"/>
                                          </p:val>
                                        </p:tav>
                                      </p:tavLst>
                                    </p:anim>
                                    <p:anim calcmode="lin" valueType="num">
                                      <p:cBhvr additive="base">
                                        <p:cTn id="18" dur="500" fill="hold"/>
                                        <p:tgtEl>
                                          <p:spTgt spid="11571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15720"/>
                                        </p:tgtEl>
                                        <p:attrNameLst>
                                          <p:attrName>style.visibility</p:attrName>
                                        </p:attrNameLst>
                                      </p:cBhvr>
                                      <p:to>
                                        <p:strVal val="visible"/>
                                      </p:to>
                                    </p:set>
                                    <p:anim calcmode="lin" valueType="num">
                                      <p:cBhvr additive="base">
                                        <p:cTn id="21" dur="500" fill="hold"/>
                                        <p:tgtEl>
                                          <p:spTgt spid="115720"/>
                                        </p:tgtEl>
                                        <p:attrNameLst>
                                          <p:attrName>ppt_x</p:attrName>
                                        </p:attrNameLst>
                                      </p:cBhvr>
                                      <p:tavLst>
                                        <p:tav tm="0">
                                          <p:val>
                                            <p:strVal val="#ppt_x"/>
                                          </p:val>
                                        </p:tav>
                                        <p:tav tm="100000">
                                          <p:val>
                                            <p:strVal val="#ppt_x"/>
                                          </p:val>
                                        </p:tav>
                                      </p:tavLst>
                                    </p:anim>
                                    <p:anim calcmode="lin" valueType="num">
                                      <p:cBhvr additive="base">
                                        <p:cTn id="22" dur="500" fill="hold"/>
                                        <p:tgtEl>
                                          <p:spTgt spid="115720"/>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15721"/>
                                        </p:tgtEl>
                                        <p:attrNameLst>
                                          <p:attrName>style.visibility</p:attrName>
                                        </p:attrNameLst>
                                      </p:cBhvr>
                                      <p:to>
                                        <p:strVal val="visible"/>
                                      </p:to>
                                    </p:set>
                                    <p:anim calcmode="lin" valueType="num">
                                      <p:cBhvr additive="base">
                                        <p:cTn id="25" dur="500" fill="hold"/>
                                        <p:tgtEl>
                                          <p:spTgt spid="115721"/>
                                        </p:tgtEl>
                                        <p:attrNameLst>
                                          <p:attrName>ppt_x</p:attrName>
                                        </p:attrNameLst>
                                      </p:cBhvr>
                                      <p:tavLst>
                                        <p:tav tm="0">
                                          <p:val>
                                            <p:strVal val="#ppt_x"/>
                                          </p:val>
                                        </p:tav>
                                        <p:tav tm="100000">
                                          <p:val>
                                            <p:strVal val="#ppt_x"/>
                                          </p:val>
                                        </p:tav>
                                      </p:tavLst>
                                    </p:anim>
                                    <p:anim calcmode="lin" valueType="num">
                                      <p:cBhvr additive="base">
                                        <p:cTn id="26" dur="500" fill="hold"/>
                                        <p:tgtEl>
                                          <p:spTgt spid="11572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5719"/>
                                        </p:tgtEl>
                                        <p:attrNameLst>
                                          <p:attrName>style.visibility</p:attrName>
                                        </p:attrNameLst>
                                      </p:cBhvr>
                                      <p:to>
                                        <p:strVal val="visible"/>
                                      </p:to>
                                    </p:set>
                                    <p:anim calcmode="lin" valueType="num">
                                      <p:cBhvr additive="base">
                                        <p:cTn id="29" dur="500" fill="hold"/>
                                        <p:tgtEl>
                                          <p:spTgt spid="115719"/>
                                        </p:tgtEl>
                                        <p:attrNameLst>
                                          <p:attrName>ppt_x</p:attrName>
                                        </p:attrNameLst>
                                      </p:cBhvr>
                                      <p:tavLst>
                                        <p:tav tm="0">
                                          <p:val>
                                            <p:strVal val="#ppt_x"/>
                                          </p:val>
                                        </p:tav>
                                        <p:tav tm="100000">
                                          <p:val>
                                            <p:strVal val="#ppt_x"/>
                                          </p:val>
                                        </p:tav>
                                      </p:tavLst>
                                    </p:anim>
                                    <p:anim calcmode="lin" valueType="num">
                                      <p:cBhvr additive="base">
                                        <p:cTn id="30" dur="500" fill="hold"/>
                                        <p:tgtEl>
                                          <p:spTgt spid="11571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15727"/>
                                        </p:tgtEl>
                                        <p:attrNameLst>
                                          <p:attrName>style.visibility</p:attrName>
                                        </p:attrNameLst>
                                      </p:cBhvr>
                                      <p:to>
                                        <p:strVal val="visible"/>
                                      </p:to>
                                    </p:set>
                                    <p:anim calcmode="lin" valueType="num">
                                      <p:cBhvr additive="base">
                                        <p:cTn id="35" dur="500" fill="hold"/>
                                        <p:tgtEl>
                                          <p:spTgt spid="115727"/>
                                        </p:tgtEl>
                                        <p:attrNameLst>
                                          <p:attrName>ppt_x</p:attrName>
                                        </p:attrNameLst>
                                      </p:cBhvr>
                                      <p:tavLst>
                                        <p:tav tm="0">
                                          <p:val>
                                            <p:strVal val="#ppt_x"/>
                                          </p:val>
                                        </p:tav>
                                        <p:tav tm="100000">
                                          <p:val>
                                            <p:strVal val="#ppt_x"/>
                                          </p:val>
                                        </p:tav>
                                      </p:tavLst>
                                    </p:anim>
                                    <p:anim calcmode="lin" valueType="num">
                                      <p:cBhvr additive="base">
                                        <p:cTn id="36" dur="500" fill="hold"/>
                                        <p:tgtEl>
                                          <p:spTgt spid="115727"/>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5722"/>
                                        </p:tgtEl>
                                        <p:attrNameLst>
                                          <p:attrName>style.visibility</p:attrName>
                                        </p:attrNameLst>
                                      </p:cBhvr>
                                      <p:to>
                                        <p:strVal val="visible"/>
                                      </p:to>
                                    </p:set>
                                    <p:anim calcmode="lin" valueType="num">
                                      <p:cBhvr additive="base">
                                        <p:cTn id="39" dur="500" fill="hold"/>
                                        <p:tgtEl>
                                          <p:spTgt spid="115722"/>
                                        </p:tgtEl>
                                        <p:attrNameLst>
                                          <p:attrName>ppt_x</p:attrName>
                                        </p:attrNameLst>
                                      </p:cBhvr>
                                      <p:tavLst>
                                        <p:tav tm="0">
                                          <p:val>
                                            <p:strVal val="#ppt_x"/>
                                          </p:val>
                                        </p:tav>
                                        <p:tav tm="100000">
                                          <p:val>
                                            <p:strVal val="#ppt_x"/>
                                          </p:val>
                                        </p:tav>
                                      </p:tavLst>
                                    </p:anim>
                                    <p:anim calcmode="lin" valueType="num">
                                      <p:cBhvr additive="base">
                                        <p:cTn id="40" dur="500" fill="hold"/>
                                        <p:tgtEl>
                                          <p:spTgt spid="115722"/>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15728"/>
                                        </p:tgtEl>
                                        <p:attrNameLst>
                                          <p:attrName>style.visibility</p:attrName>
                                        </p:attrNameLst>
                                      </p:cBhvr>
                                      <p:to>
                                        <p:strVal val="visible"/>
                                      </p:to>
                                    </p:set>
                                    <p:anim calcmode="lin" valueType="num">
                                      <p:cBhvr additive="base">
                                        <p:cTn id="43" dur="500" fill="hold"/>
                                        <p:tgtEl>
                                          <p:spTgt spid="115728"/>
                                        </p:tgtEl>
                                        <p:attrNameLst>
                                          <p:attrName>ppt_x</p:attrName>
                                        </p:attrNameLst>
                                      </p:cBhvr>
                                      <p:tavLst>
                                        <p:tav tm="0">
                                          <p:val>
                                            <p:strVal val="#ppt_x"/>
                                          </p:val>
                                        </p:tav>
                                        <p:tav tm="100000">
                                          <p:val>
                                            <p:strVal val="#ppt_x"/>
                                          </p:val>
                                        </p:tav>
                                      </p:tavLst>
                                    </p:anim>
                                    <p:anim calcmode="lin" valueType="num">
                                      <p:cBhvr additive="base">
                                        <p:cTn id="44" dur="500" fill="hold"/>
                                        <p:tgtEl>
                                          <p:spTgt spid="115728"/>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15723"/>
                                        </p:tgtEl>
                                        <p:attrNameLst>
                                          <p:attrName>style.visibility</p:attrName>
                                        </p:attrNameLst>
                                      </p:cBhvr>
                                      <p:to>
                                        <p:strVal val="visible"/>
                                      </p:to>
                                    </p:set>
                                    <p:anim calcmode="lin" valueType="num">
                                      <p:cBhvr additive="base">
                                        <p:cTn id="47" dur="500" fill="hold"/>
                                        <p:tgtEl>
                                          <p:spTgt spid="115723"/>
                                        </p:tgtEl>
                                        <p:attrNameLst>
                                          <p:attrName>ppt_x</p:attrName>
                                        </p:attrNameLst>
                                      </p:cBhvr>
                                      <p:tavLst>
                                        <p:tav tm="0">
                                          <p:val>
                                            <p:strVal val="#ppt_x"/>
                                          </p:val>
                                        </p:tav>
                                        <p:tav tm="100000">
                                          <p:val>
                                            <p:strVal val="#ppt_x"/>
                                          </p:val>
                                        </p:tav>
                                      </p:tavLst>
                                    </p:anim>
                                    <p:anim calcmode="lin" valueType="num">
                                      <p:cBhvr additive="base">
                                        <p:cTn id="48" dur="500" fill="hold"/>
                                        <p:tgtEl>
                                          <p:spTgt spid="11572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15724"/>
                                        </p:tgtEl>
                                        <p:attrNameLst>
                                          <p:attrName>style.visibility</p:attrName>
                                        </p:attrNameLst>
                                      </p:cBhvr>
                                      <p:to>
                                        <p:strVal val="visible"/>
                                      </p:to>
                                    </p:set>
                                    <p:anim calcmode="lin" valueType="num">
                                      <p:cBhvr additive="base">
                                        <p:cTn id="51" dur="500" fill="hold"/>
                                        <p:tgtEl>
                                          <p:spTgt spid="115724"/>
                                        </p:tgtEl>
                                        <p:attrNameLst>
                                          <p:attrName>ppt_x</p:attrName>
                                        </p:attrNameLst>
                                      </p:cBhvr>
                                      <p:tavLst>
                                        <p:tav tm="0">
                                          <p:val>
                                            <p:strVal val="#ppt_x"/>
                                          </p:val>
                                        </p:tav>
                                        <p:tav tm="100000">
                                          <p:val>
                                            <p:strVal val="#ppt_x"/>
                                          </p:val>
                                        </p:tav>
                                      </p:tavLst>
                                    </p:anim>
                                    <p:anim calcmode="lin" valueType="num">
                                      <p:cBhvr additive="base">
                                        <p:cTn id="52" dur="500" fill="hold"/>
                                        <p:tgtEl>
                                          <p:spTgt spid="115724"/>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15726"/>
                                        </p:tgtEl>
                                        <p:attrNameLst>
                                          <p:attrName>style.visibility</p:attrName>
                                        </p:attrNameLst>
                                      </p:cBhvr>
                                      <p:to>
                                        <p:strVal val="visible"/>
                                      </p:to>
                                    </p:set>
                                    <p:anim calcmode="lin" valueType="num">
                                      <p:cBhvr additive="base">
                                        <p:cTn id="55" dur="500" fill="hold"/>
                                        <p:tgtEl>
                                          <p:spTgt spid="115726"/>
                                        </p:tgtEl>
                                        <p:attrNameLst>
                                          <p:attrName>ppt_x</p:attrName>
                                        </p:attrNameLst>
                                      </p:cBhvr>
                                      <p:tavLst>
                                        <p:tav tm="0">
                                          <p:val>
                                            <p:strVal val="#ppt_x"/>
                                          </p:val>
                                        </p:tav>
                                        <p:tav tm="100000">
                                          <p:val>
                                            <p:strVal val="#ppt_x"/>
                                          </p:val>
                                        </p:tav>
                                      </p:tavLst>
                                    </p:anim>
                                    <p:anim calcmode="lin" valueType="num">
                                      <p:cBhvr additive="base">
                                        <p:cTn id="56" dur="500" fill="hold"/>
                                        <p:tgtEl>
                                          <p:spTgt spid="115726"/>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15725"/>
                                        </p:tgtEl>
                                        <p:attrNameLst>
                                          <p:attrName>style.visibility</p:attrName>
                                        </p:attrNameLst>
                                      </p:cBhvr>
                                      <p:to>
                                        <p:strVal val="visible"/>
                                      </p:to>
                                    </p:set>
                                    <p:anim calcmode="lin" valueType="num">
                                      <p:cBhvr additive="base">
                                        <p:cTn id="59" dur="500" fill="hold"/>
                                        <p:tgtEl>
                                          <p:spTgt spid="115725"/>
                                        </p:tgtEl>
                                        <p:attrNameLst>
                                          <p:attrName>ppt_x</p:attrName>
                                        </p:attrNameLst>
                                      </p:cBhvr>
                                      <p:tavLst>
                                        <p:tav tm="0">
                                          <p:val>
                                            <p:strVal val="#ppt_x"/>
                                          </p:val>
                                        </p:tav>
                                        <p:tav tm="100000">
                                          <p:val>
                                            <p:strVal val="#ppt_x"/>
                                          </p:val>
                                        </p:tav>
                                      </p:tavLst>
                                    </p:anim>
                                    <p:anim calcmode="lin" valueType="num">
                                      <p:cBhvr additive="base">
                                        <p:cTn id="60" dur="500" fill="hold"/>
                                        <p:tgtEl>
                                          <p:spTgt spid="1157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6" grpId="0" bldLvl="0" animBg="1"/>
      <p:bldP spid="115717" grpId="0" bldLvl="0" animBg="1"/>
      <p:bldP spid="115718" grpId="0" bldLvl="0" animBg="1"/>
      <p:bldP spid="115719" grpId="0" bldLvl="0" animBg="1"/>
      <p:bldP spid="115720" grpId="0" bldLvl="0" animBg="1"/>
      <p:bldP spid="115721" grpId="0" bldLvl="0" animBg="1"/>
      <p:bldP spid="115722" grpId="0" bldLvl="0" animBg="1"/>
      <p:bldP spid="115723" grpId="0" bldLvl="0" animBg="1"/>
      <p:bldP spid="115724" grpId="0" bldLvl="0" animBg="1"/>
      <p:bldP spid="115725" grpId="0" bldLvl="0" animBg="1"/>
      <p:bldP spid="115726" grpId="0" bldLvl="0" animBg="1"/>
      <p:bldP spid="115727" grpId="0" bldLvl="0" animBg="1"/>
      <p:bldP spid="115728"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Rectangle 2"/>
          <p:cNvSpPr>
            <a:spLocks noChangeArrowheads="1"/>
          </p:cNvSpPr>
          <p:nvPr/>
        </p:nvSpPr>
        <p:spPr bwMode="auto">
          <a:xfrm>
            <a:off x="2135188" y="765175"/>
            <a:ext cx="7993063" cy="2282825"/>
          </a:xfrm>
          <a:prstGeom prst="rect">
            <a:avLst/>
          </a:prstGeom>
          <a:noFill/>
          <a:ln>
            <a:noFill/>
          </a:ln>
          <a:effectLst/>
        </p:spPr>
        <p:txBody>
          <a:bodyPr/>
          <a:p>
            <a:pPr marL="342900" indent="-342900" eaLnBrk="1" hangingPunct="1">
              <a:spcBef>
                <a:spcPct val="20000"/>
              </a:spcBef>
              <a:buClr>
                <a:schemeClr val="accent2"/>
              </a:buClr>
              <a:buSzPct val="80000"/>
              <a:buFont typeface="Wingdings" panose="05000000000000000000" pitchFamily="2" charset="2"/>
              <a:buChar char="l"/>
            </a:pPr>
            <a:r>
              <a:rPr lang="en-US" altLang="zh-CN" sz="2400" b="1" dirty="0">
                <a:latin typeface="Times New Roman" panose="02020503050405090304" charset="0"/>
              </a:rPr>
              <a:t>DBSCAN</a:t>
            </a:r>
            <a:r>
              <a:rPr lang="zh-CN" altLang="en-US" sz="2400" b="1" dirty="0">
                <a:latin typeface="Times New Roman" panose="02020503050405090304" charset="0"/>
              </a:rPr>
              <a:t>通过检查数据集中每个对象的</a:t>
            </a:r>
            <a:r>
              <a:rPr lang="en-US" altLang="zh-CN" sz="2400" b="1" i="1" dirty="0">
                <a:latin typeface="Times New Roman" panose="02020503050405090304" charset="0"/>
              </a:rPr>
              <a:t>ε</a:t>
            </a:r>
            <a:r>
              <a:rPr lang="en-US" altLang="zh-CN" sz="2400" b="1" dirty="0">
                <a:latin typeface="Times New Roman" panose="02020503050405090304" charset="0"/>
              </a:rPr>
              <a:t>-</a:t>
            </a:r>
            <a:r>
              <a:rPr lang="zh-CN" altLang="en-US" sz="2400" b="1" dirty="0">
                <a:latin typeface="Times New Roman" panose="02020503050405090304" charset="0"/>
              </a:rPr>
              <a:t>邻域来寻找聚类。如果一个点</a:t>
            </a:r>
            <a:r>
              <a:rPr lang="en-US" altLang="zh-CN" sz="2400" b="1" i="1" dirty="0">
                <a:latin typeface="Times New Roman" panose="02020503050405090304" charset="0"/>
              </a:rPr>
              <a:t>p</a:t>
            </a:r>
            <a:r>
              <a:rPr lang="zh-CN" altLang="en-US" sz="2400" b="1" dirty="0">
                <a:latin typeface="Times New Roman" panose="02020503050405090304" charset="0"/>
              </a:rPr>
              <a:t>的</a:t>
            </a:r>
            <a:r>
              <a:rPr lang="en-US" altLang="zh-CN" sz="2400" b="1" i="1" dirty="0">
                <a:latin typeface="Times New Roman" panose="02020503050405090304" charset="0"/>
              </a:rPr>
              <a:t>ε</a:t>
            </a:r>
            <a:r>
              <a:rPr lang="en-US" altLang="zh-CN" sz="2400" b="1" dirty="0">
                <a:latin typeface="Times New Roman" panose="02020503050405090304" charset="0"/>
              </a:rPr>
              <a:t>-</a:t>
            </a:r>
            <a:r>
              <a:rPr lang="zh-CN" altLang="en-US" sz="2400" b="1" dirty="0">
                <a:latin typeface="Times New Roman" panose="02020503050405090304" charset="0"/>
              </a:rPr>
              <a:t>邻域包含多于</a:t>
            </a:r>
            <a:r>
              <a:rPr lang="en-US" altLang="zh-CN" sz="2400" b="1" dirty="0">
                <a:latin typeface="Times New Roman" panose="02020503050405090304" charset="0"/>
              </a:rPr>
              <a:t>MinPts</a:t>
            </a:r>
            <a:r>
              <a:rPr lang="zh-CN" altLang="en-US" sz="2400" b="1" dirty="0">
                <a:latin typeface="Times New Roman" panose="02020503050405090304" charset="0"/>
              </a:rPr>
              <a:t>个对象，则创建一个</a:t>
            </a:r>
            <a:r>
              <a:rPr lang="en-US" altLang="zh-CN" sz="2400" b="1" i="1" dirty="0">
                <a:latin typeface="Times New Roman" panose="02020503050405090304" charset="0"/>
              </a:rPr>
              <a:t>p</a:t>
            </a:r>
            <a:r>
              <a:rPr lang="zh-CN" altLang="en-US" sz="2400" b="1" dirty="0">
                <a:latin typeface="Times New Roman" panose="02020503050405090304" charset="0"/>
              </a:rPr>
              <a:t>作为核心对象的新簇。然后，</a:t>
            </a:r>
            <a:r>
              <a:rPr lang="en-US" altLang="zh-CN" sz="2400" b="1" dirty="0">
                <a:latin typeface="Times New Roman" panose="02020503050405090304" charset="0"/>
              </a:rPr>
              <a:t>DBSCAN</a:t>
            </a:r>
            <a:r>
              <a:rPr lang="zh-CN" altLang="en-US" sz="2400" b="1" dirty="0">
                <a:latin typeface="Times New Roman" panose="02020503050405090304" charset="0"/>
              </a:rPr>
              <a:t>反复地寻找从这些核心对象直接密度可达的对象，这个过程可能涉及一些密度可达簇的合并。当没有新的点可以被添加到任何簇时，该过程结束。具体如下：</a:t>
            </a:r>
            <a:endParaRPr lang="zh-CN" altLang="en-US" sz="2400" b="1" dirty="0">
              <a:latin typeface="Times New Roman" panose="02020503050405090304" charset="0"/>
            </a:endParaRPr>
          </a:p>
        </p:txBody>
      </p:sp>
      <p:sp>
        <p:nvSpPr>
          <p:cNvPr id="102403" name="Text Box 3"/>
          <p:cNvSpPr txBox="1">
            <a:spLocks noChangeArrowheads="1"/>
          </p:cNvSpPr>
          <p:nvPr/>
        </p:nvSpPr>
        <p:spPr bwMode="auto">
          <a:xfrm>
            <a:off x="2590800" y="3048000"/>
            <a:ext cx="7559675" cy="3476625"/>
          </a:xfrm>
          <a:prstGeom prst="rect">
            <a:avLst/>
          </a:prstGeom>
          <a:solidFill>
            <a:srgbClr val="EEFB3F"/>
          </a:solidFill>
          <a:ln>
            <a:noFill/>
          </a:ln>
          <a:effectLst/>
        </p:spPr>
        <p:txBody>
          <a:bodyPr>
            <a:spAutoFit/>
          </a:bodyPr>
          <a:p>
            <a:pPr marL="381000" indent="-381000" eaLnBrk="1" hangingPunct="1"/>
            <a:r>
              <a:rPr lang="en-US" altLang="zh-CN" sz="2000" b="1" dirty="0">
                <a:latin typeface="宋体" charset="-122"/>
              </a:rPr>
              <a:t>DBSCAN</a:t>
            </a:r>
            <a:r>
              <a:rPr lang="zh-CN" altLang="en-US" sz="2000" b="1" dirty="0">
                <a:latin typeface="宋体" charset="-122"/>
              </a:rPr>
              <a:t>算法描述</a:t>
            </a:r>
            <a:endParaRPr lang="zh-CN" altLang="en-US" sz="2000" b="1" dirty="0">
              <a:latin typeface="宋体" charset="-122"/>
            </a:endParaRPr>
          </a:p>
          <a:p>
            <a:pPr marL="381000" indent="-381000" eaLnBrk="1" hangingPunct="1"/>
            <a:r>
              <a:rPr lang="zh-CN" altLang="en-US" sz="2000" b="1" dirty="0">
                <a:latin typeface="宋体" charset="-122"/>
              </a:rPr>
              <a:t>算法</a:t>
            </a:r>
            <a:r>
              <a:rPr lang="en-US" altLang="zh-CN" sz="2000" b="1" dirty="0">
                <a:latin typeface="宋体" charset="-122"/>
              </a:rPr>
              <a:t>5-5 DBSCAN  </a:t>
            </a:r>
            <a:endParaRPr lang="en-US" altLang="zh-CN" sz="2000" b="1" dirty="0">
              <a:latin typeface="宋体" charset="-122"/>
            </a:endParaRPr>
          </a:p>
          <a:p>
            <a:pPr marL="381000" indent="-381000" eaLnBrk="1" hangingPunct="1"/>
            <a:r>
              <a:rPr lang="zh-CN" altLang="en-US" sz="2000" b="1" dirty="0">
                <a:latin typeface="宋体" charset="-122"/>
              </a:rPr>
              <a:t>输入：包含</a:t>
            </a:r>
            <a:r>
              <a:rPr lang="en-US" altLang="zh-CN" sz="2000" b="1" i="1" dirty="0">
                <a:latin typeface="宋体" charset="-122"/>
              </a:rPr>
              <a:t>n</a:t>
            </a:r>
            <a:r>
              <a:rPr lang="zh-CN" altLang="en-US" sz="2000" b="1" dirty="0">
                <a:latin typeface="宋体" charset="-122"/>
              </a:rPr>
              <a:t>个对象的数据库，半径</a:t>
            </a:r>
            <a:r>
              <a:rPr lang="en-US" altLang="zh-CN" sz="2000" b="1" i="1" dirty="0">
                <a:latin typeface="宋体" charset="-122"/>
              </a:rPr>
              <a:t>ε</a:t>
            </a:r>
            <a:r>
              <a:rPr lang="zh-CN" altLang="en-US" sz="2000" b="1" dirty="0">
                <a:latin typeface="宋体" charset="-122"/>
              </a:rPr>
              <a:t>，最少数目</a:t>
            </a:r>
            <a:r>
              <a:rPr lang="en-US" altLang="zh-CN" sz="2000" b="1" dirty="0">
                <a:latin typeface="宋体" charset="-122"/>
              </a:rPr>
              <a:t>MinPts</a:t>
            </a:r>
            <a:r>
              <a:rPr lang="zh-CN" altLang="en-US" sz="2000" b="1" dirty="0">
                <a:latin typeface="宋体" charset="-122"/>
              </a:rPr>
              <a:t>。</a:t>
            </a:r>
            <a:endParaRPr lang="zh-CN" altLang="en-US" sz="2000" b="1" dirty="0">
              <a:latin typeface="宋体" charset="-122"/>
            </a:endParaRPr>
          </a:p>
          <a:p>
            <a:pPr marL="381000" indent="-381000" eaLnBrk="1" hangingPunct="1"/>
            <a:r>
              <a:rPr lang="zh-CN" altLang="en-US" sz="2000" b="1" dirty="0">
                <a:latin typeface="宋体" charset="-122"/>
              </a:rPr>
              <a:t>输出：所有生成的簇，达到密度要求。</a:t>
            </a:r>
            <a:endParaRPr lang="zh-CN" altLang="en-US" sz="2000" b="1" dirty="0">
              <a:latin typeface="宋体" charset="-122"/>
            </a:endParaRPr>
          </a:p>
          <a:p>
            <a:pPr marL="381000" indent="-381000" eaLnBrk="1" hangingPunct="1"/>
            <a:r>
              <a:rPr lang="en-US" altLang="zh-CN" sz="2000" b="1" dirty="0">
                <a:latin typeface="宋体" charset="-122"/>
              </a:rPr>
              <a:t>1. REPEAT</a:t>
            </a:r>
            <a:endParaRPr lang="en-US" altLang="zh-CN" sz="2000" b="1" dirty="0">
              <a:latin typeface="宋体" charset="-122"/>
            </a:endParaRPr>
          </a:p>
          <a:p>
            <a:pPr marL="381000" indent="-381000" eaLnBrk="1" hangingPunct="1"/>
            <a:r>
              <a:rPr lang="en-US" altLang="zh-CN" sz="2000" b="1" dirty="0">
                <a:latin typeface="宋体" charset="-122"/>
              </a:rPr>
              <a:t>2. </a:t>
            </a:r>
            <a:r>
              <a:rPr lang="zh-CN" altLang="en-US" sz="2000" b="1" dirty="0">
                <a:latin typeface="宋体" charset="-122"/>
              </a:rPr>
              <a:t>从数据库中抽取一个未处理过的点；</a:t>
            </a:r>
            <a:endParaRPr lang="zh-CN" altLang="en-US" sz="2000" b="1" dirty="0">
              <a:latin typeface="宋体" charset="-122"/>
            </a:endParaRPr>
          </a:p>
          <a:p>
            <a:pPr marL="381000" indent="-381000" eaLnBrk="1" hangingPunct="1"/>
            <a:r>
              <a:rPr lang="en-US" altLang="zh-CN" sz="2000" b="1" dirty="0">
                <a:latin typeface="宋体" charset="-122"/>
              </a:rPr>
              <a:t>3. IF </a:t>
            </a:r>
            <a:r>
              <a:rPr lang="zh-CN" altLang="en-US" sz="2000" b="1" dirty="0">
                <a:latin typeface="宋体" charset="-122"/>
              </a:rPr>
              <a:t>抽出的点是核心点 </a:t>
            </a:r>
            <a:r>
              <a:rPr lang="en-US" altLang="zh-CN" sz="2000" b="1" dirty="0">
                <a:latin typeface="宋体" charset="-122"/>
              </a:rPr>
              <a:t>THEN</a:t>
            </a:r>
            <a:r>
              <a:rPr lang="zh-CN" altLang="en-US" sz="2000" b="1" dirty="0">
                <a:latin typeface="宋体" charset="-122"/>
              </a:rPr>
              <a:t>找出所有从该点密度可达的对象，形成一个簇</a:t>
            </a:r>
            <a:endParaRPr lang="zh-CN" altLang="en-US" sz="2000" b="1" dirty="0">
              <a:latin typeface="宋体" charset="-122"/>
            </a:endParaRPr>
          </a:p>
          <a:p>
            <a:pPr marL="381000" indent="-381000" eaLnBrk="1" hangingPunct="1"/>
            <a:r>
              <a:rPr lang="en-US" altLang="zh-CN" sz="2000" b="1" dirty="0">
                <a:latin typeface="宋体" charset="-122"/>
              </a:rPr>
              <a:t>4. ELSE </a:t>
            </a:r>
            <a:r>
              <a:rPr lang="zh-CN" altLang="en-US" sz="2000" b="1" dirty="0">
                <a:latin typeface="宋体" charset="-122"/>
              </a:rPr>
              <a:t>抽出的点是边缘点</a:t>
            </a:r>
            <a:r>
              <a:rPr lang="en-US" altLang="zh-CN" sz="2000" b="1" dirty="0">
                <a:latin typeface="宋体" charset="-122"/>
              </a:rPr>
              <a:t>(</a:t>
            </a:r>
            <a:r>
              <a:rPr lang="zh-CN" altLang="en-US" sz="2000" b="1" dirty="0">
                <a:latin typeface="宋体" charset="-122"/>
              </a:rPr>
              <a:t>非核心对象</a:t>
            </a:r>
            <a:r>
              <a:rPr lang="en-US" altLang="zh-CN" sz="2000" b="1" dirty="0">
                <a:latin typeface="宋体" charset="-122"/>
              </a:rPr>
              <a:t>)</a:t>
            </a:r>
            <a:r>
              <a:rPr lang="zh-CN" altLang="en-US" sz="2000" b="1" dirty="0">
                <a:latin typeface="宋体" charset="-122"/>
              </a:rPr>
              <a:t>，跳出本次循环，寻找下一点；</a:t>
            </a:r>
            <a:endParaRPr lang="zh-CN" altLang="en-US" sz="2000" b="1" dirty="0">
              <a:latin typeface="宋体" charset="-122"/>
            </a:endParaRPr>
          </a:p>
          <a:p>
            <a:pPr marL="381000" indent="-381000" eaLnBrk="1" hangingPunct="1"/>
            <a:r>
              <a:rPr lang="en-US" altLang="zh-CN" sz="2000" b="1" dirty="0">
                <a:latin typeface="宋体" charset="-122"/>
              </a:rPr>
              <a:t>5. UNTIL </a:t>
            </a:r>
            <a:r>
              <a:rPr lang="zh-CN" altLang="en-US" sz="2000" b="1" dirty="0">
                <a:latin typeface="宋体" charset="-122"/>
              </a:rPr>
              <a:t>所有点都被处理；</a:t>
            </a:r>
            <a:endParaRPr lang="zh-CN" altLang="en-US" sz="2000" dirty="0">
              <a:latin typeface="宋体"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Text Box 2"/>
          <p:cNvSpPr txBox="1">
            <a:spLocks noChangeArrowheads="1"/>
          </p:cNvSpPr>
          <p:nvPr/>
        </p:nvSpPr>
        <p:spPr bwMode="auto">
          <a:xfrm>
            <a:off x="2135188" y="765175"/>
            <a:ext cx="7921625" cy="1322070"/>
          </a:xfrm>
          <a:prstGeom prst="rect">
            <a:avLst/>
          </a:prstGeom>
          <a:solidFill>
            <a:srgbClr val="EEFB3F"/>
          </a:solidFill>
          <a:ln>
            <a:noFill/>
          </a:ln>
          <a:effectLst/>
        </p:spPr>
        <p:txBody>
          <a:bodyPr>
            <a:spAutoFit/>
          </a:bodyPr>
          <a:p>
            <a:pPr defTabSz="698500" eaLnBrk="1" hangingPunct="1">
              <a:tabLst>
                <a:tab pos="2603500" algn="l"/>
                <a:tab pos="2870200" algn="l"/>
              </a:tabLst>
            </a:pPr>
            <a:r>
              <a:rPr lang="zh-CN" altLang="en-US" sz="2000" b="1" dirty="0">
                <a:latin typeface="宋体" charset="-122"/>
              </a:rPr>
              <a:t>下面给出一个样本事务数据库（见左表），对它实施</a:t>
            </a:r>
            <a:r>
              <a:rPr lang="en-US" altLang="zh-CN" sz="2000" b="1" dirty="0">
                <a:latin typeface="宋体" charset="-122"/>
              </a:rPr>
              <a:t>DBSCAN</a:t>
            </a:r>
            <a:r>
              <a:rPr lang="zh-CN" altLang="en-US" sz="2000" b="1" dirty="0">
                <a:latin typeface="宋体" charset="-122"/>
              </a:rPr>
              <a:t>算法。</a:t>
            </a:r>
            <a:r>
              <a:rPr lang="zh-CN" altLang="en-US" sz="2000" b="1" dirty="0">
                <a:solidFill>
                  <a:schemeClr val="bg1"/>
                </a:solidFill>
                <a:latin typeface="隶书" pitchFamily="49" charset="-122"/>
                <a:ea typeface="隶书" pitchFamily="49" charset="-122"/>
              </a:rPr>
              <a:t> </a:t>
            </a:r>
            <a:endParaRPr lang="zh-CN" altLang="en-US" sz="2000" b="1" dirty="0">
              <a:solidFill>
                <a:schemeClr val="bg1"/>
              </a:solidFill>
              <a:latin typeface="隶书" pitchFamily="49" charset="-122"/>
              <a:ea typeface="隶书" pitchFamily="49" charset="-122"/>
            </a:endParaRPr>
          </a:p>
          <a:p>
            <a:pPr defTabSz="698500" eaLnBrk="1" hangingPunct="1">
              <a:tabLst>
                <a:tab pos="2603500" algn="l"/>
                <a:tab pos="2870200" algn="l"/>
              </a:tabLst>
            </a:pPr>
            <a:r>
              <a:rPr lang="zh-CN" altLang="en-US" sz="2000" b="1" dirty="0">
                <a:latin typeface="宋体" charset="-122"/>
              </a:rPr>
              <a:t>根据所给的数据通过对其进行</a:t>
            </a:r>
            <a:r>
              <a:rPr lang="en-US" altLang="zh-CN" sz="2000" b="1" dirty="0">
                <a:latin typeface="宋体" charset="-122"/>
              </a:rPr>
              <a:t>DBSCAN</a:t>
            </a:r>
            <a:r>
              <a:rPr lang="zh-CN" altLang="en-US" sz="2000" b="1" dirty="0">
                <a:latin typeface="宋体" charset="-122"/>
              </a:rPr>
              <a:t>算法，以下为算法的步骤（设</a:t>
            </a:r>
            <a:r>
              <a:rPr lang="en-US" altLang="zh-CN" sz="2000" b="1" i="1" dirty="0">
                <a:latin typeface="宋体" charset="-122"/>
              </a:rPr>
              <a:t>n</a:t>
            </a:r>
            <a:r>
              <a:rPr lang="en-US" altLang="zh-CN" sz="2000" b="1" dirty="0">
                <a:latin typeface="宋体" charset="-122"/>
              </a:rPr>
              <a:t>=12</a:t>
            </a:r>
            <a:r>
              <a:rPr lang="zh-CN" altLang="en-US" sz="2000" b="1" dirty="0">
                <a:latin typeface="宋体" charset="-122"/>
              </a:rPr>
              <a:t>，用户输入</a:t>
            </a:r>
            <a:r>
              <a:rPr lang="en-US" altLang="zh-CN" sz="2000" b="1" i="1" dirty="0">
                <a:latin typeface="宋体" charset="-122"/>
              </a:rPr>
              <a:t>ε</a:t>
            </a:r>
            <a:r>
              <a:rPr lang="en-US" altLang="zh-CN" sz="2000" b="1" dirty="0">
                <a:latin typeface="宋体" charset="-122"/>
              </a:rPr>
              <a:t>=1</a:t>
            </a:r>
            <a:r>
              <a:rPr lang="zh-CN" altLang="en-US" sz="2000" b="1" dirty="0">
                <a:latin typeface="宋体" charset="-122"/>
              </a:rPr>
              <a:t>，</a:t>
            </a:r>
            <a:r>
              <a:rPr lang="en-US" altLang="zh-CN" sz="2000" b="1" dirty="0">
                <a:latin typeface="宋体" charset="-122"/>
              </a:rPr>
              <a:t>MinPts=4</a:t>
            </a:r>
            <a:r>
              <a:rPr lang="zh-CN" altLang="en-US" sz="2000" b="1" dirty="0">
                <a:latin typeface="宋体" charset="-122"/>
              </a:rPr>
              <a:t>） 　　　　　　　　　　　　　　   </a:t>
            </a:r>
            <a:endParaRPr lang="zh-CN" altLang="en-US" sz="2000" b="1" dirty="0">
              <a:latin typeface="宋体" charset="-122"/>
            </a:endParaRPr>
          </a:p>
          <a:p>
            <a:pPr defTabSz="698500" eaLnBrk="1" hangingPunct="1">
              <a:tabLst>
                <a:tab pos="2603500" algn="l"/>
                <a:tab pos="2870200" algn="l"/>
              </a:tabLst>
            </a:pPr>
            <a:r>
              <a:rPr lang="zh-CN" altLang="en-US" sz="2000" b="1" dirty="0">
                <a:latin typeface="宋体" charset="-122"/>
              </a:rPr>
              <a:t>  样本事务数据库　　　　　　</a:t>
            </a:r>
            <a:r>
              <a:rPr lang="en-US" altLang="zh-CN" sz="2000" b="1" dirty="0">
                <a:latin typeface="宋体" charset="-122"/>
              </a:rPr>
              <a:t>DBSCAN</a:t>
            </a:r>
            <a:r>
              <a:rPr lang="zh-CN" altLang="en-US" sz="2000" b="1" dirty="0">
                <a:latin typeface="宋体" charset="-122"/>
              </a:rPr>
              <a:t>算法执行过程示意 </a:t>
            </a:r>
            <a:endParaRPr lang="zh-CN" altLang="en-US" sz="2000" b="1" dirty="0">
              <a:latin typeface="宋体" charset="-122"/>
            </a:endParaRPr>
          </a:p>
        </p:txBody>
      </p:sp>
      <p:graphicFrame>
        <p:nvGraphicFramePr>
          <p:cNvPr id="105619" name="Group 147"/>
          <p:cNvGraphicFramePr>
            <a:graphicFrameLocks noGrp="1"/>
          </p:cNvGraphicFramePr>
          <p:nvPr/>
        </p:nvGraphicFramePr>
        <p:xfrm>
          <a:off x="1631950" y="2133600"/>
          <a:ext cx="2376170" cy="4016375"/>
        </p:xfrm>
        <a:graphic>
          <a:graphicData uri="http://schemas.openxmlformats.org/drawingml/2006/table">
            <a:tbl>
              <a:tblPr/>
              <a:tblGrid>
                <a:gridCol w="719455"/>
                <a:gridCol w="864235"/>
                <a:gridCol w="792480"/>
              </a:tblGrid>
              <a:tr h="358775">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10001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4719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9672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4244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8816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33388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7960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chemeClr val="tx1"/>
                          </a:solidFill>
                          <a:effectLst/>
                          <a:latin typeface="Arial" panose="020B0604020202090204" pitchFamily="34" charset="0"/>
                          <a:ea typeface="宋体" charset="-122"/>
                        </a:rPr>
                        <a:t>序号</a:t>
                      </a:r>
                      <a:endParaRPr kumimoji="0" lang="zh-CN" altLang="en-US" sz="1400" b="1" i="0" u="none" strike="noStrike" cap="none" normalizeH="0" baseline="0" smtClean="0">
                        <a:ln>
                          <a:noFill/>
                        </a:ln>
                        <a:solidFill>
                          <a:schemeClr val="tx1"/>
                        </a:solidFill>
                        <a:effectLst/>
                        <a:latin typeface="Arial" panose="020B0604020202090204" pitchFamily="34"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chemeClr val="tx1"/>
                          </a:solidFill>
                          <a:effectLst/>
                          <a:latin typeface="Arial" panose="020B0604020202090204" pitchFamily="34" charset="0"/>
                          <a:ea typeface="宋体" charset="-122"/>
                        </a:rPr>
                        <a:t>属性 </a:t>
                      </a:r>
                      <a:r>
                        <a:rPr kumimoji="0" lang="en-US" altLang="zh-CN" sz="1400" b="1" i="0" u="none" strike="noStrike" cap="none" normalizeH="0" baseline="0" smtClean="0">
                          <a:ln>
                            <a:noFill/>
                          </a:ln>
                          <a:solidFill>
                            <a:schemeClr val="tx1"/>
                          </a:solidFill>
                          <a:effectLst/>
                          <a:latin typeface="Arial" panose="020B0604020202090204" pitchFamily="34" charset="0"/>
                          <a:ea typeface="宋体" charset="-122"/>
                        </a:rPr>
                        <a:t>1</a:t>
                      </a:r>
                      <a:endParaRPr kumimoji="0" lang="en-US" altLang="zh-CN" sz="1400" b="1" i="0" u="none" strike="noStrike" cap="none" normalizeH="0" baseline="0" smtClean="0">
                        <a:ln>
                          <a:noFill/>
                        </a:ln>
                        <a:solidFill>
                          <a:schemeClr val="tx1"/>
                        </a:solidFill>
                        <a:effectLst/>
                        <a:latin typeface="Arial" panose="020B0604020202090204" pitchFamily="34"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chemeClr val="tx1"/>
                          </a:solidFill>
                          <a:effectLst/>
                          <a:latin typeface="Arial" panose="020B0604020202090204" pitchFamily="34" charset="0"/>
                          <a:ea typeface="宋体" charset="-122"/>
                        </a:rPr>
                        <a:t>属性 </a:t>
                      </a:r>
                      <a:r>
                        <a:rPr kumimoji="0" lang="en-US" altLang="zh-CN" sz="1400" b="1" i="0" u="none" strike="noStrike" cap="none" normalizeH="0" baseline="0" smtClean="0">
                          <a:ln>
                            <a:noFill/>
                          </a:ln>
                          <a:solidFill>
                            <a:schemeClr val="tx1"/>
                          </a:solidFill>
                          <a:effectLst/>
                          <a:latin typeface="Arial" panose="020B0604020202090204" pitchFamily="34" charset="0"/>
                          <a:ea typeface="宋体" charset="-122"/>
                        </a:rPr>
                        <a:t>2</a:t>
                      </a:r>
                      <a:endParaRPr kumimoji="0" lang="en-US" altLang="zh-CN" sz="1400" b="1" i="0" u="none" strike="noStrike" cap="none" normalizeH="0" baseline="0" smtClean="0">
                        <a:ln>
                          <a:noFill/>
                        </a:ln>
                        <a:solidFill>
                          <a:schemeClr val="tx1"/>
                        </a:solidFill>
                        <a:effectLst/>
                        <a:latin typeface="Arial" panose="020B0604020202090204" pitchFamily="34"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r>
              <a:tr h="304800">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90204" pitchFamily="34" charset="0"/>
                          <a:ea typeface="宋体" charset="-122"/>
                        </a:rPr>
                        <a:t>1</a:t>
                      </a:r>
                      <a:endParaRPr kumimoji="0" lang="en-US" altLang="zh-CN" sz="1400" b="1" i="0" u="none" strike="noStrike" cap="none" normalizeH="0" baseline="0" smtClean="0">
                        <a:ln>
                          <a:noFill/>
                        </a:ln>
                        <a:solidFill>
                          <a:schemeClr val="tx1"/>
                        </a:solidFill>
                        <a:effectLst/>
                        <a:latin typeface="Arial" panose="020B0604020202090204" pitchFamily="34"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90204" pitchFamily="34" charset="0"/>
                          <a:ea typeface="宋体" charset="-122"/>
                        </a:rPr>
                        <a:t>1</a:t>
                      </a:r>
                      <a:endParaRPr kumimoji="0" lang="en-US" altLang="zh-CN" sz="1400" b="1" i="0" u="none" strike="noStrike" cap="none" normalizeH="0" baseline="0" smtClean="0">
                        <a:ln>
                          <a:noFill/>
                        </a:ln>
                        <a:solidFill>
                          <a:schemeClr val="tx1"/>
                        </a:solidFill>
                        <a:effectLst/>
                        <a:latin typeface="Arial" panose="020B0604020202090204" pitchFamily="34"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90204" pitchFamily="34" charset="0"/>
                          <a:ea typeface="宋体" charset="-122"/>
                        </a:rPr>
                        <a:t>0</a:t>
                      </a:r>
                      <a:endParaRPr kumimoji="0" lang="en-US" altLang="zh-CN" sz="1400" b="1" i="0" u="none" strike="noStrike" cap="none" normalizeH="0" baseline="0" smtClean="0">
                        <a:ln>
                          <a:noFill/>
                        </a:ln>
                        <a:solidFill>
                          <a:schemeClr val="tx1"/>
                        </a:solidFill>
                        <a:effectLst/>
                        <a:latin typeface="Arial" panose="020B0604020202090204" pitchFamily="34"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r>
              <a:tr h="304800">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90204" pitchFamily="34" charset="0"/>
                          <a:ea typeface="宋体" charset="-122"/>
                        </a:rPr>
                        <a:t>2</a:t>
                      </a:r>
                      <a:endParaRPr kumimoji="0" lang="en-US" altLang="zh-CN" sz="1400" b="1" i="0" u="none" strike="noStrike" cap="none" normalizeH="0" baseline="0" smtClean="0">
                        <a:ln>
                          <a:noFill/>
                        </a:ln>
                        <a:solidFill>
                          <a:schemeClr val="tx1"/>
                        </a:solidFill>
                        <a:effectLst/>
                        <a:latin typeface="Arial" panose="020B0604020202090204" pitchFamily="34"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90204" pitchFamily="34" charset="0"/>
                          <a:ea typeface="宋体" charset="-122"/>
                        </a:rPr>
                        <a:t>4</a:t>
                      </a:r>
                      <a:endParaRPr kumimoji="0" lang="en-US" altLang="zh-CN" sz="1400" b="1" i="0" u="none" strike="noStrike" cap="none" normalizeH="0" baseline="0" smtClean="0">
                        <a:ln>
                          <a:noFill/>
                        </a:ln>
                        <a:solidFill>
                          <a:schemeClr val="tx1"/>
                        </a:solidFill>
                        <a:effectLst/>
                        <a:latin typeface="Arial" panose="020B0604020202090204" pitchFamily="34"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90204" pitchFamily="34" charset="0"/>
                          <a:ea typeface="宋体" charset="-122"/>
                        </a:rPr>
                        <a:t>0</a:t>
                      </a:r>
                      <a:endParaRPr kumimoji="0" lang="en-US" altLang="zh-CN" sz="1400" b="1" i="0" u="none" strike="noStrike" cap="none" normalizeH="0" baseline="0" smtClean="0">
                        <a:ln>
                          <a:noFill/>
                        </a:ln>
                        <a:solidFill>
                          <a:schemeClr val="tx1"/>
                        </a:solidFill>
                        <a:effectLst/>
                        <a:latin typeface="Arial" panose="020B0604020202090204" pitchFamily="34"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r>
              <a:tr h="304800">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90204" pitchFamily="34" charset="0"/>
                          <a:ea typeface="宋体" charset="-122"/>
                        </a:rPr>
                        <a:t>3</a:t>
                      </a:r>
                      <a:endParaRPr kumimoji="0" lang="en-US" altLang="zh-CN" sz="1400" b="1" i="0" u="none" strike="noStrike" cap="none" normalizeH="0" baseline="0" smtClean="0">
                        <a:ln>
                          <a:noFill/>
                        </a:ln>
                        <a:solidFill>
                          <a:schemeClr val="tx1"/>
                        </a:solidFill>
                        <a:effectLst/>
                        <a:latin typeface="Arial" panose="020B0604020202090204" pitchFamily="34"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90204" pitchFamily="34" charset="0"/>
                          <a:ea typeface="宋体" charset="-122"/>
                        </a:rPr>
                        <a:t>0</a:t>
                      </a:r>
                      <a:endParaRPr kumimoji="0" lang="en-US" altLang="zh-CN" sz="1400" b="1" i="0" u="none" strike="noStrike" cap="none" normalizeH="0" baseline="0" smtClean="0">
                        <a:ln>
                          <a:noFill/>
                        </a:ln>
                        <a:solidFill>
                          <a:schemeClr val="tx1"/>
                        </a:solidFill>
                        <a:effectLst/>
                        <a:latin typeface="Arial" panose="020B0604020202090204" pitchFamily="34"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90204" pitchFamily="34" charset="0"/>
                          <a:ea typeface="宋体" charset="-122"/>
                        </a:rPr>
                        <a:t>1</a:t>
                      </a:r>
                      <a:endParaRPr kumimoji="0" lang="en-US" altLang="zh-CN" sz="1400" b="1" i="0" u="none" strike="noStrike" cap="none" normalizeH="0" baseline="0" smtClean="0">
                        <a:ln>
                          <a:noFill/>
                        </a:ln>
                        <a:solidFill>
                          <a:schemeClr val="tx1"/>
                        </a:solidFill>
                        <a:effectLst/>
                        <a:latin typeface="Arial" panose="020B0604020202090204" pitchFamily="34"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r>
              <a:tr h="304800">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90204" pitchFamily="34" charset="0"/>
                          <a:ea typeface="宋体" charset="-122"/>
                        </a:rPr>
                        <a:t>4</a:t>
                      </a:r>
                      <a:endParaRPr kumimoji="0" lang="en-US" altLang="zh-CN" sz="1400" b="1" i="0" u="none" strike="noStrike" cap="none" normalizeH="0" baseline="0" smtClean="0">
                        <a:ln>
                          <a:noFill/>
                        </a:ln>
                        <a:solidFill>
                          <a:schemeClr val="tx1"/>
                        </a:solidFill>
                        <a:effectLst/>
                        <a:latin typeface="Arial" panose="020B0604020202090204" pitchFamily="34"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90204" pitchFamily="34" charset="0"/>
                          <a:ea typeface="宋体" charset="-122"/>
                        </a:rPr>
                        <a:t>1</a:t>
                      </a:r>
                      <a:endParaRPr kumimoji="0" lang="en-US" altLang="zh-CN" sz="1400" b="1" i="0" u="none" strike="noStrike" cap="none" normalizeH="0" baseline="0" smtClean="0">
                        <a:ln>
                          <a:noFill/>
                        </a:ln>
                        <a:solidFill>
                          <a:schemeClr val="tx1"/>
                        </a:solidFill>
                        <a:effectLst/>
                        <a:latin typeface="Arial" panose="020B0604020202090204" pitchFamily="34"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90204" pitchFamily="34" charset="0"/>
                          <a:ea typeface="宋体" charset="-122"/>
                        </a:rPr>
                        <a:t>1</a:t>
                      </a:r>
                      <a:endParaRPr kumimoji="0" lang="en-US" altLang="zh-CN" sz="1400" b="1" i="0" u="none" strike="noStrike" cap="none" normalizeH="0" baseline="0" smtClean="0">
                        <a:ln>
                          <a:noFill/>
                        </a:ln>
                        <a:solidFill>
                          <a:schemeClr val="tx1"/>
                        </a:solidFill>
                        <a:effectLst/>
                        <a:latin typeface="Arial" panose="020B0604020202090204" pitchFamily="34"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r>
              <a:tr h="304800">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90204" pitchFamily="34" charset="0"/>
                          <a:ea typeface="宋体" charset="-122"/>
                        </a:rPr>
                        <a:t>5</a:t>
                      </a:r>
                      <a:endParaRPr kumimoji="0" lang="en-US" altLang="zh-CN" sz="1400" b="1" i="0" u="none" strike="noStrike" cap="none" normalizeH="0" baseline="0" smtClean="0">
                        <a:ln>
                          <a:noFill/>
                        </a:ln>
                        <a:solidFill>
                          <a:schemeClr val="tx1"/>
                        </a:solidFill>
                        <a:effectLst/>
                        <a:latin typeface="Arial" panose="020B0604020202090204" pitchFamily="34"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90204" pitchFamily="34" charset="0"/>
                          <a:ea typeface="宋体" charset="-122"/>
                        </a:rPr>
                        <a:t>2</a:t>
                      </a:r>
                      <a:endParaRPr kumimoji="0" lang="en-US" altLang="zh-CN" sz="1400" b="1" i="0" u="none" strike="noStrike" cap="none" normalizeH="0" baseline="0" smtClean="0">
                        <a:ln>
                          <a:noFill/>
                        </a:ln>
                        <a:solidFill>
                          <a:schemeClr val="tx1"/>
                        </a:solidFill>
                        <a:effectLst/>
                        <a:latin typeface="Arial" panose="020B0604020202090204" pitchFamily="34"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90204" pitchFamily="34" charset="0"/>
                          <a:ea typeface="宋体" charset="-122"/>
                        </a:rPr>
                        <a:t>1</a:t>
                      </a:r>
                      <a:endParaRPr kumimoji="0" lang="en-US" altLang="zh-CN" sz="1400" b="1" i="0" u="none" strike="noStrike" cap="none" normalizeH="0" baseline="0" smtClean="0">
                        <a:ln>
                          <a:noFill/>
                        </a:ln>
                        <a:solidFill>
                          <a:schemeClr val="tx1"/>
                        </a:solidFill>
                        <a:effectLst/>
                        <a:latin typeface="Arial" panose="020B0604020202090204" pitchFamily="34"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r>
              <a:tr h="304800">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90204" pitchFamily="34" charset="0"/>
                          <a:ea typeface="宋体" charset="-122"/>
                        </a:rPr>
                        <a:t>6</a:t>
                      </a:r>
                      <a:endParaRPr kumimoji="0" lang="en-US" altLang="zh-CN" sz="1400" b="1" i="0" u="none" strike="noStrike" cap="none" normalizeH="0" baseline="0" smtClean="0">
                        <a:ln>
                          <a:noFill/>
                        </a:ln>
                        <a:solidFill>
                          <a:schemeClr val="tx1"/>
                        </a:solidFill>
                        <a:effectLst/>
                        <a:latin typeface="Arial" panose="020B0604020202090204" pitchFamily="34"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90204" pitchFamily="34" charset="0"/>
                          <a:ea typeface="宋体" charset="-122"/>
                        </a:rPr>
                        <a:t>3</a:t>
                      </a:r>
                      <a:endParaRPr kumimoji="0" lang="en-US" altLang="zh-CN" sz="1400" b="1" i="0" u="none" strike="noStrike" cap="none" normalizeH="0" baseline="0" smtClean="0">
                        <a:ln>
                          <a:noFill/>
                        </a:ln>
                        <a:solidFill>
                          <a:schemeClr val="tx1"/>
                        </a:solidFill>
                        <a:effectLst/>
                        <a:latin typeface="Arial" panose="020B0604020202090204" pitchFamily="34"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90204" pitchFamily="34" charset="0"/>
                          <a:ea typeface="宋体" charset="-122"/>
                        </a:rPr>
                        <a:t>1</a:t>
                      </a:r>
                      <a:endParaRPr kumimoji="0" lang="en-US" altLang="zh-CN" sz="1400" b="1" i="0" u="none" strike="noStrike" cap="none" normalizeH="0" baseline="0" smtClean="0">
                        <a:ln>
                          <a:noFill/>
                        </a:ln>
                        <a:solidFill>
                          <a:schemeClr val="tx1"/>
                        </a:solidFill>
                        <a:effectLst/>
                        <a:latin typeface="Arial" panose="020B0604020202090204" pitchFamily="34"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r>
              <a:tr h="304800">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90204" pitchFamily="34" charset="0"/>
                          <a:ea typeface="宋体" charset="-122"/>
                        </a:rPr>
                        <a:t>7</a:t>
                      </a:r>
                      <a:endParaRPr kumimoji="0" lang="en-US" altLang="zh-CN" sz="1400" b="1" i="0" u="none" strike="noStrike" cap="none" normalizeH="0" baseline="0" smtClean="0">
                        <a:ln>
                          <a:noFill/>
                        </a:ln>
                        <a:solidFill>
                          <a:schemeClr val="tx1"/>
                        </a:solidFill>
                        <a:effectLst/>
                        <a:latin typeface="Arial" panose="020B0604020202090204" pitchFamily="34"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90204" pitchFamily="34" charset="0"/>
                          <a:ea typeface="宋体" charset="-122"/>
                        </a:rPr>
                        <a:t>4</a:t>
                      </a:r>
                      <a:endParaRPr kumimoji="0" lang="en-US" altLang="zh-CN" sz="1400" b="1" i="0" u="none" strike="noStrike" cap="none" normalizeH="0" baseline="0" smtClean="0">
                        <a:ln>
                          <a:noFill/>
                        </a:ln>
                        <a:solidFill>
                          <a:schemeClr val="tx1"/>
                        </a:solidFill>
                        <a:effectLst/>
                        <a:latin typeface="Arial" panose="020B0604020202090204" pitchFamily="34"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90204" pitchFamily="34" charset="0"/>
                          <a:ea typeface="宋体" charset="-122"/>
                        </a:rPr>
                        <a:t>1</a:t>
                      </a:r>
                      <a:endParaRPr kumimoji="0" lang="en-US" altLang="zh-CN" sz="1400" b="1" i="0" u="none" strike="noStrike" cap="none" normalizeH="0" baseline="0" smtClean="0">
                        <a:ln>
                          <a:noFill/>
                        </a:ln>
                        <a:solidFill>
                          <a:schemeClr val="tx1"/>
                        </a:solidFill>
                        <a:effectLst/>
                        <a:latin typeface="Arial" panose="020B0604020202090204" pitchFamily="34"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r>
              <a:tr h="304800">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90204" pitchFamily="34" charset="0"/>
                          <a:ea typeface="宋体" charset="-122"/>
                        </a:rPr>
                        <a:t>8</a:t>
                      </a:r>
                      <a:endParaRPr kumimoji="0" lang="en-US" altLang="zh-CN" sz="1400" b="1" i="0" u="none" strike="noStrike" cap="none" normalizeH="0" baseline="0" smtClean="0">
                        <a:ln>
                          <a:noFill/>
                        </a:ln>
                        <a:solidFill>
                          <a:schemeClr val="tx1"/>
                        </a:solidFill>
                        <a:effectLst/>
                        <a:latin typeface="Arial" panose="020B0604020202090204" pitchFamily="34"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90204" pitchFamily="34" charset="0"/>
                          <a:ea typeface="宋体" charset="-122"/>
                        </a:rPr>
                        <a:t>5</a:t>
                      </a:r>
                      <a:endParaRPr kumimoji="0" lang="en-US" altLang="zh-CN" sz="1400" b="1" i="0" u="none" strike="noStrike" cap="none" normalizeH="0" baseline="0" smtClean="0">
                        <a:ln>
                          <a:noFill/>
                        </a:ln>
                        <a:solidFill>
                          <a:schemeClr val="tx1"/>
                        </a:solidFill>
                        <a:effectLst/>
                        <a:latin typeface="Arial" panose="020B0604020202090204" pitchFamily="34"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90204" pitchFamily="34" charset="0"/>
                          <a:ea typeface="宋体" charset="-122"/>
                        </a:rPr>
                        <a:t>1</a:t>
                      </a:r>
                      <a:endParaRPr kumimoji="0" lang="en-US" altLang="zh-CN" sz="1400" b="1" i="0" u="none" strike="noStrike" cap="none" normalizeH="0" baseline="0" smtClean="0">
                        <a:ln>
                          <a:noFill/>
                        </a:ln>
                        <a:solidFill>
                          <a:schemeClr val="tx1"/>
                        </a:solidFill>
                        <a:effectLst/>
                        <a:latin typeface="Arial" panose="020B0604020202090204" pitchFamily="34"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r>
              <a:tr h="304800">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90204" pitchFamily="34" charset="0"/>
                          <a:ea typeface="宋体" charset="-122"/>
                        </a:rPr>
                        <a:t>9</a:t>
                      </a:r>
                      <a:endParaRPr kumimoji="0" lang="en-US" altLang="zh-CN" sz="1400" b="1" i="0" u="none" strike="noStrike" cap="none" normalizeH="0" baseline="0" smtClean="0">
                        <a:ln>
                          <a:noFill/>
                        </a:ln>
                        <a:solidFill>
                          <a:schemeClr val="tx1"/>
                        </a:solidFill>
                        <a:effectLst/>
                        <a:latin typeface="Arial" panose="020B0604020202090204" pitchFamily="34"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90204" pitchFamily="34" charset="0"/>
                          <a:ea typeface="宋体" charset="-122"/>
                        </a:rPr>
                        <a:t>0</a:t>
                      </a:r>
                      <a:endParaRPr kumimoji="0" lang="en-US" altLang="zh-CN" sz="1400" b="1" i="0" u="none" strike="noStrike" cap="none" normalizeH="0" baseline="0" smtClean="0">
                        <a:ln>
                          <a:noFill/>
                        </a:ln>
                        <a:solidFill>
                          <a:schemeClr val="tx1"/>
                        </a:solidFill>
                        <a:effectLst/>
                        <a:latin typeface="Arial" panose="020B0604020202090204" pitchFamily="34"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90204" pitchFamily="34" charset="0"/>
                          <a:ea typeface="宋体" charset="-122"/>
                        </a:rPr>
                        <a:t>2</a:t>
                      </a:r>
                      <a:endParaRPr kumimoji="0" lang="en-US" altLang="zh-CN" sz="1400" b="1" i="0" u="none" strike="noStrike" cap="none" normalizeH="0" baseline="0" smtClean="0">
                        <a:ln>
                          <a:noFill/>
                        </a:ln>
                        <a:solidFill>
                          <a:schemeClr val="tx1"/>
                        </a:solidFill>
                        <a:effectLst/>
                        <a:latin typeface="Arial" panose="020B0604020202090204" pitchFamily="34"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r>
              <a:tr h="304800">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90204" pitchFamily="34" charset="0"/>
                          <a:ea typeface="宋体" charset="-122"/>
                        </a:rPr>
                        <a:t>10</a:t>
                      </a:r>
                      <a:endParaRPr kumimoji="0" lang="en-US" altLang="zh-CN" sz="1400" b="1" i="0" u="none" strike="noStrike" cap="none" normalizeH="0" baseline="0" smtClean="0">
                        <a:ln>
                          <a:noFill/>
                        </a:ln>
                        <a:solidFill>
                          <a:schemeClr val="tx1"/>
                        </a:solidFill>
                        <a:effectLst/>
                        <a:latin typeface="Arial" panose="020B0604020202090204" pitchFamily="34"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90204" pitchFamily="34" charset="0"/>
                          <a:ea typeface="宋体" charset="-122"/>
                        </a:rPr>
                        <a:t>1</a:t>
                      </a:r>
                      <a:endParaRPr kumimoji="0" lang="en-US" altLang="zh-CN" sz="1400" b="1" i="0" u="none" strike="noStrike" cap="none" normalizeH="0" baseline="0" smtClean="0">
                        <a:ln>
                          <a:noFill/>
                        </a:ln>
                        <a:solidFill>
                          <a:schemeClr val="tx1"/>
                        </a:solidFill>
                        <a:effectLst/>
                        <a:latin typeface="Arial" panose="020B0604020202090204" pitchFamily="34"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90204" pitchFamily="34" charset="0"/>
                          <a:ea typeface="宋体" charset="-122"/>
                        </a:rPr>
                        <a:t>2</a:t>
                      </a:r>
                      <a:endParaRPr kumimoji="0" lang="en-US" altLang="zh-CN" sz="1400" b="1" i="0" u="none" strike="noStrike" cap="none" normalizeH="0" baseline="0" smtClean="0">
                        <a:ln>
                          <a:noFill/>
                        </a:ln>
                        <a:solidFill>
                          <a:schemeClr val="tx1"/>
                        </a:solidFill>
                        <a:effectLst/>
                        <a:latin typeface="Arial" panose="020B0604020202090204" pitchFamily="34"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r>
              <a:tr h="304800">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90204" pitchFamily="34" charset="0"/>
                          <a:ea typeface="宋体" charset="-122"/>
                        </a:rPr>
                        <a:t>11</a:t>
                      </a:r>
                      <a:endParaRPr kumimoji="0" lang="en-US" altLang="zh-CN" sz="1400" b="1" i="0" u="none" strike="noStrike" cap="none" normalizeH="0" baseline="0" smtClean="0">
                        <a:ln>
                          <a:noFill/>
                        </a:ln>
                        <a:solidFill>
                          <a:schemeClr val="tx1"/>
                        </a:solidFill>
                        <a:effectLst/>
                        <a:latin typeface="Arial" panose="020B0604020202090204" pitchFamily="34"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90204" pitchFamily="34" charset="0"/>
                          <a:ea typeface="宋体" charset="-122"/>
                        </a:rPr>
                        <a:t>4</a:t>
                      </a:r>
                      <a:endParaRPr kumimoji="0" lang="en-US" altLang="zh-CN" sz="1400" b="1" i="0" u="none" strike="noStrike" cap="none" normalizeH="0" baseline="0" smtClean="0">
                        <a:ln>
                          <a:noFill/>
                        </a:ln>
                        <a:solidFill>
                          <a:schemeClr val="tx1"/>
                        </a:solidFill>
                        <a:effectLst/>
                        <a:latin typeface="Arial" panose="020B0604020202090204" pitchFamily="34"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90204" pitchFamily="34" charset="0"/>
                          <a:ea typeface="宋体" charset="-122"/>
                        </a:rPr>
                        <a:t>2</a:t>
                      </a:r>
                      <a:endParaRPr kumimoji="0" lang="en-US" altLang="zh-CN" sz="1400" b="1" i="0" u="none" strike="noStrike" cap="none" normalizeH="0" baseline="0" smtClean="0">
                        <a:ln>
                          <a:noFill/>
                        </a:ln>
                        <a:solidFill>
                          <a:schemeClr val="tx1"/>
                        </a:solidFill>
                        <a:effectLst/>
                        <a:latin typeface="Arial" panose="020B0604020202090204" pitchFamily="34"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r>
              <a:tr h="304800">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90204" pitchFamily="34" charset="0"/>
                          <a:ea typeface="宋体" charset="-122"/>
                        </a:rPr>
                        <a:t>12</a:t>
                      </a:r>
                      <a:endParaRPr kumimoji="0" lang="en-US" altLang="zh-CN" sz="1400" b="1" i="0" u="none" strike="noStrike" cap="none" normalizeH="0" baseline="0" smtClean="0">
                        <a:ln>
                          <a:noFill/>
                        </a:ln>
                        <a:solidFill>
                          <a:schemeClr val="tx1"/>
                        </a:solidFill>
                        <a:effectLst/>
                        <a:latin typeface="Arial" panose="020B0604020202090204" pitchFamily="34"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90204" pitchFamily="34" charset="0"/>
                          <a:ea typeface="宋体" charset="-122"/>
                        </a:rPr>
                        <a:t>1</a:t>
                      </a:r>
                      <a:endParaRPr kumimoji="0" lang="en-US" altLang="zh-CN" sz="1400" b="1" i="0" u="none" strike="noStrike" cap="none" normalizeH="0" baseline="0" smtClean="0">
                        <a:ln>
                          <a:noFill/>
                        </a:ln>
                        <a:solidFill>
                          <a:schemeClr val="tx1"/>
                        </a:solidFill>
                        <a:effectLst/>
                        <a:latin typeface="Arial" panose="020B0604020202090204" pitchFamily="34"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90204" pitchFamily="34" charset="0"/>
                          <a:ea typeface="宋体" charset="-122"/>
                        </a:rPr>
                        <a:t>3</a:t>
                      </a:r>
                      <a:endParaRPr kumimoji="0" lang="en-US" altLang="zh-CN" sz="1400" b="1" i="0" u="none" strike="noStrike" cap="none" normalizeH="0" baseline="0" smtClean="0">
                        <a:ln>
                          <a:noFill/>
                        </a:ln>
                        <a:solidFill>
                          <a:schemeClr val="tx1"/>
                        </a:solidFill>
                        <a:effectLst/>
                        <a:latin typeface="Arial" panose="020B0604020202090204" pitchFamily="34"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r>
            </a:tbl>
          </a:graphicData>
        </a:graphic>
      </p:graphicFrame>
      <p:graphicFrame>
        <p:nvGraphicFramePr>
          <p:cNvPr id="118844" name="表格 118843"/>
          <p:cNvGraphicFramePr/>
          <p:nvPr/>
        </p:nvGraphicFramePr>
        <p:xfrm>
          <a:off x="4151313" y="2133600"/>
          <a:ext cx="6265545" cy="4111625"/>
        </p:xfrm>
        <a:graphic>
          <a:graphicData uri="http://schemas.openxmlformats.org/drawingml/2006/table">
            <a:tbl>
              <a:tblPr/>
              <a:tblGrid>
                <a:gridCol w="728980"/>
                <a:gridCol w="968375"/>
                <a:gridCol w="1545590"/>
                <a:gridCol w="3022600"/>
              </a:tblGrid>
              <a:tr h="349250">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zh-CN" altLang="en-US" sz="1400" b="1" dirty="0">
                          <a:latin typeface="Times New Roman" panose="02020503050405090304" charset="0"/>
                        </a:rPr>
                        <a:t>步骤</a:t>
                      </a:r>
                      <a:endParaRPr lang="zh-CN" altLang="en-US" sz="1400" b="1" dirty="0">
                        <a:latin typeface="Times New Roman" panose="0202050305040509030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zh-CN" altLang="en-US" sz="1400" b="1" dirty="0">
                          <a:latin typeface="Times New Roman" panose="02020503050405090304" charset="0"/>
                        </a:rPr>
                        <a:t>选择的点</a:t>
                      </a:r>
                      <a:endParaRPr lang="zh-CN" altLang="en-US" sz="1400" b="1" dirty="0">
                        <a:latin typeface="Times New Roman" panose="0202050305040509030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zh-CN" altLang="en-US" sz="1400" b="1" dirty="0">
                          <a:latin typeface="Times New Roman" panose="02020503050405090304" charset="0"/>
                        </a:rPr>
                        <a:t>在</a:t>
                      </a:r>
                      <a:r>
                        <a:rPr lang="en-US" altLang="zh-CN" sz="1400" b="1" dirty="0">
                          <a:latin typeface="Times New Roman" panose="02020503050405090304" charset="0"/>
                        </a:rPr>
                        <a:t>ε</a:t>
                      </a:r>
                      <a:r>
                        <a:rPr lang="zh-CN" altLang="en-US" sz="1400" b="1" dirty="0">
                          <a:latin typeface="Times New Roman" panose="02020503050405090304" charset="0"/>
                        </a:rPr>
                        <a:t>中点的个数</a:t>
                      </a:r>
                      <a:endParaRPr lang="zh-CN" altLang="en-US" sz="1400" b="1" dirty="0">
                        <a:latin typeface="Times New Roman" panose="0202050305040509030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zh-CN" altLang="en-US" sz="1400" b="1" dirty="0">
                          <a:latin typeface="Times New Roman" panose="02020503050405090304" charset="0"/>
                        </a:rPr>
                        <a:t>通过计算可达点而找到的新簇</a:t>
                      </a:r>
                      <a:endParaRPr lang="zh-CN" altLang="en-US" sz="1400" b="1" dirty="0">
                        <a:latin typeface="Times New Roman" panose="0202050305040509030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r>
              <a:tr h="304800">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en-US" altLang="zh-CN" sz="1400" b="1" dirty="0">
                          <a:latin typeface="Times New Roman" panose="02020503050405090304" charset="0"/>
                        </a:rPr>
                        <a:t>1</a:t>
                      </a:r>
                      <a:endParaRPr lang="en-US" altLang="zh-CN" sz="1400" b="1" dirty="0">
                        <a:latin typeface="Times New Roman" panose="0202050305040509030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en-US" altLang="zh-CN" sz="1400" b="1" dirty="0">
                          <a:latin typeface="Times New Roman" panose="02020503050405090304" charset="0"/>
                        </a:rPr>
                        <a:t>1</a:t>
                      </a:r>
                      <a:endParaRPr lang="en-US" altLang="zh-CN" sz="1400" b="1" dirty="0">
                        <a:latin typeface="Times New Roman" panose="0202050305040509030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en-US" altLang="zh-CN" sz="1400" b="1" dirty="0">
                          <a:latin typeface="Times New Roman" panose="02020503050405090304" charset="0"/>
                        </a:rPr>
                        <a:t>2</a:t>
                      </a:r>
                      <a:endParaRPr lang="en-US" altLang="zh-CN" sz="1400" b="1" dirty="0">
                        <a:latin typeface="Times New Roman" panose="0202050305040509030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zh-CN" altLang="en-US" sz="1400" b="1" dirty="0">
                          <a:latin typeface="Times New Roman" panose="02020503050405090304" charset="0"/>
                        </a:rPr>
                        <a:t>无</a:t>
                      </a:r>
                      <a:endParaRPr lang="zh-CN" altLang="en-US" sz="1400" b="1" dirty="0">
                        <a:latin typeface="Times New Roman" panose="0202050305040509030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r>
              <a:tr h="307975">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en-US" altLang="zh-CN" sz="1400" b="1" dirty="0">
                          <a:latin typeface="Times New Roman" panose="02020503050405090304" charset="0"/>
                        </a:rPr>
                        <a:t>2</a:t>
                      </a:r>
                      <a:endParaRPr lang="en-US" altLang="zh-CN" sz="1400" b="1" dirty="0">
                        <a:latin typeface="Times New Roman" panose="0202050305040509030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en-US" altLang="zh-CN" sz="1400" b="1" dirty="0">
                          <a:latin typeface="Times New Roman" panose="02020503050405090304" charset="0"/>
                        </a:rPr>
                        <a:t>2</a:t>
                      </a:r>
                      <a:endParaRPr lang="en-US" altLang="zh-CN" sz="1400" b="1" dirty="0">
                        <a:latin typeface="Times New Roman" panose="0202050305040509030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en-US" altLang="zh-CN" sz="1400" b="1" dirty="0">
                          <a:latin typeface="Times New Roman" panose="02020503050405090304" charset="0"/>
                        </a:rPr>
                        <a:t>2</a:t>
                      </a:r>
                      <a:endParaRPr lang="en-US" altLang="zh-CN" sz="1400" b="1" dirty="0">
                        <a:latin typeface="Times New Roman" panose="0202050305040509030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zh-CN" altLang="en-US" sz="1400" b="1" dirty="0">
                          <a:latin typeface="Times New Roman" panose="02020503050405090304" charset="0"/>
                        </a:rPr>
                        <a:t>无</a:t>
                      </a:r>
                      <a:endParaRPr lang="zh-CN" altLang="en-US" sz="1400" b="1" dirty="0">
                        <a:latin typeface="Times New Roman" panose="0202050305040509030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r>
              <a:tr h="336550">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en-US" altLang="zh-CN" sz="1400" b="1" dirty="0">
                          <a:latin typeface="Times New Roman" panose="02020503050405090304" charset="0"/>
                        </a:rPr>
                        <a:t>3</a:t>
                      </a:r>
                      <a:endParaRPr lang="en-US" altLang="zh-CN" sz="1400" b="1" dirty="0">
                        <a:latin typeface="Times New Roman" panose="0202050305040509030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en-US" altLang="zh-CN" sz="1400" b="1" dirty="0">
                          <a:latin typeface="Times New Roman" panose="02020503050405090304" charset="0"/>
                        </a:rPr>
                        <a:t>3</a:t>
                      </a:r>
                      <a:endParaRPr lang="en-US" altLang="zh-CN" sz="1400" b="1" dirty="0">
                        <a:latin typeface="Times New Roman" panose="0202050305040509030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en-US" altLang="zh-CN" sz="1400" b="1" dirty="0">
                          <a:latin typeface="Times New Roman" panose="02020503050405090304" charset="0"/>
                        </a:rPr>
                        <a:t>3</a:t>
                      </a:r>
                      <a:endParaRPr lang="en-US" altLang="zh-CN" sz="1400" b="1" dirty="0">
                        <a:latin typeface="Times New Roman" panose="0202050305040509030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zh-CN" altLang="en-US" sz="1400" b="1" dirty="0">
                          <a:latin typeface="Times New Roman" panose="02020503050405090304" charset="0"/>
                        </a:rPr>
                        <a:t>无</a:t>
                      </a:r>
                      <a:endParaRPr lang="zh-CN" altLang="en-US" sz="1400" b="1" dirty="0">
                        <a:latin typeface="Times New Roman" panose="0202050305040509030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r>
              <a:tr h="339725">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en-US" altLang="zh-CN" sz="1400" b="1" dirty="0">
                          <a:latin typeface="Times New Roman" panose="02020503050405090304" charset="0"/>
                        </a:rPr>
                        <a:t>4</a:t>
                      </a:r>
                      <a:endParaRPr lang="en-US" altLang="zh-CN" sz="1400" b="1" dirty="0">
                        <a:latin typeface="Times New Roman" panose="0202050305040509030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en-US" altLang="zh-CN" sz="1400" b="1" dirty="0">
                          <a:latin typeface="Times New Roman" panose="02020503050405090304" charset="0"/>
                        </a:rPr>
                        <a:t>4</a:t>
                      </a:r>
                      <a:endParaRPr lang="en-US" altLang="zh-CN" sz="1400" b="1" dirty="0">
                        <a:latin typeface="Times New Roman" panose="0202050305040509030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en-US" altLang="zh-CN" sz="1400" b="1" dirty="0">
                          <a:latin typeface="Times New Roman" panose="02020503050405090304" charset="0"/>
                        </a:rPr>
                        <a:t>5</a:t>
                      </a:r>
                      <a:endParaRPr lang="en-US" altLang="zh-CN" sz="1400" b="1" dirty="0">
                        <a:latin typeface="Times New Roman" panose="0202050305040509030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zh-CN" altLang="en-US" sz="1400" b="1" dirty="0">
                          <a:latin typeface="Times New Roman" panose="02020503050405090304" charset="0"/>
                        </a:rPr>
                        <a:t>簇</a:t>
                      </a:r>
                      <a:r>
                        <a:rPr lang="en-US" altLang="zh-CN" sz="1400" b="1" dirty="0">
                          <a:latin typeface="Times New Roman" panose="02020503050405090304" charset="0"/>
                        </a:rPr>
                        <a:t>C</a:t>
                      </a:r>
                      <a:r>
                        <a:rPr lang="en-US" altLang="zh-CN" sz="1400" b="1" baseline="-30000" dirty="0">
                          <a:latin typeface="Times New Roman" panose="02020503050405090304" charset="0"/>
                        </a:rPr>
                        <a:t>1</a:t>
                      </a:r>
                      <a:r>
                        <a:rPr lang="zh-CN" altLang="en-US" sz="1400" b="1" dirty="0">
                          <a:latin typeface="Times New Roman" panose="02020503050405090304" charset="0"/>
                        </a:rPr>
                        <a:t>：</a:t>
                      </a:r>
                      <a:r>
                        <a:rPr lang="en-US" altLang="zh-CN" sz="1400" b="1" dirty="0">
                          <a:latin typeface="Times New Roman" panose="02020503050405090304" charset="0"/>
                        </a:rPr>
                        <a:t>{1</a:t>
                      </a:r>
                      <a:r>
                        <a:rPr lang="zh-CN" altLang="en-US" sz="1400" b="1" dirty="0">
                          <a:latin typeface="Times New Roman" panose="02020503050405090304" charset="0"/>
                        </a:rPr>
                        <a:t>，</a:t>
                      </a:r>
                      <a:r>
                        <a:rPr lang="en-US" altLang="zh-CN" sz="1400" b="1" dirty="0">
                          <a:latin typeface="Times New Roman" panose="02020503050405090304" charset="0"/>
                        </a:rPr>
                        <a:t>3</a:t>
                      </a:r>
                      <a:r>
                        <a:rPr lang="zh-CN" altLang="en-US" sz="1400" b="1" dirty="0">
                          <a:latin typeface="Times New Roman" panose="02020503050405090304" charset="0"/>
                        </a:rPr>
                        <a:t>，</a:t>
                      </a:r>
                      <a:r>
                        <a:rPr lang="en-US" altLang="zh-CN" sz="1400" b="1" dirty="0">
                          <a:latin typeface="Times New Roman" panose="02020503050405090304" charset="0"/>
                        </a:rPr>
                        <a:t>4</a:t>
                      </a:r>
                      <a:r>
                        <a:rPr lang="zh-CN" altLang="en-US" sz="1400" b="1" dirty="0">
                          <a:latin typeface="Times New Roman" panose="02020503050405090304" charset="0"/>
                        </a:rPr>
                        <a:t>，</a:t>
                      </a:r>
                      <a:r>
                        <a:rPr lang="en-US" altLang="zh-CN" sz="1400" b="1" dirty="0">
                          <a:latin typeface="Times New Roman" panose="02020503050405090304" charset="0"/>
                        </a:rPr>
                        <a:t>5</a:t>
                      </a:r>
                      <a:r>
                        <a:rPr lang="zh-CN" altLang="en-US" sz="1400" b="1" dirty="0">
                          <a:latin typeface="Times New Roman" panose="02020503050405090304" charset="0"/>
                        </a:rPr>
                        <a:t>，</a:t>
                      </a:r>
                      <a:r>
                        <a:rPr lang="en-US" altLang="zh-CN" sz="1400" b="1" dirty="0">
                          <a:latin typeface="Times New Roman" panose="02020503050405090304" charset="0"/>
                        </a:rPr>
                        <a:t>9</a:t>
                      </a:r>
                      <a:r>
                        <a:rPr lang="zh-CN" altLang="en-US" sz="1400" b="1" dirty="0">
                          <a:latin typeface="Times New Roman" panose="02020503050405090304" charset="0"/>
                        </a:rPr>
                        <a:t>，</a:t>
                      </a:r>
                      <a:r>
                        <a:rPr lang="en-US" altLang="zh-CN" sz="1400" b="1" dirty="0">
                          <a:latin typeface="Times New Roman" panose="02020503050405090304" charset="0"/>
                        </a:rPr>
                        <a:t>10</a:t>
                      </a:r>
                      <a:r>
                        <a:rPr lang="zh-CN" altLang="en-US" sz="1400" b="1" dirty="0">
                          <a:latin typeface="Times New Roman" panose="02020503050405090304" charset="0"/>
                        </a:rPr>
                        <a:t>，</a:t>
                      </a:r>
                      <a:r>
                        <a:rPr lang="en-US" altLang="zh-CN" sz="1400" b="1" dirty="0">
                          <a:latin typeface="Times New Roman" panose="02020503050405090304" charset="0"/>
                        </a:rPr>
                        <a:t>12}</a:t>
                      </a:r>
                      <a:endParaRPr lang="en-US" altLang="zh-CN" sz="1400" b="1" dirty="0">
                        <a:latin typeface="Times New Roman" panose="0202050305040509030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r>
              <a:tr h="304800">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en-US" altLang="zh-CN" sz="1400" b="1" dirty="0">
                          <a:latin typeface="Times New Roman" panose="02020503050405090304" charset="0"/>
                        </a:rPr>
                        <a:t>5</a:t>
                      </a:r>
                      <a:endParaRPr lang="en-US" altLang="zh-CN" sz="1400" b="1" dirty="0">
                        <a:latin typeface="Times New Roman" panose="0202050305040509030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en-US" altLang="zh-CN" sz="1400" b="1" dirty="0">
                          <a:latin typeface="Times New Roman" panose="02020503050405090304" charset="0"/>
                        </a:rPr>
                        <a:t>5</a:t>
                      </a:r>
                      <a:endParaRPr lang="en-US" altLang="zh-CN" sz="1400" b="1" dirty="0">
                        <a:latin typeface="Times New Roman" panose="0202050305040509030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en-US" altLang="zh-CN" sz="1400" b="1" dirty="0">
                          <a:latin typeface="Times New Roman" panose="02020503050405090304" charset="0"/>
                        </a:rPr>
                        <a:t>3</a:t>
                      </a:r>
                      <a:endParaRPr lang="en-US" altLang="zh-CN" sz="1400" b="1" dirty="0">
                        <a:latin typeface="Times New Roman" panose="0202050305040509030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zh-CN" altLang="en-US" sz="1400" b="1" dirty="0">
                          <a:latin typeface="Times New Roman" panose="02020503050405090304" charset="0"/>
                        </a:rPr>
                        <a:t>已在一个簇</a:t>
                      </a:r>
                      <a:r>
                        <a:rPr lang="en-US" altLang="zh-CN" sz="1400" b="1" dirty="0">
                          <a:latin typeface="Times New Roman" panose="02020503050405090304" charset="0"/>
                        </a:rPr>
                        <a:t>C</a:t>
                      </a:r>
                      <a:r>
                        <a:rPr lang="en-US" altLang="zh-CN" sz="1400" b="1" baseline="-30000" dirty="0">
                          <a:latin typeface="Times New Roman" panose="02020503050405090304" charset="0"/>
                        </a:rPr>
                        <a:t>1</a:t>
                      </a:r>
                      <a:r>
                        <a:rPr lang="zh-CN" altLang="en-US" sz="1400" b="1" dirty="0">
                          <a:latin typeface="Times New Roman" panose="02020503050405090304" charset="0"/>
                        </a:rPr>
                        <a:t>中</a:t>
                      </a:r>
                      <a:endParaRPr lang="zh-CN" altLang="en-US" sz="1400" b="1" dirty="0">
                        <a:latin typeface="Times New Roman" panose="0202050305040509030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r>
              <a:tr h="306388">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en-US" altLang="zh-CN" sz="1400" b="1" dirty="0">
                          <a:latin typeface="Times New Roman" panose="02020503050405090304" charset="0"/>
                        </a:rPr>
                        <a:t>6</a:t>
                      </a:r>
                      <a:endParaRPr lang="en-US" altLang="zh-CN" sz="1400" b="1" dirty="0">
                        <a:latin typeface="Times New Roman" panose="0202050305040509030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en-US" altLang="zh-CN" sz="1400" b="1" dirty="0">
                          <a:latin typeface="Times New Roman" panose="02020503050405090304" charset="0"/>
                        </a:rPr>
                        <a:t>6</a:t>
                      </a:r>
                      <a:endParaRPr lang="en-US" altLang="zh-CN" sz="1400" b="1" dirty="0">
                        <a:latin typeface="Times New Roman" panose="0202050305040509030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en-US" altLang="zh-CN" sz="1400" b="1" dirty="0">
                          <a:latin typeface="Times New Roman" panose="02020503050405090304" charset="0"/>
                        </a:rPr>
                        <a:t>3</a:t>
                      </a:r>
                      <a:endParaRPr lang="en-US" altLang="zh-CN" sz="1400" b="1" dirty="0">
                        <a:latin typeface="Times New Roman" panose="0202050305040509030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zh-CN" altLang="en-US" sz="1400" b="1" dirty="0">
                          <a:latin typeface="Times New Roman" panose="02020503050405090304" charset="0"/>
                        </a:rPr>
                        <a:t>无</a:t>
                      </a:r>
                      <a:endParaRPr lang="zh-CN" altLang="en-US" sz="1400" b="1" dirty="0">
                        <a:latin typeface="Times New Roman" panose="0202050305040509030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r>
              <a:tr h="338137">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en-US" altLang="zh-CN" sz="1400" b="1" dirty="0">
                          <a:latin typeface="Times New Roman" panose="02020503050405090304" charset="0"/>
                        </a:rPr>
                        <a:t>7</a:t>
                      </a:r>
                      <a:endParaRPr lang="en-US" altLang="zh-CN" sz="1400" b="1" dirty="0">
                        <a:latin typeface="Times New Roman" panose="0202050305040509030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en-US" altLang="zh-CN" sz="1400" b="1" dirty="0">
                          <a:latin typeface="Times New Roman" panose="02020503050405090304" charset="0"/>
                        </a:rPr>
                        <a:t>7</a:t>
                      </a:r>
                      <a:endParaRPr lang="en-US" altLang="zh-CN" sz="1400" b="1" dirty="0">
                        <a:latin typeface="Times New Roman" panose="0202050305040509030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en-US" altLang="zh-CN" sz="1400" b="1" dirty="0">
                          <a:latin typeface="Times New Roman" panose="02020503050405090304" charset="0"/>
                        </a:rPr>
                        <a:t>5</a:t>
                      </a:r>
                      <a:endParaRPr lang="en-US" altLang="zh-CN" sz="1400" b="1" dirty="0">
                        <a:latin typeface="Times New Roman" panose="0202050305040509030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zh-CN" altLang="en-US" sz="1400" b="1" dirty="0">
                          <a:latin typeface="Times New Roman" panose="02020503050405090304" charset="0"/>
                        </a:rPr>
                        <a:t>簇</a:t>
                      </a:r>
                      <a:r>
                        <a:rPr lang="en-US" altLang="zh-CN" sz="1400" b="1" dirty="0">
                          <a:latin typeface="Times New Roman" panose="02020503050405090304" charset="0"/>
                        </a:rPr>
                        <a:t>C</a:t>
                      </a:r>
                      <a:r>
                        <a:rPr lang="en-US" altLang="zh-CN" sz="1400" b="1" baseline="-30000" dirty="0">
                          <a:latin typeface="Times New Roman" panose="02020503050405090304" charset="0"/>
                        </a:rPr>
                        <a:t>2</a:t>
                      </a:r>
                      <a:r>
                        <a:rPr lang="zh-CN" altLang="en-US" sz="1400" b="1" dirty="0">
                          <a:latin typeface="Times New Roman" panose="02020503050405090304" charset="0"/>
                        </a:rPr>
                        <a:t>：</a:t>
                      </a:r>
                      <a:r>
                        <a:rPr lang="en-US" altLang="zh-CN" sz="1400" b="1" dirty="0">
                          <a:latin typeface="Times New Roman" panose="02020503050405090304" charset="0"/>
                        </a:rPr>
                        <a:t>{2</a:t>
                      </a:r>
                      <a:r>
                        <a:rPr lang="zh-CN" altLang="en-US" sz="1400" b="1" dirty="0">
                          <a:latin typeface="Times New Roman" panose="02020503050405090304" charset="0"/>
                        </a:rPr>
                        <a:t>，</a:t>
                      </a:r>
                      <a:r>
                        <a:rPr lang="en-US" altLang="zh-CN" sz="1400" b="1" dirty="0">
                          <a:latin typeface="Times New Roman" panose="02020503050405090304" charset="0"/>
                        </a:rPr>
                        <a:t>6</a:t>
                      </a:r>
                      <a:r>
                        <a:rPr lang="zh-CN" altLang="en-US" sz="1400" b="1" dirty="0">
                          <a:latin typeface="Times New Roman" panose="02020503050405090304" charset="0"/>
                        </a:rPr>
                        <a:t>，</a:t>
                      </a:r>
                      <a:r>
                        <a:rPr lang="en-US" altLang="zh-CN" sz="1400" b="1" dirty="0">
                          <a:latin typeface="Times New Roman" panose="02020503050405090304" charset="0"/>
                        </a:rPr>
                        <a:t>7</a:t>
                      </a:r>
                      <a:r>
                        <a:rPr lang="zh-CN" altLang="en-US" sz="1400" b="1" dirty="0">
                          <a:latin typeface="Times New Roman" panose="02020503050405090304" charset="0"/>
                        </a:rPr>
                        <a:t>，</a:t>
                      </a:r>
                      <a:r>
                        <a:rPr lang="en-US" altLang="zh-CN" sz="1400" b="1" dirty="0">
                          <a:latin typeface="Times New Roman" panose="02020503050405090304" charset="0"/>
                        </a:rPr>
                        <a:t>8</a:t>
                      </a:r>
                      <a:r>
                        <a:rPr lang="zh-CN" altLang="en-US" sz="1400" b="1" dirty="0">
                          <a:latin typeface="Times New Roman" panose="02020503050405090304" charset="0"/>
                        </a:rPr>
                        <a:t>，</a:t>
                      </a:r>
                      <a:r>
                        <a:rPr lang="en-US" altLang="zh-CN" sz="1400" b="1" dirty="0">
                          <a:latin typeface="Times New Roman" panose="02020503050405090304" charset="0"/>
                        </a:rPr>
                        <a:t>11}</a:t>
                      </a:r>
                      <a:endParaRPr lang="en-US" altLang="zh-CN" sz="1400" b="1" dirty="0">
                        <a:latin typeface="Times New Roman" panose="0202050305040509030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r>
              <a:tr h="304800">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en-US" altLang="zh-CN" sz="1400" b="1" dirty="0">
                          <a:latin typeface="Times New Roman" panose="02020503050405090304" charset="0"/>
                        </a:rPr>
                        <a:t>8</a:t>
                      </a:r>
                      <a:endParaRPr lang="en-US" altLang="zh-CN" sz="1400" b="1" dirty="0">
                        <a:latin typeface="Times New Roman" panose="0202050305040509030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en-US" altLang="zh-CN" sz="1400" b="1" dirty="0">
                          <a:latin typeface="Times New Roman" panose="02020503050405090304" charset="0"/>
                        </a:rPr>
                        <a:t>8</a:t>
                      </a:r>
                      <a:endParaRPr lang="en-US" altLang="zh-CN" sz="1400" b="1" dirty="0">
                        <a:latin typeface="Times New Roman" panose="0202050305040509030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en-US" altLang="zh-CN" sz="1400" b="1" dirty="0">
                          <a:latin typeface="Times New Roman" panose="02020503050405090304" charset="0"/>
                        </a:rPr>
                        <a:t>2</a:t>
                      </a:r>
                      <a:endParaRPr lang="en-US" altLang="zh-CN" sz="1400" b="1" dirty="0">
                        <a:latin typeface="Times New Roman" panose="0202050305040509030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zh-CN" altLang="en-US" sz="1400" b="1" dirty="0">
                          <a:latin typeface="Times New Roman" panose="02020503050405090304" charset="0"/>
                        </a:rPr>
                        <a:t>已在一个簇</a:t>
                      </a:r>
                      <a:r>
                        <a:rPr lang="en-US" altLang="zh-CN" sz="1400" b="1" dirty="0">
                          <a:latin typeface="Times New Roman" panose="02020503050405090304" charset="0"/>
                        </a:rPr>
                        <a:t>C</a:t>
                      </a:r>
                      <a:r>
                        <a:rPr lang="en-US" altLang="zh-CN" sz="1400" b="1" baseline="-30000" dirty="0">
                          <a:latin typeface="Times New Roman" panose="02020503050405090304" charset="0"/>
                        </a:rPr>
                        <a:t>2</a:t>
                      </a:r>
                      <a:r>
                        <a:rPr lang="zh-CN" altLang="en-US" sz="1400" b="1" dirty="0">
                          <a:latin typeface="Times New Roman" panose="02020503050405090304" charset="0"/>
                        </a:rPr>
                        <a:t>中</a:t>
                      </a:r>
                      <a:endParaRPr lang="zh-CN" altLang="en-US" sz="1400" b="1" dirty="0">
                        <a:latin typeface="Times New Roman" panose="0202050305040509030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r>
              <a:tr h="304800">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en-US" altLang="zh-CN" sz="1400" b="1" dirty="0">
                          <a:latin typeface="Times New Roman" panose="02020503050405090304" charset="0"/>
                        </a:rPr>
                        <a:t>9</a:t>
                      </a:r>
                      <a:endParaRPr lang="en-US" altLang="zh-CN" sz="1400" b="1" dirty="0">
                        <a:latin typeface="Times New Roman" panose="0202050305040509030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en-US" altLang="zh-CN" sz="1400" b="1" dirty="0">
                          <a:latin typeface="Times New Roman" panose="02020503050405090304" charset="0"/>
                        </a:rPr>
                        <a:t>9</a:t>
                      </a:r>
                      <a:endParaRPr lang="en-US" altLang="zh-CN" sz="1400" b="1" dirty="0">
                        <a:latin typeface="Times New Roman" panose="0202050305040509030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en-US" altLang="zh-CN" sz="1400" b="1" dirty="0">
                          <a:latin typeface="Times New Roman" panose="02020503050405090304" charset="0"/>
                        </a:rPr>
                        <a:t>3</a:t>
                      </a:r>
                      <a:endParaRPr lang="en-US" altLang="zh-CN" sz="1400" b="1" dirty="0">
                        <a:latin typeface="Times New Roman" panose="0202050305040509030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zh-CN" altLang="en-US" sz="1400" b="1" dirty="0">
                          <a:latin typeface="Times New Roman" panose="02020503050405090304" charset="0"/>
                        </a:rPr>
                        <a:t>已在一个簇</a:t>
                      </a:r>
                      <a:r>
                        <a:rPr lang="en-US" altLang="zh-CN" sz="1400" b="1" dirty="0">
                          <a:latin typeface="Times New Roman" panose="02020503050405090304" charset="0"/>
                        </a:rPr>
                        <a:t>C</a:t>
                      </a:r>
                      <a:r>
                        <a:rPr lang="en-US" altLang="zh-CN" sz="1400" b="1" baseline="-30000" dirty="0">
                          <a:latin typeface="Times New Roman" panose="02020503050405090304" charset="0"/>
                        </a:rPr>
                        <a:t>1</a:t>
                      </a:r>
                      <a:r>
                        <a:rPr lang="zh-CN" altLang="en-US" sz="1400" b="1" dirty="0">
                          <a:latin typeface="Times New Roman" panose="02020503050405090304" charset="0"/>
                        </a:rPr>
                        <a:t>中</a:t>
                      </a:r>
                      <a:endParaRPr lang="zh-CN" altLang="en-US" sz="1400" b="1" dirty="0">
                        <a:latin typeface="Times New Roman" panose="0202050305040509030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r>
              <a:tr h="304800">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en-US" altLang="zh-CN" sz="1400" b="1" dirty="0">
                          <a:latin typeface="Times New Roman" panose="02020503050405090304" charset="0"/>
                        </a:rPr>
                        <a:t>10</a:t>
                      </a:r>
                      <a:endParaRPr lang="en-US" altLang="zh-CN" sz="1400" b="1" dirty="0">
                        <a:latin typeface="Times New Roman" panose="0202050305040509030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en-US" altLang="zh-CN" sz="1400" b="1" dirty="0">
                          <a:latin typeface="Times New Roman" panose="02020503050405090304" charset="0"/>
                        </a:rPr>
                        <a:t>10</a:t>
                      </a:r>
                      <a:endParaRPr lang="en-US" altLang="zh-CN" sz="1400" b="1" dirty="0">
                        <a:latin typeface="Times New Roman" panose="0202050305040509030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en-US" altLang="zh-CN" sz="1400" b="1" dirty="0">
                          <a:latin typeface="Times New Roman" panose="02020503050405090304" charset="0"/>
                        </a:rPr>
                        <a:t>4</a:t>
                      </a:r>
                      <a:endParaRPr lang="en-US" altLang="zh-CN" sz="1400" b="1" dirty="0">
                        <a:latin typeface="Times New Roman" panose="0202050305040509030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zh-CN" altLang="en-US" sz="1400" b="1" dirty="0">
                          <a:latin typeface="Times New Roman" panose="02020503050405090304" charset="0"/>
                        </a:rPr>
                        <a:t>已在一个簇</a:t>
                      </a:r>
                      <a:r>
                        <a:rPr lang="en-US" altLang="zh-CN" sz="1400" b="1" dirty="0">
                          <a:latin typeface="Times New Roman" panose="02020503050405090304" charset="0"/>
                        </a:rPr>
                        <a:t>C</a:t>
                      </a:r>
                      <a:r>
                        <a:rPr lang="en-US" altLang="zh-CN" sz="1400" b="1" baseline="-30000" dirty="0">
                          <a:latin typeface="Times New Roman" panose="02020503050405090304" charset="0"/>
                        </a:rPr>
                        <a:t>1</a:t>
                      </a:r>
                      <a:r>
                        <a:rPr lang="zh-CN" altLang="en-US" sz="1400" b="1" dirty="0">
                          <a:latin typeface="Times New Roman" panose="02020503050405090304" charset="0"/>
                        </a:rPr>
                        <a:t>中，</a:t>
                      </a:r>
                      <a:endParaRPr lang="zh-CN" altLang="en-US" sz="1400" b="1" dirty="0">
                        <a:latin typeface="Times New Roman" panose="0202050305040509030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r>
              <a:tr h="304800">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en-US" altLang="zh-CN" sz="1400" b="1" dirty="0">
                          <a:latin typeface="Times New Roman" panose="02020503050405090304" charset="0"/>
                        </a:rPr>
                        <a:t>11</a:t>
                      </a:r>
                      <a:endParaRPr lang="en-US" altLang="zh-CN" sz="1400" b="1" dirty="0">
                        <a:latin typeface="Times New Roman" panose="0202050305040509030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en-US" altLang="zh-CN" sz="1400" b="1" dirty="0">
                          <a:latin typeface="Times New Roman" panose="02020503050405090304" charset="0"/>
                        </a:rPr>
                        <a:t>11</a:t>
                      </a:r>
                      <a:endParaRPr lang="en-US" altLang="zh-CN" sz="1400" b="1" dirty="0">
                        <a:latin typeface="Times New Roman" panose="0202050305040509030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en-US" altLang="zh-CN" sz="1400" b="1" dirty="0">
                          <a:latin typeface="Times New Roman" panose="02020503050405090304" charset="0"/>
                        </a:rPr>
                        <a:t>2</a:t>
                      </a:r>
                      <a:endParaRPr lang="en-US" altLang="zh-CN" sz="1400" b="1" dirty="0">
                        <a:latin typeface="Times New Roman" panose="0202050305040509030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zh-CN" altLang="en-US" sz="1400" b="1" dirty="0">
                          <a:latin typeface="Times New Roman" panose="02020503050405090304" charset="0"/>
                        </a:rPr>
                        <a:t>已在一个簇</a:t>
                      </a:r>
                      <a:r>
                        <a:rPr lang="en-US" altLang="zh-CN" sz="1400" b="1" dirty="0">
                          <a:latin typeface="Times New Roman" panose="02020503050405090304" charset="0"/>
                        </a:rPr>
                        <a:t>C</a:t>
                      </a:r>
                      <a:r>
                        <a:rPr lang="en-US" altLang="zh-CN" sz="1400" b="1" baseline="-30000" dirty="0">
                          <a:latin typeface="Times New Roman" panose="02020503050405090304" charset="0"/>
                        </a:rPr>
                        <a:t>2</a:t>
                      </a:r>
                      <a:r>
                        <a:rPr lang="zh-CN" altLang="en-US" sz="1400" b="1" dirty="0">
                          <a:latin typeface="Times New Roman" panose="02020503050405090304" charset="0"/>
                        </a:rPr>
                        <a:t>中   </a:t>
                      </a:r>
                      <a:endParaRPr lang="zh-CN" altLang="en-US" sz="1400" b="1" dirty="0">
                        <a:latin typeface="Times New Roman" panose="0202050305040509030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r>
              <a:tr h="304800">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en-US" altLang="zh-CN" sz="1400" b="1" dirty="0">
                          <a:latin typeface="Times New Roman" panose="02020503050405090304" charset="0"/>
                        </a:rPr>
                        <a:t>12</a:t>
                      </a:r>
                      <a:endParaRPr lang="en-US" altLang="zh-CN" sz="1400" b="1" dirty="0">
                        <a:latin typeface="Times New Roman" panose="0202050305040509030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en-US" altLang="zh-CN" sz="1400" b="1" dirty="0">
                          <a:latin typeface="Times New Roman" panose="02020503050405090304" charset="0"/>
                        </a:rPr>
                        <a:t>12</a:t>
                      </a:r>
                      <a:endParaRPr lang="en-US" altLang="zh-CN" sz="1400" b="1" dirty="0">
                        <a:latin typeface="Times New Roman" panose="0202050305040509030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en-US" altLang="zh-CN" sz="1400" b="1" dirty="0">
                          <a:latin typeface="Times New Roman" panose="02020503050405090304" charset="0"/>
                        </a:rPr>
                        <a:t>2</a:t>
                      </a:r>
                      <a:endParaRPr lang="en-US" altLang="zh-CN" sz="1400" b="1" dirty="0">
                        <a:latin typeface="Times New Roman" panose="0202050305040509030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zh-CN" altLang="en-US" sz="1400" b="1" dirty="0">
                          <a:latin typeface="Times New Roman" panose="02020503050405090304" charset="0"/>
                        </a:rPr>
                        <a:t>已在一个簇</a:t>
                      </a:r>
                      <a:r>
                        <a:rPr lang="en-US" altLang="zh-CN" sz="1400" b="1" dirty="0">
                          <a:latin typeface="Times New Roman" panose="02020503050405090304" charset="0"/>
                        </a:rPr>
                        <a:t>C</a:t>
                      </a:r>
                      <a:r>
                        <a:rPr lang="en-US" altLang="zh-CN" sz="1400" b="1" baseline="-30000" dirty="0">
                          <a:latin typeface="Times New Roman" panose="02020503050405090304" charset="0"/>
                        </a:rPr>
                        <a:t>1</a:t>
                      </a:r>
                      <a:r>
                        <a:rPr lang="zh-CN" altLang="en-US" sz="1400" b="1" dirty="0">
                          <a:latin typeface="Times New Roman" panose="02020503050405090304" charset="0"/>
                        </a:rPr>
                        <a:t>中</a:t>
                      </a:r>
                      <a:endParaRPr lang="zh-CN" altLang="en-US" sz="1400" b="1" dirty="0">
                        <a:latin typeface="Times New Roman" panose="0202050305040509030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r>
            </a:tbl>
          </a:graphicData>
        </a:graphic>
      </p:graphicFrame>
      <p:sp>
        <p:nvSpPr>
          <p:cNvPr id="105609" name="Rectangle 137"/>
          <p:cNvSpPr>
            <a:spLocks noChangeArrowheads="1"/>
          </p:cNvSpPr>
          <p:nvPr/>
        </p:nvSpPr>
        <p:spPr bwMode="auto">
          <a:xfrm>
            <a:off x="2566988" y="6308725"/>
            <a:ext cx="7028180" cy="368300"/>
          </a:xfrm>
          <a:prstGeom prst="rect">
            <a:avLst/>
          </a:prstGeom>
          <a:noFill/>
          <a:ln>
            <a:noFill/>
          </a:ln>
          <a:effectLst/>
        </p:spPr>
        <p:txBody>
          <a:bodyPr wrap="none">
            <a:spAutoFit/>
          </a:bodyPr>
          <a:p>
            <a:pPr eaLnBrk="1" hangingPunct="1"/>
            <a:r>
              <a:rPr lang="zh-CN" altLang="en-US" sz="1800" b="1" dirty="0">
                <a:latin typeface="Arial" panose="020B0604020202090204" pitchFamily="34" charset="0"/>
              </a:rPr>
              <a:t>聚出的类为</a:t>
            </a:r>
            <a:r>
              <a:rPr lang="en-US" altLang="zh-CN" sz="1800" b="1" dirty="0">
                <a:latin typeface="Arial" panose="020B0604020202090204" pitchFamily="34" charset="0"/>
              </a:rPr>
              <a:t>{1</a:t>
            </a:r>
            <a:r>
              <a:rPr lang="zh-CN" altLang="en-US" sz="1800" b="1" dirty="0">
                <a:latin typeface="Arial" panose="020B0604020202090204" pitchFamily="34" charset="0"/>
              </a:rPr>
              <a:t>，</a:t>
            </a:r>
            <a:r>
              <a:rPr lang="en-US" altLang="zh-CN" sz="1800" b="1" dirty="0">
                <a:latin typeface="Arial" panose="020B0604020202090204" pitchFamily="34" charset="0"/>
              </a:rPr>
              <a:t>3</a:t>
            </a:r>
            <a:r>
              <a:rPr lang="zh-CN" altLang="en-US" sz="1800" b="1" dirty="0">
                <a:latin typeface="Arial" panose="020B0604020202090204" pitchFamily="34" charset="0"/>
              </a:rPr>
              <a:t>，</a:t>
            </a:r>
            <a:r>
              <a:rPr lang="en-US" altLang="zh-CN" sz="1800" b="1" dirty="0">
                <a:latin typeface="Arial" panose="020B0604020202090204" pitchFamily="34" charset="0"/>
              </a:rPr>
              <a:t>4</a:t>
            </a:r>
            <a:r>
              <a:rPr lang="zh-CN" altLang="en-US" sz="1800" b="1" dirty="0">
                <a:latin typeface="Arial" panose="020B0604020202090204" pitchFamily="34" charset="0"/>
              </a:rPr>
              <a:t>，</a:t>
            </a:r>
            <a:r>
              <a:rPr lang="en-US" altLang="zh-CN" sz="1800" b="1" dirty="0">
                <a:latin typeface="Arial" panose="020B0604020202090204" pitchFamily="34" charset="0"/>
              </a:rPr>
              <a:t>5</a:t>
            </a:r>
            <a:r>
              <a:rPr lang="zh-CN" altLang="en-US" sz="1800" b="1" dirty="0">
                <a:latin typeface="Arial" panose="020B0604020202090204" pitchFamily="34" charset="0"/>
              </a:rPr>
              <a:t>，</a:t>
            </a:r>
            <a:r>
              <a:rPr lang="en-US" altLang="zh-CN" sz="1800" b="1" dirty="0">
                <a:latin typeface="Arial" panose="020B0604020202090204" pitchFamily="34" charset="0"/>
              </a:rPr>
              <a:t>9</a:t>
            </a:r>
            <a:r>
              <a:rPr lang="zh-CN" altLang="en-US" sz="1800" b="1" dirty="0">
                <a:latin typeface="Arial" panose="020B0604020202090204" pitchFamily="34" charset="0"/>
              </a:rPr>
              <a:t>，</a:t>
            </a:r>
            <a:r>
              <a:rPr lang="en-US" altLang="zh-CN" sz="1800" b="1" dirty="0">
                <a:latin typeface="Arial" panose="020B0604020202090204" pitchFamily="34" charset="0"/>
              </a:rPr>
              <a:t>10</a:t>
            </a:r>
            <a:r>
              <a:rPr lang="zh-CN" altLang="en-US" sz="1800" b="1" dirty="0">
                <a:latin typeface="Arial" panose="020B0604020202090204" pitchFamily="34" charset="0"/>
              </a:rPr>
              <a:t>，</a:t>
            </a:r>
            <a:r>
              <a:rPr lang="en-US" altLang="zh-CN" sz="1800" b="1" dirty="0">
                <a:latin typeface="Arial" panose="020B0604020202090204" pitchFamily="34" charset="0"/>
              </a:rPr>
              <a:t>12}</a:t>
            </a:r>
            <a:r>
              <a:rPr lang="zh-CN" altLang="en-US" sz="1800" b="1" dirty="0">
                <a:latin typeface="Arial" panose="020B0604020202090204" pitchFamily="34" charset="0"/>
              </a:rPr>
              <a:t>，</a:t>
            </a:r>
            <a:r>
              <a:rPr lang="en-US" altLang="zh-CN" sz="1800" b="1" dirty="0">
                <a:latin typeface="Arial" panose="020B0604020202090204" pitchFamily="34" charset="0"/>
              </a:rPr>
              <a:t>{2</a:t>
            </a:r>
            <a:r>
              <a:rPr lang="zh-CN" altLang="en-US" sz="1800" b="1" dirty="0">
                <a:latin typeface="Arial" panose="020B0604020202090204" pitchFamily="34" charset="0"/>
              </a:rPr>
              <a:t>，</a:t>
            </a:r>
            <a:r>
              <a:rPr lang="en-US" altLang="zh-CN" sz="1800" b="1" dirty="0">
                <a:latin typeface="Arial" panose="020B0604020202090204" pitchFamily="34" charset="0"/>
              </a:rPr>
              <a:t>6</a:t>
            </a:r>
            <a:r>
              <a:rPr lang="zh-CN" altLang="en-US" sz="1800" b="1" dirty="0">
                <a:latin typeface="Arial" panose="020B0604020202090204" pitchFamily="34" charset="0"/>
              </a:rPr>
              <a:t>，</a:t>
            </a:r>
            <a:r>
              <a:rPr lang="en-US" altLang="zh-CN" sz="1800" b="1" dirty="0">
                <a:latin typeface="Arial" panose="020B0604020202090204" pitchFamily="34" charset="0"/>
              </a:rPr>
              <a:t>7</a:t>
            </a:r>
            <a:r>
              <a:rPr lang="zh-CN" altLang="en-US" sz="1800" b="1" dirty="0">
                <a:latin typeface="Arial" panose="020B0604020202090204" pitchFamily="34" charset="0"/>
              </a:rPr>
              <a:t>，</a:t>
            </a:r>
            <a:r>
              <a:rPr lang="en-US" altLang="zh-CN" sz="1800" b="1" dirty="0">
                <a:latin typeface="Arial" panose="020B0604020202090204" pitchFamily="34" charset="0"/>
              </a:rPr>
              <a:t>8</a:t>
            </a:r>
            <a:r>
              <a:rPr lang="zh-CN" altLang="en-US" sz="1800" b="1" dirty="0">
                <a:latin typeface="Arial" panose="020B0604020202090204" pitchFamily="34" charset="0"/>
              </a:rPr>
              <a:t>，</a:t>
            </a:r>
            <a:r>
              <a:rPr lang="en-US" altLang="zh-CN" sz="1800" b="1" dirty="0">
                <a:latin typeface="Arial" panose="020B0604020202090204" pitchFamily="34" charset="0"/>
              </a:rPr>
              <a:t>11}</a:t>
            </a:r>
            <a:r>
              <a:rPr lang="zh-CN" altLang="en-US" sz="1800" b="1" dirty="0">
                <a:latin typeface="Arial" panose="020B0604020202090204" pitchFamily="34" charset="0"/>
              </a:rPr>
              <a:t>可达可达</a:t>
            </a:r>
            <a:endParaRPr lang="zh-CN" altLang="en-US" sz="1800" b="1" dirty="0">
              <a:latin typeface="Arial" panose="020B060402020209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iterate type="lt">
                                    <p:tmPct val="10000"/>
                                  </p:iterate>
                                  <p:childTnLst>
                                    <p:set>
                                      <p:cBhvr>
                                        <p:cTn id="6" dur="1" fill="hold">
                                          <p:stCondLst>
                                            <p:cond delay="0"/>
                                          </p:stCondLst>
                                        </p:cTn>
                                        <p:tgtEl>
                                          <p:spTgt spid="105609"/>
                                        </p:tgtEl>
                                        <p:attrNameLst>
                                          <p:attrName>style.visibility</p:attrName>
                                        </p:attrNameLst>
                                      </p:cBhvr>
                                      <p:to>
                                        <p:strVal val="visible"/>
                                      </p:to>
                                    </p:set>
                                    <p:animEffect transition="in" filter="fade">
                                      <p:cBhvr>
                                        <p:cTn id="7" dur="2000"/>
                                        <p:tgtEl>
                                          <p:spTgt spid="105609"/>
                                        </p:tgtEl>
                                      </p:cBhvr>
                                    </p:animEffect>
                                    <p:anim calcmode="lin" valueType="num">
                                      <p:cBhvr>
                                        <p:cTn id="8" dur="2000" fill="hold"/>
                                        <p:tgtEl>
                                          <p:spTgt spid="105609"/>
                                        </p:tgtEl>
                                        <p:attrNameLst>
                                          <p:attrName>ppt_w</p:attrName>
                                        </p:attrNameLst>
                                      </p:cBhvr>
                                      <p:tavLst>
                                        <p:tav tm="0" fmla="#ppt_w*sin(2.5*pi*$)">
                                          <p:val>
                                            <p:fltVal val="0.000000"/>
                                          </p:val>
                                        </p:tav>
                                        <p:tav tm="100000">
                                          <p:val>
                                            <p:fltVal val="1.000000"/>
                                          </p:val>
                                        </p:tav>
                                      </p:tavLst>
                                    </p:anim>
                                    <p:anim calcmode="lin" valueType="num">
                                      <p:cBhvr>
                                        <p:cTn id="9" dur="2000" fill="hold"/>
                                        <p:tgtEl>
                                          <p:spTgt spid="10560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609"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相似性</a:t>
            </a:r>
            <a:r>
              <a:rPr lang="en-US" altLang="zh-CN"/>
              <a:t>-</a:t>
            </a:r>
            <a:r>
              <a:rPr lang="zh-CN" altLang="en-US"/>
              <a:t>距离计算</a:t>
            </a:r>
            <a:endParaRPr lang="zh-CN" altLang="en-US"/>
          </a:p>
        </p:txBody>
      </p:sp>
      <p:sp>
        <p:nvSpPr>
          <p:cNvPr id="15363" name="Rectangle 3"/>
          <p:cNvSpPr>
            <a:spLocks noGrp="1" noChangeArrowheads="1"/>
          </p:cNvSpPr>
          <p:nvPr>
            <p:ph type="body" sz="half" idx="1"/>
          </p:nvPr>
        </p:nvSpPr>
        <p:spPr>
          <a:xfrm>
            <a:off x="539750" y="2017713"/>
            <a:ext cx="8208963" cy="4114800"/>
          </a:xfrm>
        </p:spPr>
        <p:txBody>
          <a:bodyPr vert="horz" wrap="square" lIns="91440" tIns="45720" rIns="91440" bIns="45720" numCol="1" anchor="t" anchorCtr="0" compatLnSpc="1"/>
          <a:p>
            <a:pPr eaLnBrk="1" hangingPunct="1">
              <a:lnSpc>
                <a:spcPct val="120000"/>
              </a:lnSpc>
            </a:pPr>
            <a:r>
              <a:rPr lang="zh-CN" altLang="en-US" sz="2600" dirty="0"/>
              <a:t>明考斯基距离</a:t>
            </a:r>
            <a:r>
              <a:rPr lang="en-US" altLang="zh-CN" sz="2600" dirty="0"/>
              <a:t>(</a:t>
            </a:r>
            <a:r>
              <a:rPr lang="en-US" altLang="zh-CN" sz="2600" i="1" dirty="0"/>
              <a:t>Minkowski distance)</a:t>
            </a:r>
            <a:r>
              <a:rPr lang="en-US" altLang="zh-CN" sz="2600" dirty="0"/>
              <a:t>:</a:t>
            </a:r>
            <a:endParaRPr lang="en-US" altLang="zh-CN" sz="2600" dirty="0"/>
          </a:p>
          <a:p>
            <a:pPr eaLnBrk="1" hangingPunct="1">
              <a:lnSpc>
                <a:spcPct val="120000"/>
              </a:lnSpc>
            </a:pPr>
            <a:endParaRPr lang="en-US" altLang="zh-CN" sz="2600" dirty="0"/>
          </a:p>
          <a:p>
            <a:pPr lvl="1" eaLnBrk="1" hangingPunct="1">
              <a:lnSpc>
                <a:spcPct val="120000"/>
              </a:lnSpc>
              <a:buNone/>
            </a:pPr>
            <a:r>
              <a:rPr lang="zh-CN" altLang="en-US" sz="2200" dirty="0"/>
              <a:t>其中</a:t>
            </a:r>
            <a:r>
              <a:rPr lang="en-US" altLang="zh-CN" sz="2200" i="1" dirty="0"/>
              <a:t>i</a:t>
            </a:r>
            <a:r>
              <a:rPr lang="en-US" altLang="zh-CN" sz="2200" dirty="0"/>
              <a:t> = (</a:t>
            </a:r>
            <a:r>
              <a:rPr lang="en-US" altLang="zh-CN" sz="2200" i="1" dirty="0"/>
              <a:t>x</a:t>
            </a:r>
            <a:r>
              <a:rPr lang="en-US" altLang="zh-CN" sz="2200" baseline="-25000" dirty="0"/>
              <a:t>i1</a:t>
            </a:r>
            <a:r>
              <a:rPr lang="en-US" altLang="zh-CN" sz="2200" dirty="0"/>
              <a:t>, </a:t>
            </a:r>
            <a:r>
              <a:rPr lang="en-US" altLang="zh-CN" sz="2200" i="1" dirty="0"/>
              <a:t>x</a:t>
            </a:r>
            <a:r>
              <a:rPr lang="en-US" altLang="zh-CN" sz="2200" baseline="-25000" dirty="0"/>
              <a:t>i2</a:t>
            </a:r>
            <a:r>
              <a:rPr lang="en-US" altLang="zh-CN" sz="2200" dirty="0"/>
              <a:t>, </a:t>
            </a:r>
            <a:r>
              <a:rPr lang="en-US" altLang="zh-CN" sz="2200" dirty="0">
                <a:latin typeface="Tahoma" panose="020B0604030504040204" charset="0"/>
              </a:rPr>
              <a:t>…</a:t>
            </a:r>
            <a:r>
              <a:rPr lang="en-US" altLang="zh-CN" sz="2200" dirty="0"/>
              <a:t>, </a:t>
            </a:r>
            <a:r>
              <a:rPr lang="en-US" altLang="zh-CN" sz="2200" i="1" dirty="0"/>
              <a:t>x</a:t>
            </a:r>
            <a:r>
              <a:rPr lang="en-US" altLang="zh-CN" sz="2200" baseline="-25000" dirty="0"/>
              <a:t>ip</a:t>
            </a:r>
            <a:r>
              <a:rPr lang="en-US" altLang="zh-CN" sz="2200" dirty="0"/>
              <a:t>) and</a:t>
            </a:r>
            <a:r>
              <a:rPr lang="en-US" altLang="zh-CN" sz="2200" i="1" dirty="0"/>
              <a:t> j</a:t>
            </a:r>
            <a:r>
              <a:rPr lang="en-US" altLang="zh-CN" sz="2200" dirty="0"/>
              <a:t> = (</a:t>
            </a:r>
            <a:r>
              <a:rPr lang="en-US" altLang="zh-CN" sz="2200" i="1" dirty="0"/>
              <a:t>x</a:t>
            </a:r>
            <a:r>
              <a:rPr lang="en-US" altLang="zh-CN" sz="2200" baseline="-25000" dirty="0"/>
              <a:t>j1</a:t>
            </a:r>
            <a:r>
              <a:rPr lang="en-US" altLang="zh-CN" sz="2200" dirty="0"/>
              <a:t>, </a:t>
            </a:r>
            <a:r>
              <a:rPr lang="en-US" altLang="zh-CN" sz="2200" i="1" dirty="0"/>
              <a:t>x</a:t>
            </a:r>
            <a:r>
              <a:rPr lang="en-US" altLang="zh-CN" sz="2200" baseline="-25000" dirty="0"/>
              <a:t>j2</a:t>
            </a:r>
            <a:r>
              <a:rPr lang="en-US" altLang="zh-CN" sz="2200" dirty="0"/>
              <a:t>, </a:t>
            </a:r>
            <a:r>
              <a:rPr lang="en-US" altLang="zh-CN" sz="2200" dirty="0">
                <a:latin typeface="Tahoma" panose="020B0604030504040204" charset="0"/>
              </a:rPr>
              <a:t>…</a:t>
            </a:r>
            <a:r>
              <a:rPr lang="en-US" altLang="zh-CN" sz="2200" dirty="0"/>
              <a:t>, </a:t>
            </a:r>
            <a:r>
              <a:rPr lang="en-US" altLang="zh-CN" sz="2200" i="1" dirty="0"/>
              <a:t>x</a:t>
            </a:r>
            <a:r>
              <a:rPr lang="en-US" altLang="zh-CN" sz="2200" baseline="-25000" dirty="0"/>
              <a:t>jp</a:t>
            </a:r>
            <a:r>
              <a:rPr lang="en-US" altLang="zh-CN" sz="2200" dirty="0"/>
              <a:t>) </a:t>
            </a:r>
            <a:r>
              <a:rPr lang="zh-CN" altLang="en-US" sz="2200" dirty="0"/>
              <a:t>是两个</a:t>
            </a:r>
            <a:r>
              <a:rPr lang="en-US" altLang="zh-CN" sz="2200" dirty="0"/>
              <a:t>p</a:t>
            </a:r>
            <a:r>
              <a:rPr lang="zh-CN" altLang="en-US" sz="2200" dirty="0"/>
              <a:t>维空间中的两个点</a:t>
            </a:r>
            <a:r>
              <a:rPr lang="en-US" altLang="zh-CN" sz="2200" dirty="0"/>
              <a:t>p</a:t>
            </a:r>
            <a:r>
              <a:rPr lang="zh-CN" altLang="en-US" sz="2200" dirty="0"/>
              <a:t>和</a:t>
            </a:r>
            <a:r>
              <a:rPr lang="en-US" altLang="zh-CN" sz="2200" dirty="0"/>
              <a:t>q</a:t>
            </a:r>
            <a:r>
              <a:rPr lang="zh-CN" altLang="en-US" sz="2200" dirty="0"/>
              <a:t>都是正整数</a:t>
            </a:r>
            <a:endParaRPr lang="en-US" altLang="zh-CN" sz="2200" dirty="0"/>
          </a:p>
          <a:p>
            <a:pPr eaLnBrk="1" hangingPunct="1">
              <a:lnSpc>
                <a:spcPct val="120000"/>
              </a:lnSpc>
            </a:pPr>
            <a:r>
              <a:rPr lang="zh-CN" altLang="en-US" sz="2600" dirty="0"/>
              <a:t>当</a:t>
            </a:r>
            <a:r>
              <a:rPr lang="en-US" altLang="zh-CN" sz="2600" i="1" dirty="0"/>
              <a:t>q</a:t>
            </a:r>
            <a:r>
              <a:rPr lang="en-US" altLang="zh-CN" sz="2600" dirty="0"/>
              <a:t> = </a:t>
            </a:r>
            <a:r>
              <a:rPr lang="en-US" altLang="zh-CN" sz="2600" i="1" dirty="0"/>
              <a:t>1</a:t>
            </a:r>
            <a:r>
              <a:rPr lang="en-US" altLang="zh-CN" sz="2600" dirty="0"/>
              <a:t>, </a:t>
            </a:r>
            <a:r>
              <a:rPr lang="zh-CN" altLang="en-US" sz="2600" dirty="0"/>
              <a:t>曼哈顿距离</a:t>
            </a:r>
            <a:r>
              <a:rPr lang="en-US" altLang="zh-CN" sz="2600" dirty="0"/>
              <a:t>(Manhattan distance)</a:t>
            </a:r>
            <a:endParaRPr lang="en-US" altLang="zh-CN" sz="2600" i="1" dirty="0"/>
          </a:p>
          <a:p>
            <a:pPr eaLnBrk="1" hangingPunct="1"/>
            <a:endParaRPr lang="en-US" altLang="zh-CN" sz="2600" dirty="0"/>
          </a:p>
        </p:txBody>
      </p:sp>
      <p:graphicFrame>
        <p:nvGraphicFramePr>
          <p:cNvPr id="30723" name="Object 4"/>
          <p:cNvGraphicFramePr>
            <a:graphicFrameLocks noChangeAspect="1"/>
          </p:cNvGraphicFramePr>
          <p:nvPr/>
        </p:nvGraphicFramePr>
        <p:xfrm>
          <a:off x="1987550" y="2755265"/>
          <a:ext cx="4025900" cy="469900"/>
        </p:xfrm>
        <a:graphic>
          <a:graphicData uri="http://schemas.openxmlformats.org/presentationml/2006/ole">
            <mc:AlternateContent xmlns:mc="http://schemas.openxmlformats.org/markup-compatibility/2006">
              <mc:Choice xmlns:v="urn:schemas-microsoft-com:vml" Requires="v">
                <p:oleObj spid="_x0000_s3082" name="" r:id="rId1" imgW="5181600" imgH="596900" progId="Equation.3">
                  <p:embed/>
                </p:oleObj>
              </mc:Choice>
              <mc:Fallback>
                <p:oleObj name="" r:id="rId1" imgW="5181600" imgH="596900" progId="Equation.3">
                  <p:embed/>
                  <p:pic>
                    <p:nvPicPr>
                      <p:cNvPr id="0" name="图片 3081"/>
                      <p:cNvPicPr/>
                      <p:nvPr/>
                    </p:nvPicPr>
                    <p:blipFill>
                      <a:blip r:embed="rId2"/>
                      <a:stretch>
                        <a:fillRect/>
                      </a:stretch>
                    </p:blipFill>
                    <p:spPr>
                      <a:xfrm>
                        <a:off x="1987550" y="2755265"/>
                        <a:ext cx="4025900" cy="469900"/>
                      </a:xfrm>
                      <a:prstGeom prst="rect">
                        <a:avLst/>
                      </a:prstGeom>
                      <a:solidFill>
                        <a:schemeClr val="bg1"/>
                      </a:solidFill>
                      <a:ln w="38100">
                        <a:miter/>
                      </a:ln>
                    </p:spPr>
                  </p:pic>
                </p:oleObj>
              </mc:Fallback>
            </mc:AlternateContent>
          </a:graphicData>
        </a:graphic>
      </p:graphicFrame>
      <p:graphicFrame>
        <p:nvGraphicFramePr>
          <p:cNvPr id="30724" name="Object 5"/>
          <p:cNvGraphicFramePr>
            <a:graphicFrameLocks noChangeAspect="1"/>
          </p:cNvGraphicFramePr>
          <p:nvPr/>
        </p:nvGraphicFramePr>
        <p:xfrm>
          <a:off x="2660333" y="4758373"/>
          <a:ext cx="3810000" cy="382587"/>
        </p:xfrm>
        <a:graphic>
          <a:graphicData uri="http://schemas.openxmlformats.org/presentationml/2006/ole">
            <mc:AlternateContent xmlns:mc="http://schemas.openxmlformats.org/markup-compatibility/2006">
              <mc:Choice xmlns:v="urn:schemas-microsoft-com:vml" Requires="v">
                <p:oleObj spid="_x0000_s3081" name="" r:id="rId3" imgW="4292600" imgH="431800" progId="Equation.3">
                  <p:embed/>
                </p:oleObj>
              </mc:Choice>
              <mc:Fallback>
                <p:oleObj name="" r:id="rId3" imgW="4292600" imgH="431800" progId="Equation.3">
                  <p:embed/>
                  <p:pic>
                    <p:nvPicPr>
                      <p:cNvPr id="0" name="图片 3080"/>
                      <p:cNvPicPr/>
                      <p:nvPr/>
                    </p:nvPicPr>
                    <p:blipFill>
                      <a:blip r:embed="rId4"/>
                      <a:stretch>
                        <a:fillRect/>
                      </a:stretch>
                    </p:blipFill>
                    <p:spPr>
                      <a:xfrm>
                        <a:off x="2660333" y="4758373"/>
                        <a:ext cx="3810000" cy="382587"/>
                      </a:xfrm>
                      <a:prstGeom prst="rect">
                        <a:avLst/>
                      </a:prstGeom>
                      <a:solidFill>
                        <a:schemeClr val="bg1"/>
                      </a:solidFill>
                      <a:ln w="38100">
                        <a:miter/>
                      </a:ln>
                    </p:spPr>
                  </p:pic>
                </p:oleObj>
              </mc:Fallback>
            </mc:AlternateContent>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Text Box 2"/>
          <p:cNvSpPr txBox="1">
            <a:spLocks noChangeArrowheads="1"/>
          </p:cNvSpPr>
          <p:nvPr/>
        </p:nvSpPr>
        <p:spPr bwMode="auto">
          <a:xfrm>
            <a:off x="1981200" y="533400"/>
            <a:ext cx="7993063" cy="460375"/>
          </a:xfrm>
          <a:prstGeom prst="rect">
            <a:avLst/>
          </a:prstGeom>
          <a:noFill/>
          <a:ln>
            <a:noFill/>
          </a:ln>
          <a:effectLst/>
        </p:spPr>
        <p:txBody>
          <a:bodyPr>
            <a:spAutoFit/>
          </a:bodyPr>
          <a:p>
            <a:pPr eaLnBrk="1" hangingPunct="1"/>
            <a:r>
              <a:rPr lang="zh-CN" altLang="en-US" sz="2400" b="1" dirty="0">
                <a:latin typeface="宋体" charset="-122"/>
              </a:rPr>
              <a:t>算法执行过程：</a:t>
            </a:r>
            <a:endParaRPr lang="zh-CN" altLang="en-US" sz="2400" b="1" baseline="-25000" dirty="0">
              <a:latin typeface="Tahoma" panose="020B0604030504040204" charset="0"/>
            </a:endParaRPr>
          </a:p>
        </p:txBody>
      </p:sp>
      <p:sp>
        <p:nvSpPr>
          <p:cNvPr id="104451" name="Text Box 3"/>
          <p:cNvSpPr txBox="1">
            <a:spLocks noChangeArrowheads="1"/>
          </p:cNvSpPr>
          <p:nvPr/>
        </p:nvSpPr>
        <p:spPr bwMode="auto">
          <a:xfrm>
            <a:off x="4295775" y="304800"/>
            <a:ext cx="6372225" cy="5813425"/>
          </a:xfrm>
          <a:prstGeom prst="rect">
            <a:avLst/>
          </a:prstGeom>
          <a:solidFill>
            <a:srgbClr val="FFFF99"/>
          </a:solidFill>
          <a:ln>
            <a:noFill/>
          </a:ln>
          <a:effectLst/>
        </p:spPr>
        <p:txBody>
          <a:bodyPr lIns="0" rIns="0">
            <a:spAutoFit/>
          </a:bodyPr>
          <a:p>
            <a:pPr marL="292100" indent="-292100" eaLnBrk="1" hangingPunct="1">
              <a:lnSpc>
                <a:spcPct val="90000"/>
              </a:lnSpc>
            </a:pPr>
            <a:r>
              <a:rPr lang="zh-CN" altLang="en-US" sz="1800" b="1" dirty="0">
                <a:latin typeface="宋体" charset="-122"/>
              </a:rPr>
              <a:t>第</a:t>
            </a:r>
            <a:r>
              <a:rPr lang="en-US" altLang="zh-CN" sz="1800" b="1" dirty="0">
                <a:latin typeface="宋体" charset="-122"/>
              </a:rPr>
              <a:t>1</a:t>
            </a:r>
            <a:r>
              <a:rPr lang="zh-CN" altLang="en-US" sz="1800" b="1" dirty="0">
                <a:latin typeface="宋体" charset="-122"/>
              </a:rPr>
              <a:t>步，在数据库中选择一点</a:t>
            </a:r>
            <a:r>
              <a:rPr lang="en-US" altLang="zh-CN" sz="1800" b="1" dirty="0">
                <a:latin typeface="宋体" charset="-122"/>
              </a:rPr>
              <a:t>1</a:t>
            </a:r>
            <a:r>
              <a:rPr lang="zh-CN" altLang="en-US" sz="1800" b="1" dirty="0">
                <a:latin typeface="宋体" charset="-122"/>
              </a:rPr>
              <a:t>，由于在以它为圆心的，以</a:t>
            </a:r>
            <a:r>
              <a:rPr lang="en-US" altLang="zh-CN" sz="1800" b="1" dirty="0">
                <a:latin typeface="宋体" charset="-122"/>
              </a:rPr>
              <a:t>1</a:t>
            </a:r>
            <a:r>
              <a:rPr lang="zh-CN" altLang="en-US" sz="1800" b="1" dirty="0">
                <a:latin typeface="宋体" charset="-122"/>
              </a:rPr>
              <a:t>为半径的圆内包含</a:t>
            </a:r>
            <a:r>
              <a:rPr lang="en-US" altLang="zh-CN" sz="1800" b="1" dirty="0">
                <a:latin typeface="宋体" charset="-122"/>
              </a:rPr>
              <a:t>2</a:t>
            </a:r>
            <a:r>
              <a:rPr lang="zh-CN" altLang="en-US" sz="1800" b="1" dirty="0">
                <a:latin typeface="宋体" charset="-122"/>
              </a:rPr>
              <a:t>个点（小于</a:t>
            </a:r>
            <a:r>
              <a:rPr lang="en-US" altLang="zh-CN" sz="1800" b="1" dirty="0">
                <a:latin typeface="宋体" charset="-122"/>
              </a:rPr>
              <a:t>4</a:t>
            </a:r>
            <a:r>
              <a:rPr lang="zh-CN" altLang="en-US" sz="1800" b="1" dirty="0">
                <a:latin typeface="宋体" charset="-122"/>
              </a:rPr>
              <a:t>），因此它不是核心点，选择下一个点。</a:t>
            </a:r>
            <a:endParaRPr lang="zh-CN" altLang="en-US" sz="1800" b="1" dirty="0">
              <a:latin typeface="宋体" charset="-122"/>
            </a:endParaRPr>
          </a:p>
          <a:p>
            <a:pPr marL="292100" indent="-292100" eaLnBrk="1" hangingPunct="1">
              <a:lnSpc>
                <a:spcPct val="90000"/>
              </a:lnSpc>
            </a:pPr>
            <a:r>
              <a:rPr lang="zh-CN" altLang="en-US" sz="1800" b="1" dirty="0">
                <a:latin typeface="宋体" charset="-122"/>
              </a:rPr>
              <a:t>第</a:t>
            </a:r>
            <a:r>
              <a:rPr lang="en-US" altLang="zh-CN" sz="1800" b="1" dirty="0">
                <a:latin typeface="宋体" charset="-122"/>
              </a:rPr>
              <a:t>2</a:t>
            </a:r>
            <a:r>
              <a:rPr lang="zh-CN" altLang="en-US" sz="1800" b="1" dirty="0">
                <a:latin typeface="宋体" charset="-122"/>
              </a:rPr>
              <a:t>步，在数据库中选择一点</a:t>
            </a:r>
            <a:r>
              <a:rPr lang="en-US" altLang="zh-CN" sz="1800" b="1" dirty="0">
                <a:latin typeface="宋体" charset="-122"/>
              </a:rPr>
              <a:t>2</a:t>
            </a:r>
            <a:r>
              <a:rPr lang="zh-CN" altLang="en-US" sz="1800" b="1" dirty="0">
                <a:latin typeface="宋体" charset="-122"/>
              </a:rPr>
              <a:t>，由于在以它为圆心的，以</a:t>
            </a:r>
            <a:r>
              <a:rPr lang="en-US" altLang="zh-CN" sz="1800" b="1" dirty="0">
                <a:latin typeface="宋体" charset="-122"/>
              </a:rPr>
              <a:t>1</a:t>
            </a:r>
            <a:r>
              <a:rPr lang="zh-CN" altLang="en-US" sz="1800" b="1" dirty="0">
                <a:latin typeface="宋体" charset="-122"/>
              </a:rPr>
              <a:t>为半径的圆内包含</a:t>
            </a:r>
            <a:r>
              <a:rPr lang="en-US" altLang="zh-CN" sz="1800" b="1" dirty="0">
                <a:latin typeface="宋体" charset="-122"/>
              </a:rPr>
              <a:t>2</a:t>
            </a:r>
            <a:r>
              <a:rPr lang="zh-CN" altLang="en-US" sz="1800" b="1" dirty="0">
                <a:latin typeface="宋体" charset="-122"/>
              </a:rPr>
              <a:t>个点，因此它不是核心点，选择下一个点。</a:t>
            </a:r>
            <a:endParaRPr lang="zh-CN" altLang="en-US" sz="1800" b="1" dirty="0">
              <a:latin typeface="宋体" charset="-122"/>
            </a:endParaRPr>
          </a:p>
          <a:p>
            <a:pPr marL="292100" indent="-292100" eaLnBrk="1" hangingPunct="1">
              <a:lnSpc>
                <a:spcPct val="90000"/>
              </a:lnSpc>
            </a:pPr>
            <a:r>
              <a:rPr lang="zh-CN" altLang="en-US" sz="1800" b="1" dirty="0">
                <a:latin typeface="宋体" charset="-122"/>
              </a:rPr>
              <a:t>第</a:t>
            </a:r>
            <a:r>
              <a:rPr lang="en-US" altLang="zh-CN" sz="1800" b="1" dirty="0">
                <a:latin typeface="宋体" charset="-122"/>
              </a:rPr>
              <a:t>3</a:t>
            </a:r>
            <a:r>
              <a:rPr lang="zh-CN" altLang="en-US" sz="1800" b="1" dirty="0">
                <a:latin typeface="宋体" charset="-122"/>
              </a:rPr>
              <a:t>步，在数据库中选择一点</a:t>
            </a:r>
            <a:r>
              <a:rPr lang="en-US" altLang="zh-CN" sz="1800" b="1" dirty="0">
                <a:latin typeface="宋体" charset="-122"/>
              </a:rPr>
              <a:t>3</a:t>
            </a:r>
            <a:r>
              <a:rPr lang="zh-CN" altLang="en-US" sz="1800" b="1" dirty="0">
                <a:latin typeface="宋体" charset="-122"/>
              </a:rPr>
              <a:t>，由于在以它为圆心的，以</a:t>
            </a:r>
            <a:r>
              <a:rPr lang="en-US" altLang="zh-CN" sz="1800" b="1" dirty="0">
                <a:latin typeface="宋体" charset="-122"/>
              </a:rPr>
              <a:t>1</a:t>
            </a:r>
            <a:r>
              <a:rPr lang="zh-CN" altLang="en-US" sz="1800" b="1" dirty="0">
                <a:latin typeface="宋体" charset="-122"/>
              </a:rPr>
              <a:t>为半径的圆内包含</a:t>
            </a:r>
            <a:r>
              <a:rPr lang="en-US" altLang="zh-CN" sz="1800" b="1" dirty="0">
                <a:latin typeface="宋体" charset="-122"/>
              </a:rPr>
              <a:t>3</a:t>
            </a:r>
            <a:r>
              <a:rPr lang="zh-CN" altLang="en-US" sz="1800" b="1" dirty="0">
                <a:latin typeface="宋体" charset="-122"/>
              </a:rPr>
              <a:t>个点，因此它不是核心点，选择下一个点。</a:t>
            </a:r>
            <a:endParaRPr lang="zh-CN" altLang="en-US" sz="1800" b="1" dirty="0">
              <a:latin typeface="宋体" charset="-122"/>
            </a:endParaRPr>
          </a:p>
          <a:p>
            <a:pPr marL="292100" indent="-292100" eaLnBrk="1" hangingPunct="1">
              <a:lnSpc>
                <a:spcPct val="90000"/>
              </a:lnSpc>
            </a:pPr>
            <a:r>
              <a:rPr lang="zh-CN" altLang="en-US" sz="1800" b="1" dirty="0">
                <a:latin typeface="宋体" charset="-122"/>
              </a:rPr>
              <a:t>第</a:t>
            </a:r>
            <a:r>
              <a:rPr lang="en-US" altLang="zh-CN" sz="1800" b="1" dirty="0">
                <a:latin typeface="宋体" charset="-122"/>
              </a:rPr>
              <a:t>4</a:t>
            </a:r>
            <a:r>
              <a:rPr lang="zh-CN" altLang="en-US" sz="1800" b="1" dirty="0">
                <a:latin typeface="宋体" charset="-122"/>
              </a:rPr>
              <a:t>步，在数据库中选择一点</a:t>
            </a:r>
            <a:r>
              <a:rPr lang="en-US" altLang="zh-CN" sz="1800" b="1" dirty="0">
                <a:latin typeface="宋体" charset="-122"/>
              </a:rPr>
              <a:t>4</a:t>
            </a:r>
            <a:r>
              <a:rPr lang="zh-CN" altLang="en-US" sz="1800" b="1" dirty="0">
                <a:latin typeface="宋体" charset="-122"/>
              </a:rPr>
              <a:t>，由于在以它为圆心的，以</a:t>
            </a:r>
            <a:r>
              <a:rPr lang="en-US" altLang="zh-CN" sz="1800" b="1" dirty="0">
                <a:latin typeface="宋体" charset="-122"/>
              </a:rPr>
              <a:t>1</a:t>
            </a:r>
            <a:r>
              <a:rPr lang="zh-CN" altLang="en-US" sz="1800" b="1" dirty="0">
                <a:latin typeface="宋体" charset="-122"/>
              </a:rPr>
              <a:t>为半径的圆内包含</a:t>
            </a:r>
            <a:r>
              <a:rPr lang="en-US" altLang="zh-CN" sz="1800" b="1" dirty="0">
                <a:latin typeface="宋体" charset="-122"/>
              </a:rPr>
              <a:t>5</a:t>
            </a:r>
            <a:r>
              <a:rPr lang="zh-CN" altLang="en-US" sz="1800" b="1" dirty="0">
                <a:latin typeface="宋体" charset="-122"/>
              </a:rPr>
              <a:t>个点，因此它是核心点，寻找从它出发可达的点（直接可达</a:t>
            </a:r>
            <a:r>
              <a:rPr lang="en-US" altLang="zh-CN" sz="1800" b="1" dirty="0">
                <a:latin typeface="宋体" charset="-122"/>
              </a:rPr>
              <a:t>4</a:t>
            </a:r>
            <a:r>
              <a:rPr lang="zh-CN" altLang="en-US" sz="1800" b="1" dirty="0">
                <a:latin typeface="宋体" charset="-122"/>
              </a:rPr>
              <a:t>个，间接可达</a:t>
            </a:r>
            <a:r>
              <a:rPr lang="en-US" altLang="zh-CN" sz="1800" b="1" dirty="0">
                <a:latin typeface="宋体" charset="-122"/>
              </a:rPr>
              <a:t>2</a:t>
            </a:r>
            <a:r>
              <a:rPr lang="zh-CN" altLang="en-US" sz="1800" b="1" dirty="0">
                <a:latin typeface="宋体" charset="-122"/>
              </a:rPr>
              <a:t>个），聚出的新类</a:t>
            </a:r>
            <a:r>
              <a:rPr lang="en-US" altLang="zh-CN" sz="1800" b="1" dirty="0">
                <a:latin typeface="宋体" charset="-122"/>
              </a:rPr>
              <a:t>{1</a:t>
            </a:r>
            <a:r>
              <a:rPr lang="zh-CN" altLang="en-US" sz="1800" b="1" dirty="0">
                <a:latin typeface="宋体" charset="-122"/>
              </a:rPr>
              <a:t>，</a:t>
            </a:r>
            <a:r>
              <a:rPr lang="en-US" altLang="zh-CN" sz="1800" b="1" dirty="0">
                <a:latin typeface="宋体" charset="-122"/>
              </a:rPr>
              <a:t>3</a:t>
            </a:r>
            <a:r>
              <a:rPr lang="zh-CN" altLang="en-US" sz="1800" b="1" dirty="0">
                <a:latin typeface="宋体" charset="-122"/>
              </a:rPr>
              <a:t>，</a:t>
            </a:r>
            <a:r>
              <a:rPr lang="en-US" altLang="zh-CN" sz="1800" b="1" dirty="0">
                <a:latin typeface="宋体" charset="-122"/>
              </a:rPr>
              <a:t>4</a:t>
            </a:r>
            <a:r>
              <a:rPr lang="zh-CN" altLang="en-US" sz="1800" b="1" dirty="0">
                <a:latin typeface="宋体" charset="-122"/>
              </a:rPr>
              <a:t>，</a:t>
            </a:r>
            <a:r>
              <a:rPr lang="en-US" altLang="zh-CN" sz="1800" b="1" dirty="0">
                <a:latin typeface="宋体" charset="-122"/>
              </a:rPr>
              <a:t>5</a:t>
            </a:r>
            <a:r>
              <a:rPr lang="zh-CN" altLang="en-US" sz="1800" b="1" dirty="0">
                <a:latin typeface="宋体" charset="-122"/>
              </a:rPr>
              <a:t>，</a:t>
            </a:r>
            <a:r>
              <a:rPr lang="en-US" altLang="zh-CN" sz="1800" b="1" dirty="0">
                <a:latin typeface="宋体" charset="-122"/>
              </a:rPr>
              <a:t>9</a:t>
            </a:r>
            <a:r>
              <a:rPr lang="zh-CN" altLang="en-US" sz="1800" b="1" dirty="0">
                <a:latin typeface="宋体" charset="-122"/>
              </a:rPr>
              <a:t>，</a:t>
            </a:r>
            <a:r>
              <a:rPr lang="en-US" altLang="zh-CN" sz="1800" b="1" dirty="0">
                <a:latin typeface="宋体" charset="-122"/>
              </a:rPr>
              <a:t>10</a:t>
            </a:r>
            <a:r>
              <a:rPr lang="zh-CN" altLang="en-US" sz="1800" b="1" dirty="0">
                <a:latin typeface="宋体" charset="-122"/>
              </a:rPr>
              <a:t>，</a:t>
            </a:r>
            <a:r>
              <a:rPr lang="en-US" altLang="zh-CN" sz="1800" b="1" dirty="0">
                <a:latin typeface="宋体" charset="-122"/>
              </a:rPr>
              <a:t>12}</a:t>
            </a:r>
            <a:r>
              <a:rPr lang="zh-CN" altLang="en-US" sz="1800" b="1" dirty="0">
                <a:latin typeface="宋体" charset="-122"/>
              </a:rPr>
              <a:t>，选择下一个点。</a:t>
            </a:r>
            <a:endParaRPr lang="zh-CN" altLang="en-US" sz="1800" b="1" dirty="0">
              <a:latin typeface="宋体" charset="-122"/>
            </a:endParaRPr>
          </a:p>
          <a:p>
            <a:pPr marL="292100" indent="-292100" eaLnBrk="1" hangingPunct="1">
              <a:lnSpc>
                <a:spcPct val="90000"/>
              </a:lnSpc>
            </a:pPr>
            <a:r>
              <a:rPr lang="zh-CN" altLang="en-US" sz="1800" b="1" dirty="0">
                <a:latin typeface="宋体" charset="-122"/>
              </a:rPr>
              <a:t>第</a:t>
            </a:r>
            <a:r>
              <a:rPr lang="en-US" altLang="zh-CN" sz="1800" b="1" dirty="0">
                <a:latin typeface="宋体" charset="-122"/>
              </a:rPr>
              <a:t>5</a:t>
            </a:r>
            <a:r>
              <a:rPr lang="zh-CN" altLang="en-US" sz="1800" b="1" dirty="0">
                <a:latin typeface="宋体" charset="-122"/>
              </a:rPr>
              <a:t>步，在数据库中选择一点</a:t>
            </a:r>
            <a:r>
              <a:rPr lang="en-US" altLang="zh-CN" sz="1800" b="1" dirty="0">
                <a:latin typeface="宋体" charset="-122"/>
              </a:rPr>
              <a:t>5</a:t>
            </a:r>
            <a:r>
              <a:rPr lang="zh-CN" altLang="en-US" sz="1800" b="1" dirty="0">
                <a:latin typeface="宋体" charset="-122"/>
              </a:rPr>
              <a:t>，已经在簇</a:t>
            </a:r>
            <a:r>
              <a:rPr lang="en-US" altLang="zh-CN" sz="1800" b="1" dirty="0">
                <a:latin typeface="宋体" charset="-122"/>
              </a:rPr>
              <a:t>1</a:t>
            </a:r>
            <a:r>
              <a:rPr lang="zh-CN" altLang="en-US" sz="1800" b="1" dirty="0">
                <a:latin typeface="宋体" charset="-122"/>
              </a:rPr>
              <a:t>中，选择下一个点。</a:t>
            </a:r>
            <a:endParaRPr lang="zh-CN" altLang="en-US" sz="1800" b="1" dirty="0">
              <a:latin typeface="宋体" charset="-122"/>
            </a:endParaRPr>
          </a:p>
          <a:p>
            <a:pPr marL="292100" indent="-292100" eaLnBrk="1" hangingPunct="1">
              <a:lnSpc>
                <a:spcPct val="90000"/>
              </a:lnSpc>
            </a:pPr>
            <a:r>
              <a:rPr lang="zh-CN" altLang="en-US" sz="1800" b="1" dirty="0">
                <a:latin typeface="宋体" charset="-122"/>
              </a:rPr>
              <a:t>第</a:t>
            </a:r>
            <a:r>
              <a:rPr lang="en-US" altLang="zh-CN" sz="1800" b="1" dirty="0">
                <a:latin typeface="宋体" charset="-122"/>
              </a:rPr>
              <a:t>6</a:t>
            </a:r>
            <a:r>
              <a:rPr lang="zh-CN" altLang="en-US" sz="1800" b="1" dirty="0">
                <a:latin typeface="宋体" charset="-122"/>
              </a:rPr>
              <a:t>步，在数据库中选择一点</a:t>
            </a:r>
            <a:r>
              <a:rPr lang="en-US" altLang="zh-CN" sz="1800" b="1" dirty="0">
                <a:latin typeface="宋体" charset="-122"/>
              </a:rPr>
              <a:t>6</a:t>
            </a:r>
            <a:r>
              <a:rPr lang="zh-CN" altLang="en-US" sz="1800" b="1" dirty="0">
                <a:latin typeface="宋体" charset="-122"/>
              </a:rPr>
              <a:t>，由于在以它为圆心的，以</a:t>
            </a:r>
            <a:r>
              <a:rPr lang="en-US" altLang="zh-CN" sz="1800" b="1" dirty="0">
                <a:latin typeface="宋体" charset="-122"/>
              </a:rPr>
              <a:t>1</a:t>
            </a:r>
            <a:r>
              <a:rPr lang="zh-CN" altLang="en-US" sz="1800" b="1" dirty="0">
                <a:latin typeface="宋体" charset="-122"/>
              </a:rPr>
              <a:t>为半径的圆内包含</a:t>
            </a:r>
            <a:r>
              <a:rPr lang="en-US" altLang="zh-CN" sz="1800" b="1" dirty="0">
                <a:latin typeface="宋体" charset="-122"/>
              </a:rPr>
              <a:t>3</a:t>
            </a:r>
            <a:r>
              <a:rPr lang="zh-CN" altLang="en-US" sz="1800" b="1" dirty="0">
                <a:latin typeface="宋体" charset="-122"/>
              </a:rPr>
              <a:t>个点，因此它不是核心点，选择下一个点。</a:t>
            </a:r>
            <a:endParaRPr lang="zh-CN" altLang="en-US" sz="1800" b="1" dirty="0">
              <a:latin typeface="宋体" charset="-122"/>
            </a:endParaRPr>
          </a:p>
          <a:p>
            <a:pPr marL="292100" indent="-292100" eaLnBrk="1" hangingPunct="1">
              <a:lnSpc>
                <a:spcPct val="90000"/>
              </a:lnSpc>
            </a:pPr>
            <a:r>
              <a:rPr lang="zh-CN" altLang="en-US" sz="1800" b="1" dirty="0">
                <a:latin typeface="宋体" charset="-122"/>
              </a:rPr>
              <a:t>第</a:t>
            </a:r>
            <a:r>
              <a:rPr lang="en-US" altLang="zh-CN" sz="1800" b="1" dirty="0">
                <a:latin typeface="宋体" charset="-122"/>
              </a:rPr>
              <a:t>7</a:t>
            </a:r>
            <a:r>
              <a:rPr lang="zh-CN" altLang="en-US" sz="1800" b="1" dirty="0">
                <a:latin typeface="宋体" charset="-122"/>
              </a:rPr>
              <a:t>步，在数据库中选择一点</a:t>
            </a:r>
            <a:r>
              <a:rPr lang="en-US" altLang="zh-CN" sz="1800" b="1" dirty="0">
                <a:latin typeface="宋体" charset="-122"/>
              </a:rPr>
              <a:t>7</a:t>
            </a:r>
            <a:r>
              <a:rPr lang="zh-CN" altLang="en-US" sz="1800" b="1" dirty="0">
                <a:latin typeface="宋体" charset="-122"/>
              </a:rPr>
              <a:t>，由于在以它为圆心的，以</a:t>
            </a:r>
            <a:r>
              <a:rPr lang="en-US" altLang="zh-CN" sz="1800" b="1" dirty="0">
                <a:latin typeface="宋体" charset="-122"/>
              </a:rPr>
              <a:t>1</a:t>
            </a:r>
            <a:r>
              <a:rPr lang="zh-CN" altLang="en-US" sz="1800" b="1" dirty="0">
                <a:latin typeface="宋体" charset="-122"/>
              </a:rPr>
              <a:t>为半径的圆内包含</a:t>
            </a:r>
            <a:r>
              <a:rPr lang="en-US" altLang="zh-CN" sz="1800" b="1" dirty="0">
                <a:latin typeface="宋体" charset="-122"/>
              </a:rPr>
              <a:t>5</a:t>
            </a:r>
            <a:r>
              <a:rPr lang="zh-CN" altLang="en-US" sz="1800" b="1" dirty="0">
                <a:latin typeface="宋体" charset="-122"/>
              </a:rPr>
              <a:t>个点，因此它是核心点，寻找从它出发可达的点，聚出的新类</a:t>
            </a:r>
            <a:r>
              <a:rPr lang="en-US" altLang="zh-CN" sz="1800" b="1" dirty="0">
                <a:latin typeface="宋体" charset="-122"/>
              </a:rPr>
              <a:t>{2</a:t>
            </a:r>
            <a:r>
              <a:rPr lang="zh-CN" altLang="en-US" sz="1800" b="1" dirty="0">
                <a:latin typeface="宋体" charset="-122"/>
              </a:rPr>
              <a:t>，</a:t>
            </a:r>
            <a:r>
              <a:rPr lang="en-US" altLang="zh-CN" sz="1800" b="1" dirty="0">
                <a:latin typeface="宋体" charset="-122"/>
              </a:rPr>
              <a:t>6</a:t>
            </a:r>
            <a:r>
              <a:rPr lang="zh-CN" altLang="en-US" sz="1800" b="1" dirty="0">
                <a:latin typeface="宋体" charset="-122"/>
              </a:rPr>
              <a:t>，</a:t>
            </a:r>
            <a:r>
              <a:rPr lang="en-US" altLang="zh-CN" sz="1800" b="1" dirty="0">
                <a:latin typeface="宋体" charset="-122"/>
              </a:rPr>
              <a:t>7</a:t>
            </a:r>
            <a:r>
              <a:rPr lang="zh-CN" altLang="en-US" sz="1800" b="1" dirty="0">
                <a:latin typeface="宋体" charset="-122"/>
              </a:rPr>
              <a:t>，</a:t>
            </a:r>
            <a:r>
              <a:rPr lang="en-US" altLang="zh-CN" sz="1800" b="1" dirty="0">
                <a:latin typeface="宋体" charset="-122"/>
              </a:rPr>
              <a:t>8</a:t>
            </a:r>
            <a:r>
              <a:rPr lang="zh-CN" altLang="en-US" sz="1800" b="1" dirty="0">
                <a:latin typeface="宋体" charset="-122"/>
              </a:rPr>
              <a:t>，</a:t>
            </a:r>
            <a:r>
              <a:rPr lang="en-US" altLang="zh-CN" sz="1800" b="1" dirty="0">
                <a:latin typeface="宋体" charset="-122"/>
              </a:rPr>
              <a:t>11}</a:t>
            </a:r>
            <a:r>
              <a:rPr lang="zh-CN" altLang="en-US" sz="1800" b="1" dirty="0">
                <a:latin typeface="宋体" charset="-122"/>
              </a:rPr>
              <a:t>，选择下一个点。 </a:t>
            </a:r>
            <a:endParaRPr lang="zh-CN" altLang="en-US" sz="1800" b="1" dirty="0">
              <a:latin typeface="宋体" charset="-122"/>
            </a:endParaRPr>
          </a:p>
          <a:p>
            <a:pPr marL="292100" indent="-292100" eaLnBrk="1" hangingPunct="1">
              <a:lnSpc>
                <a:spcPct val="90000"/>
              </a:lnSpc>
            </a:pPr>
            <a:r>
              <a:rPr lang="zh-CN" altLang="en-US" sz="1800" b="1" dirty="0">
                <a:latin typeface="宋体" charset="-122"/>
              </a:rPr>
              <a:t>第</a:t>
            </a:r>
            <a:r>
              <a:rPr lang="en-US" altLang="zh-CN" sz="1800" b="1" dirty="0">
                <a:latin typeface="宋体" charset="-122"/>
              </a:rPr>
              <a:t>8</a:t>
            </a:r>
            <a:r>
              <a:rPr lang="zh-CN" altLang="en-US" sz="1800" b="1" dirty="0">
                <a:latin typeface="宋体" charset="-122"/>
              </a:rPr>
              <a:t>步，在数据库中选择一点</a:t>
            </a:r>
            <a:r>
              <a:rPr lang="en-US" altLang="zh-CN" sz="1800" b="1" dirty="0">
                <a:latin typeface="宋体" charset="-122"/>
              </a:rPr>
              <a:t>8</a:t>
            </a:r>
            <a:r>
              <a:rPr lang="zh-CN" altLang="en-US" sz="1800" b="1" dirty="0">
                <a:latin typeface="宋体" charset="-122"/>
              </a:rPr>
              <a:t>，已经在簇</a:t>
            </a:r>
            <a:r>
              <a:rPr lang="en-US" altLang="zh-CN" sz="1800" b="1" dirty="0">
                <a:latin typeface="宋体" charset="-122"/>
              </a:rPr>
              <a:t>2</a:t>
            </a:r>
            <a:r>
              <a:rPr lang="zh-CN" altLang="en-US" sz="1800" b="1" dirty="0">
                <a:latin typeface="宋体" charset="-122"/>
              </a:rPr>
              <a:t>中，选择下一个点。</a:t>
            </a:r>
            <a:endParaRPr lang="zh-CN" altLang="en-US" sz="1800" b="1" dirty="0">
              <a:latin typeface="宋体" charset="-122"/>
            </a:endParaRPr>
          </a:p>
          <a:p>
            <a:pPr marL="292100" indent="-292100" eaLnBrk="1" hangingPunct="1">
              <a:lnSpc>
                <a:spcPct val="90000"/>
              </a:lnSpc>
            </a:pPr>
            <a:r>
              <a:rPr lang="zh-CN" altLang="en-US" sz="1800" b="1" dirty="0">
                <a:latin typeface="宋体" charset="-122"/>
              </a:rPr>
              <a:t>第</a:t>
            </a:r>
            <a:r>
              <a:rPr lang="en-US" altLang="zh-CN" sz="1800" b="1" dirty="0">
                <a:latin typeface="宋体" charset="-122"/>
              </a:rPr>
              <a:t>9</a:t>
            </a:r>
            <a:r>
              <a:rPr lang="zh-CN" altLang="en-US" sz="1800" b="1" dirty="0">
                <a:latin typeface="宋体" charset="-122"/>
              </a:rPr>
              <a:t>步，在数据库中选择一点</a:t>
            </a:r>
            <a:r>
              <a:rPr lang="en-US" altLang="zh-CN" sz="1800" b="1" dirty="0">
                <a:latin typeface="宋体" charset="-122"/>
              </a:rPr>
              <a:t>9</a:t>
            </a:r>
            <a:r>
              <a:rPr lang="zh-CN" altLang="en-US" sz="1800" b="1" dirty="0">
                <a:latin typeface="宋体" charset="-122"/>
              </a:rPr>
              <a:t>，已经在簇</a:t>
            </a:r>
            <a:r>
              <a:rPr lang="en-US" altLang="zh-CN" sz="1800" b="1" dirty="0">
                <a:latin typeface="宋体" charset="-122"/>
              </a:rPr>
              <a:t>1</a:t>
            </a:r>
            <a:r>
              <a:rPr lang="zh-CN" altLang="en-US" sz="1800" b="1" dirty="0">
                <a:latin typeface="宋体" charset="-122"/>
              </a:rPr>
              <a:t>中，选择下一个点。</a:t>
            </a:r>
            <a:endParaRPr lang="zh-CN" altLang="en-US" sz="1800" b="1" dirty="0">
              <a:latin typeface="宋体" charset="-122"/>
            </a:endParaRPr>
          </a:p>
          <a:p>
            <a:pPr marL="292100" indent="-292100" eaLnBrk="1" hangingPunct="1">
              <a:lnSpc>
                <a:spcPct val="90000"/>
              </a:lnSpc>
            </a:pPr>
            <a:r>
              <a:rPr lang="zh-CN" altLang="en-US" sz="1800" b="1" dirty="0">
                <a:latin typeface="宋体" charset="-122"/>
              </a:rPr>
              <a:t>第</a:t>
            </a:r>
            <a:r>
              <a:rPr lang="en-US" altLang="zh-CN" sz="1800" b="1" dirty="0">
                <a:latin typeface="宋体" charset="-122"/>
              </a:rPr>
              <a:t>10</a:t>
            </a:r>
            <a:r>
              <a:rPr lang="zh-CN" altLang="en-US" sz="1800" b="1" dirty="0">
                <a:latin typeface="宋体" charset="-122"/>
              </a:rPr>
              <a:t>步，在数据库中选择一点</a:t>
            </a:r>
            <a:r>
              <a:rPr lang="en-US" altLang="zh-CN" sz="1800" b="1" dirty="0">
                <a:latin typeface="宋体" charset="-122"/>
              </a:rPr>
              <a:t>10</a:t>
            </a:r>
            <a:r>
              <a:rPr lang="zh-CN" altLang="en-US" sz="1800" b="1" dirty="0">
                <a:latin typeface="宋体" charset="-122"/>
              </a:rPr>
              <a:t>，已经在簇</a:t>
            </a:r>
            <a:r>
              <a:rPr lang="en-US" altLang="zh-CN" sz="1800" b="1" dirty="0">
                <a:latin typeface="宋体" charset="-122"/>
              </a:rPr>
              <a:t>1</a:t>
            </a:r>
            <a:r>
              <a:rPr lang="zh-CN" altLang="en-US" sz="1800" b="1" dirty="0">
                <a:latin typeface="宋体" charset="-122"/>
              </a:rPr>
              <a:t>中，选择下一个点。</a:t>
            </a:r>
            <a:endParaRPr lang="zh-CN" altLang="en-US" sz="1800" b="1" dirty="0">
              <a:latin typeface="宋体" charset="-122"/>
            </a:endParaRPr>
          </a:p>
          <a:p>
            <a:pPr marL="292100" indent="-292100" eaLnBrk="1" hangingPunct="1">
              <a:lnSpc>
                <a:spcPct val="90000"/>
              </a:lnSpc>
            </a:pPr>
            <a:r>
              <a:rPr lang="zh-CN" altLang="en-US" sz="1800" b="1" dirty="0">
                <a:latin typeface="宋体" charset="-122"/>
              </a:rPr>
              <a:t>第</a:t>
            </a:r>
            <a:r>
              <a:rPr lang="en-US" altLang="zh-CN" sz="1800" b="1" dirty="0">
                <a:latin typeface="宋体" charset="-122"/>
              </a:rPr>
              <a:t>11</a:t>
            </a:r>
            <a:r>
              <a:rPr lang="zh-CN" altLang="en-US" sz="1800" b="1" dirty="0">
                <a:latin typeface="宋体" charset="-122"/>
              </a:rPr>
              <a:t>步，在数据库中选择一点</a:t>
            </a:r>
            <a:r>
              <a:rPr lang="en-US" altLang="zh-CN" sz="1800" b="1" dirty="0">
                <a:latin typeface="宋体" charset="-122"/>
              </a:rPr>
              <a:t>11</a:t>
            </a:r>
            <a:r>
              <a:rPr lang="zh-CN" altLang="en-US" sz="1800" b="1" dirty="0">
                <a:latin typeface="宋体" charset="-122"/>
              </a:rPr>
              <a:t>，已经在簇</a:t>
            </a:r>
            <a:r>
              <a:rPr lang="en-US" altLang="zh-CN" sz="1800" b="1" dirty="0">
                <a:latin typeface="宋体" charset="-122"/>
              </a:rPr>
              <a:t>2</a:t>
            </a:r>
            <a:r>
              <a:rPr lang="zh-CN" altLang="en-US" sz="1800" b="1" dirty="0">
                <a:latin typeface="宋体" charset="-122"/>
              </a:rPr>
              <a:t>中，选择下一个点。</a:t>
            </a:r>
            <a:endParaRPr lang="zh-CN" altLang="en-US" sz="1800" b="1" dirty="0">
              <a:latin typeface="宋体" charset="-122"/>
            </a:endParaRPr>
          </a:p>
          <a:p>
            <a:pPr marL="292100" indent="-292100" eaLnBrk="1" hangingPunct="1">
              <a:lnSpc>
                <a:spcPct val="90000"/>
              </a:lnSpc>
            </a:pPr>
            <a:r>
              <a:rPr lang="zh-CN" altLang="en-US" sz="1800" b="1" dirty="0">
                <a:latin typeface="宋体" charset="-122"/>
              </a:rPr>
              <a:t>第</a:t>
            </a:r>
            <a:r>
              <a:rPr lang="en-US" altLang="zh-CN" sz="1800" b="1" dirty="0">
                <a:latin typeface="宋体" charset="-122"/>
              </a:rPr>
              <a:t>12</a:t>
            </a:r>
            <a:r>
              <a:rPr lang="zh-CN" altLang="en-US" sz="1800" b="1" dirty="0">
                <a:latin typeface="宋体" charset="-122"/>
              </a:rPr>
              <a:t>步，选择</a:t>
            </a:r>
            <a:r>
              <a:rPr lang="en-US" altLang="zh-CN" sz="1800" b="1" dirty="0">
                <a:latin typeface="宋体" charset="-122"/>
              </a:rPr>
              <a:t>12</a:t>
            </a:r>
            <a:r>
              <a:rPr lang="zh-CN" altLang="en-US" sz="1800" b="1" dirty="0">
                <a:latin typeface="宋体" charset="-122"/>
              </a:rPr>
              <a:t>点，已经在簇</a:t>
            </a:r>
            <a:r>
              <a:rPr lang="en-US" altLang="zh-CN" sz="1800" b="1" dirty="0">
                <a:latin typeface="宋体" charset="-122"/>
              </a:rPr>
              <a:t>1</a:t>
            </a:r>
            <a:r>
              <a:rPr lang="zh-CN" altLang="en-US" sz="1800" b="1" dirty="0">
                <a:latin typeface="宋体" charset="-122"/>
              </a:rPr>
              <a:t>中，由于这已经是最后一点所有点都已处理，程序终止。</a:t>
            </a:r>
            <a:endParaRPr lang="zh-CN" altLang="en-US" sz="1800" b="1" dirty="0">
              <a:latin typeface="宋体" charset="-122"/>
            </a:endParaRPr>
          </a:p>
        </p:txBody>
      </p:sp>
      <p:graphicFrame>
        <p:nvGraphicFramePr>
          <p:cNvPr id="119811" name="表格 119810"/>
          <p:cNvGraphicFramePr/>
          <p:nvPr/>
        </p:nvGraphicFramePr>
        <p:xfrm>
          <a:off x="1558925" y="1066800"/>
          <a:ext cx="2734945" cy="5078095"/>
        </p:xfrm>
        <a:graphic>
          <a:graphicData uri="http://schemas.openxmlformats.org/drawingml/2006/table">
            <a:tbl>
              <a:tblPr/>
              <a:tblGrid>
                <a:gridCol w="317500"/>
                <a:gridCol w="381000"/>
                <a:gridCol w="403225"/>
                <a:gridCol w="1633220"/>
              </a:tblGrid>
              <a:tr h="1097280">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zh-CN" altLang="en-US" sz="1100" b="1" dirty="0">
                          <a:latin typeface="Arial" panose="020B0604020202090204" pitchFamily="34" charset="0"/>
                        </a:rPr>
                        <a:t>步骤</a:t>
                      </a:r>
                      <a:endParaRPr lang="zh-CN" altLang="en-US" sz="1100" b="1" dirty="0">
                        <a:latin typeface="Arial" panose="020B060402020209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zh-CN" altLang="en-US" sz="1100" b="1" dirty="0">
                          <a:latin typeface="Arial" panose="020B0604020202090204" pitchFamily="34" charset="0"/>
                        </a:rPr>
                        <a:t>选择的点</a:t>
                      </a:r>
                      <a:endParaRPr lang="zh-CN" altLang="en-US" sz="1100" b="1" dirty="0">
                        <a:latin typeface="Arial" panose="020B060402020209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zh-CN" altLang="en-US" sz="1100" b="1" dirty="0">
                          <a:latin typeface="Arial" panose="020B0604020202090204" pitchFamily="34" charset="0"/>
                        </a:rPr>
                        <a:t>在</a:t>
                      </a:r>
                      <a:r>
                        <a:rPr lang="en-US" altLang="zh-CN" sz="1100" b="1" dirty="0">
                          <a:latin typeface="Arial" panose="020B0604020202090204" pitchFamily="34" charset="0"/>
                        </a:rPr>
                        <a:t>ε</a:t>
                      </a:r>
                      <a:r>
                        <a:rPr lang="zh-CN" altLang="en-US" sz="1100" b="1" dirty="0">
                          <a:latin typeface="Arial" panose="020B0604020202090204" pitchFamily="34" charset="0"/>
                        </a:rPr>
                        <a:t>中点的个数</a:t>
                      </a:r>
                      <a:endParaRPr lang="zh-CN" altLang="en-US" sz="1100" b="1" dirty="0">
                        <a:latin typeface="Arial" panose="020B060402020209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zh-CN" altLang="en-US" sz="1100" b="1" dirty="0">
                          <a:latin typeface="Arial" panose="020B0604020202090204" pitchFamily="34" charset="0"/>
                        </a:rPr>
                        <a:t>通过计算可达点而找到的新簇</a:t>
                      </a:r>
                      <a:endParaRPr lang="zh-CN" altLang="en-US" sz="1100" b="1" dirty="0">
                        <a:latin typeface="Arial" panose="020B060402020209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r>
              <a:tr h="259080">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en-US" altLang="zh-CN" sz="1100" b="1" dirty="0">
                          <a:latin typeface="Arial" panose="020B0604020202090204" pitchFamily="34" charset="0"/>
                        </a:rPr>
                        <a:t>1</a:t>
                      </a:r>
                      <a:endParaRPr lang="en-US" altLang="zh-CN" sz="1100" b="1" dirty="0">
                        <a:latin typeface="Arial" panose="020B060402020209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en-US" altLang="zh-CN" sz="1100" b="1" dirty="0">
                          <a:latin typeface="Arial" panose="020B0604020202090204" pitchFamily="34" charset="0"/>
                        </a:rPr>
                        <a:t>1</a:t>
                      </a:r>
                      <a:endParaRPr lang="en-US" altLang="zh-CN" sz="1100" b="1" dirty="0">
                        <a:latin typeface="Arial" panose="020B060402020209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en-US" altLang="zh-CN" sz="1100" b="1" dirty="0">
                          <a:latin typeface="Arial" panose="020B0604020202090204" pitchFamily="34" charset="0"/>
                        </a:rPr>
                        <a:t>2</a:t>
                      </a:r>
                      <a:endParaRPr lang="en-US" altLang="zh-CN" sz="1100" b="1" dirty="0">
                        <a:latin typeface="Arial" panose="020B060402020209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zh-CN" altLang="en-US" sz="1100" b="1" dirty="0">
                          <a:latin typeface="Arial" panose="020B0604020202090204" pitchFamily="34" charset="0"/>
                        </a:rPr>
                        <a:t>无</a:t>
                      </a:r>
                      <a:endParaRPr lang="zh-CN" altLang="en-US" sz="1100" b="1" dirty="0">
                        <a:latin typeface="Arial" panose="020B060402020209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r>
              <a:tr h="261620">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en-US" altLang="zh-CN" sz="1100" b="1" dirty="0">
                          <a:latin typeface="Arial" panose="020B0604020202090204" pitchFamily="34" charset="0"/>
                        </a:rPr>
                        <a:t>2</a:t>
                      </a:r>
                      <a:endParaRPr lang="en-US" altLang="zh-CN" sz="1100" b="1" dirty="0">
                        <a:latin typeface="Arial" panose="020B060402020209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en-US" altLang="zh-CN" sz="1100" b="1" dirty="0">
                          <a:latin typeface="Arial" panose="020B0604020202090204" pitchFamily="34" charset="0"/>
                        </a:rPr>
                        <a:t>2</a:t>
                      </a:r>
                      <a:endParaRPr lang="en-US" altLang="zh-CN" sz="1100" b="1" dirty="0">
                        <a:latin typeface="Arial" panose="020B060402020209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en-US" altLang="zh-CN" sz="1100" b="1" dirty="0">
                          <a:latin typeface="Arial" panose="020B0604020202090204" pitchFamily="34" charset="0"/>
                        </a:rPr>
                        <a:t>2</a:t>
                      </a:r>
                      <a:endParaRPr lang="en-US" altLang="zh-CN" sz="1100" b="1" dirty="0">
                        <a:latin typeface="Arial" panose="020B060402020209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zh-CN" altLang="en-US" sz="1100" b="1" dirty="0">
                          <a:latin typeface="Arial" panose="020B0604020202090204" pitchFamily="34" charset="0"/>
                        </a:rPr>
                        <a:t>无</a:t>
                      </a:r>
                      <a:endParaRPr lang="zh-CN" altLang="en-US" sz="1100" b="1" dirty="0">
                        <a:latin typeface="Arial" panose="020B060402020209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r>
              <a:tr h="287020">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en-US" altLang="zh-CN" sz="1100" b="1" dirty="0">
                          <a:latin typeface="Arial" panose="020B0604020202090204" pitchFamily="34" charset="0"/>
                        </a:rPr>
                        <a:t>3</a:t>
                      </a:r>
                      <a:endParaRPr lang="en-US" altLang="zh-CN" sz="1100" b="1" dirty="0">
                        <a:latin typeface="Arial" panose="020B060402020209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en-US" altLang="zh-CN" sz="1100" b="1" dirty="0">
                          <a:latin typeface="Arial" panose="020B0604020202090204" pitchFamily="34" charset="0"/>
                        </a:rPr>
                        <a:t>3</a:t>
                      </a:r>
                      <a:endParaRPr lang="en-US" altLang="zh-CN" sz="1100" b="1" dirty="0">
                        <a:latin typeface="Arial" panose="020B060402020209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en-US" altLang="zh-CN" sz="1100" b="1" dirty="0">
                          <a:latin typeface="Arial" panose="020B0604020202090204" pitchFamily="34" charset="0"/>
                        </a:rPr>
                        <a:t>3</a:t>
                      </a:r>
                      <a:endParaRPr lang="en-US" altLang="zh-CN" sz="1100" b="1" dirty="0">
                        <a:latin typeface="Arial" panose="020B060402020209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zh-CN" altLang="en-US" sz="1100" b="1" dirty="0">
                          <a:latin typeface="Arial" panose="020B0604020202090204" pitchFamily="34" charset="0"/>
                        </a:rPr>
                        <a:t>无</a:t>
                      </a:r>
                      <a:endParaRPr lang="zh-CN" altLang="en-US" sz="1100" b="1" dirty="0">
                        <a:latin typeface="Arial" panose="020B060402020209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r>
              <a:tr h="427355">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en-US" altLang="zh-CN" sz="1100" b="1" dirty="0">
                          <a:latin typeface="Arial" panose="020B0604020202090204" pitchFamily="34" charset="0"/>
                        </a:rPr>
                        <a:t>4</a:t>
                      </a:r>
                      <a:endParaRPr lang="en-US" altLang="zh-CN" sz="1100" b="1" dirty="0">
                        <a:latin typeface="Arial" panose="020B060402020209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en-US" altLang="zh-CN" sz="1100" b="1" dirty="0">
                          <a:latin typeface="Arial" panose="020B0604020202090204" pitchFamily="34" charset="0"/>
                        </a:rPr>
                        <a:t>4</a:t>
                      </a:r>
                      <a:endParaRPr lang="en-US" altLang="zh-CN" sz="1100" b="1" dirty="0">
                        <a:latin typeface="Arial" panose="020B060402020209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en-US" altLang="zh-CN" sz="1100" b="1" dirty="0">
                          <a:latin typeface="Arial" panose="020B0604020202090204" pitchFamily="34" charset="0"/>
                        </a:rPr>
                        <a:t>5</a:t>
                      </a:r>
                      <a:endParaRPr lang="en-US" altLang="zh-CN" sz="1100" b="1" dirty="0">
                        <a:latin typeface="Arial" panose="020B060402020209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zh-CN" altLang="en-US" sz="1100" b="1" dirty="0">
                          <a:latin typeface="Arial" panose="020B0604020202090204" pitchFamily="34" charset="0"/>
                        </a:rPr>
                        <a:t>簇</a:t>
                      </a:r>
                      <a:r>
                        <a:rPr lang="en-US" altLang="zh-CN" sz="1100" b="1" dirty="0">
                          <a:latin typeface="Arial" panose="020B0604020202090204" pitchFamily="34" charset="0"/>
                        </a:rPr>
                        <a:t>C</a:t>
                      </a:r>
                      <a:r>
                        <a:rPr lang="en-US" altLang="zh-CN" sz="1100" b="1" baseline="-30000" dirty="0">
                          <a:latin typeface="Arial" panose="020B0604020202090204" pitchFamily="34" charset="0"/>
                        </a:rPr>
                        <a:t>1</a:t>
                      </a:r>
                      <a:r>
                        <a:rPr lang="zh-CN" altLang="en-US" sz="1100" b="1" dirty="0">
                          <a:latin typeface="Arial" panose="020B0604020202090204" pitchFamily="34" charset="0"/>
                        </a:rPr>
                        <a:t>：</a:t>
                      </a:r>
                      <a:r>
                        <a:rPr lang="en-US" altLang="zh-CN" sz="1100" b="1" dirty="0">
                          <a:latin typeface="Arial" panose="020B0604020202090204" pitchFamily="34" charset="0"/>
                        </a:rPr>
                        <a:t>{1</a:t>
                      </a:r>
                      <a:r>
                        <a:rPr lang="zh-CN" altLang="en-US" sz="1100" b="1" dirty="0">
                          <a:latin typeface="Arial" panose="020B0604020202090204" pitchFamily="34" charset="0"/>
                        </a:rPr>
                        <a:t>，</a:t>
                      </a:r>
                      <a:r>
                        <a:rPr lang="en-US" altLang="zh-CN" sz="1100" b="1" dirty="0">
                          <a:latin typeface="Arial" panose="020B0604020202090204" pitchFamily="34" charset="0"/>
                        </a:rPr>
                        <a:t>3</a:t>
                      </a:r>
                      <a:r>
                        <a:rPr lang="zh-CN" altLang="en-US" sz="1100" b="1" dirty="0">
                          <a:latin typeface="Arial" panose="020B0604020202090204" pitchFamily="34" charset="0"/>
                        </a:rPr>
                        <a:t>，</a:t>
                      </a:r>
                      <a:r>
                        <a:rPr lang="en-US" altLang="zh-CN" sz="1100" b="1" dirty="0">
                          <a:latin typeface="Arial" panose="020B0604020202090204" pitchFamily="34" charset="0"/>
                        </a:rPr>
                        <a:t>4</a:t>
                      </a:r>
                      <a:r>
                        <a:rPr lang="zh-CN" altLang="en-US" sz="1100" b="1" dirty="0">
                          <a:latin typeface="Arial" panose="020B0604020202090204" pitchFamily="34" charset="0"/>
                        </a:rPr>
                        <a:t>，</a:t>
                      </a:r>
                      <a:r>
                        <a:rPr lang="en-US" altLang="zh-CN" sz="1100" b="1" dirty="0">
                          <a:latin typeface="Arial" panose="020B0604020202090204" pitchFamily="34" charset="0"/>
                        </a:rPr>
                        <a:t>5</a:t>
                      </a:r>
                      <a:r>
                        <a:rPr lang="zh-CN" altLang="en-US" sz="1100" b="1" dirty="0">
                          <a:latin typeface="Arial" panose="020B0604020202090204" pitchFamily="34" charset="0"/>
                        </a:rPr>
                        <a:t>，</a:t>
                      </a:r>
                      <a:r>
                        <a:rPr lang="en-US" altLang="zh-CN" sz="1100" b="1" dirty="0">
                          <a:latin typeface="Arial" panose="020B0604020202090204" pitchFamily="34" charset="0"/>
                        </a:rPr>
                        <a:t>9</a:t>
                      </a:r>
                      <a:r>
                        <a:rPr lang="zh-CN" altLang="en-US" sz="1100" b="1" dirty="0">
                          <a:latin typeface="Arial" panose="020B0604020202090204" pitchFamily="34" charset="0"/>
                        </a:rPr>
                        <a:t>，</a:t>
                      </a:r>
                      <a:r>
                        <a:rPr lang="en-US" altLang="zh-CN" sz="1100" b="1" dirty="0">
                          <a:latin typeface="Arial" panose="020B0604020202090204" pitchFamily="34" charset="0"/>
                        </a:rPr>
                        <a:t>10</a:t>
                      </a:r>
                      <a:r>
                        <a:rPr lang="zh-CN" altLang="en-US" sz="1100" b="1" dirty="0">
                          <a:latin typeface="Arial" panose="020B0604020202090204" pitchFamily="34" charset="0"/>
                        </a:rPr>
                        <a:t>，</a:t>
                      </a:r>
                      <a:r>
                        <a:rPr lang="en-US" altLang="zh-CN" sz="1100" b="1" dirty="0">
                          <a:latin typeface="Arial" panose="020B0604020202090204" pitchFamily="34" charset="0"/>
                        </a:rPr>
                        <a:t>12}</a:t>
                      </a:r>
                      <a:endParaRPr lang="en-US" altLang="zh-CN" sz="1100" b="1" dirty="0">
                        <a:latin typeface="Arial" panose="020B060402020209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r>
              <a:tr h="259080">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en-US" altLang="zh-CN" sz="1100" b="1" dirty="0">
                          <a:latin typeface="Arial" panose="020B0604020202090204" pitchFamily="34" charset="0"/>
                        </a:rPr>
                        <a:t>5</a:t>
                      </a:r>
                      <a:endParaRPr lang="en-US" altLang="zh-CN" sz="1100" b="1" dirty="0">
                        <a:latin typeface="Arial" panose="020B060402020209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en-US" altLang="zh-CN" sz="1100" b="1" dirty="0">
                          <a:latin typeface="Arial" panose="020B0604020202090204" pitchFamily="34" charset="0"/>
                        </a:rPr>
                        <a:t>5</a:t>
                      </a:r>
                      <a:endParaRPr lang="en-US" altLang="zh-CN" sz="1100" b="1" dirty="0">
                        <a:latin typeface="Arial" panose="020B060402020209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en-US" altLang="zh-CN" sz="1100" b="1" dirty="0">
                          <a:latin typeface="Arial" panose="020B0604020202090204" pitchFamily="34" charset="0"/>
                        </a:rPr>
                        <a:t>3</a:t>
                      </a:r>
                      <a:endParaRPr lang="en-US" altLang="zh-CN" sz="1100" b="1" dirty="0">
                        <a:latin typeface="Arial" panose="020B060402020209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zh-CN" altLang="en-US" sz="1100" b="1" dirty="0">
                          <a:latin typeface="Arial" panose="020B0604020202090204" pitchFamily="34" charset="0"/>
                        </a:rPr>
                        <a:t>已在一个簇</a:t>
                      </a:r>
                      <a:r>
                        <a:rPr lang="en-US" altLang="zh-CN" sz="1100" b="1" dirty="0">
                          <a:latin typeface="Arial" panose="020B0604020202090204" pitchFamily="34" charset="0"/>
                        </a:rPr>
                        <a:t>C</a:t>
                      </a:r>
                      <a:r>
                        <a:rPr lang="en-US" altLang="zh-CN" sz="1100" b="1" baseline="-30000" dirty="0">
                          <a:latin typeface="Arial" panose="020B0604020202090204" pitchFamily="34" charset="0"/>
                        </a:rPr>
                        <a:t>1</a:t>
                      </a:r>
                      <a:r>
                        <a:rPr lang="zh-CN" altLang="en-US" sz="1100" b="1" dirty="0">
                          <a:latin typeface="Arial" panose="020B0604020202090204" pitchFamily="34" charset="0"/>
                        </a:rPr>
                        <a:t>中</a:t>
                      </a:r>
                      <a:endParaRPr lang="zh-CN" altLang="en-US" sz="1100" b="1" dirty="0">
                        <a:latin typeface="Arial" panose="020B060402020209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r>
              <a:tr h="260350">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en-US" altLang="zh-CN" sz="1100" b="1" dirty="0">
                          <a:latin typeface="Arial" panose="020B0604020202090204" pitchFamily="34" charset="0"/>
                        </a:rPr>
                        <a:t>6</a:t>
                      </a:r>
                      <a:endParaRPr lang="en-US" altLang="zh-CN" sz="1100" b="1" dirty="0">
                        <a:latin typeface="Arial" panose="020B060402020209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en-US" altLang="zh-CN" sz="1100" b="1" dirty="0">
                          <a:latin typeface="Arial" panose="020B0604020202090204" pitchFamily="34" charset="0"/>
                        </a:rPr>
                        <a:t>6</a:t>
                      </a:r>
                      <a:endParaRPr lang="en-US" altLang="zh-CN" sz="1100" b="1" dirty="0">
                        <a:latin typeface="Arial" panose="020B060402020209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en-US" altLang="zh-CN" sz="1100" b="1" dirty="0">
                          <a:latin typeface="Arial" panose="020B0604020202090204" pitchFamily="34" charset="0"/>
                        </a:rPr>
                        <a:t>3</a:t>
                      </a:r>
                      <a:endParaRPr lang="en-US" altLang="zh-CN" sz="1100" b="1" dirty="0">
                        <a:latin typeface="Arial" panose="020B060402020209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zh-CN" altLang="en-US" sz="1100" b="1" dirty="0">
                          <a:latin typeface="Arial" panose="020B0604020202090204" pitchFamily="34" charset="0"/>
                        </a:rPr>
                        <a:t>无</a:t>
                      </a:r>
                      <a:endParaRPr lang="zh-CN" altLang="en-US" sz="1100" b="1" dirty="0">
                        <a:latin typeface="Arial" panose="020B060402020209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r>
              <a:tr h="427355">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en-US" altLang="zh-CN" sz="1100" b="1" dirty="0">
                          <a:latin typeface="Arial" panose="020B0604020202090204" pitchFamily="34" charset="0"/>
                        </a:rPr>
                        <a:t>7</a:t>
                      </a:r>
                      <a:endParaRPr lang="en-US" altLang="zh-CN" sz="1100" b="1" dirty="0">
                        <a:latin typeface="Arial" panose="020B060402020209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en-US" altLang="zh-CN" sz="1100" b="1" dirty="0">
                          <a:latin typeface="Arial" panose="020B0604020202090204" pitchFamily="34" charset="0"/>
                        </a:rPr>
                        <a:t>7</a:t>
                      </a:r>
                      <a:endParaRPr lang="en-US" altLang="zh-CN" sz="1100" b="1" dirty="0">
                        <a:latin typeface="Arial" panose="020B060402020209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en-US" altLang="zh-CN" sz="1100" b="1" dirty="0">
                          <a:latin typeface="Arial" panose="020B0604020202090204" pitchFamily="34" charset="0"/>
                        </a:rPr>
                        <a:t>5</a:t>
                      </a:r>
                      <a:endParaRPr lang="en-US" altLang="zh-CN" sz="1100" b="1" dirty="0">
                        <a:latin typeface="Arial" panose="020B060402020209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zh-CN" altLang="en-US" sz="1100" b="1" dirty="0">
                          <a:latin typeface="Arial" panose="020B0604020202090204" pitchFamily="34" charset="0"/>
                        </a:rPr>
                        <a:t>簇</a:t>
                      </a:r>
                      <a:r>
                        <a:rPr lang="en-US" altLang="zh-CN" sz="1100" b="1" dirty="0">
                          <a:latin typeface="Arial" panose="020B0604020202090204" pitchFamily="34" charset="0"/>
                        </a:rPr>
                        <a:t>C</a:t>
                      </a:r>
                      <a:r>
                        <a:rPr lang="en-US" altLang="zh-CN" sz="1100" b="1" baseline="-30000" dirty="0">
                          <a:latin typeface="Arial" panose="020B0604020202090204" pitchFamily="34" charset="0"/>
                        </a:rPr>
                        <a:t>2</a:t>
                      </a:r>
                      <a:r>
                        <a:rPr lang="zh-CN" altLang="en-US" sz="1100" b="1" dirty="0">
                          <a:latin typeface="Arial" panose="020B0604020202090204" pitchFamily="34" charset="0"/>
                        </a:rPr>
                        <a:t>：</a:t>
                      </a:r>
                      <a:r>
                        <a:rPr lang="en-US" altLang="zh-CN" sz="1100" b="1" dirty="0">
                          <a:latin typeface="Arial" panose="020B0604020202090204" pitchFamily="34" charset="0"/>
                        </a:rPr>
                        <a:t>{2</a:t>
                      </a:r>
                      <a:r>
                        <a:rPr lang="zh-CN" altLang="en-US" sz="1100" b="1" dirty="0">
                          <a:latin typeface="Arial" panose="020B0604020202090204" pitchFamily="34" charset="0"/>
                        </a:rPr>
                        <a:t>，</a:t>
                      </a:r>
                      <a:r>
                        <a:rPr lang="en-US" altLang="zh-CN" sz="1100" b="1" dirty="0">
                          <a:latin typeface="Arial" panose="020B0604020202090204" pitchFamily="34" charset="0"/>
                        </a:rPr>
                        <a:t>6</a:t>
                      </a:r>
                      <a:r>
                        <a:rPr lang="zh-CN" altLang="en-US" sz="1100" b="1" dirty="0">
                          <a:latin typeface="Arial" panose="020B0604020202090204" pitchFamily="34" charset="0"/>
                        </a:rPr>
                        <a:t>，</a:t>
                      </a:r>
                      <a:r>
                        <a:rPr lang="en-US" altLang="zh-CN" sz="1100" b="1" dirty="0">
                          <a:latin typeface="Arial" panose="020B0604020202090204" pitchFamily="34" charset="0"/>
                        </a:rPr>
                        <a:t>7</a:t>
                      </a:r>
                      <a:r>
                        <a:rPr lang="zh-CN" altLang="en-US" sz="1100" b="1" dirty="0">
                          <a:latin typeface="Arial" panose="020B0604020202090204" pitchFamily="34" charset="0"/>
                        </a:rPr>
                        <a:t>，</a:t>
                      </a:r>
                      <a:r>
                        <a:rPr lang="en-US" altLang="zh-CN" sz="1100" b="1" dirty="0">
                          <a:latin typeface="Arial" panose="020B0604020202090204" pitchFamily="34" charset="0"/>
                        </a:rPr>
                        <a:t>8</a:t>
                      </a:r>
                      <a:r>
                        <a:rPr lang="zh-CN" altLang="en-US" sz="1100" b="1" dirty="0">
                          <a:latin typeface="Arial" panose="020B0604020202090204" pitchFamily="34" charset="0"/>
                        </a:rPr>
                        <a:t>，</a:t>
                      </a:r>
                      <a:r>
                        <a:rPr lang="en-US" altLang="zh-CN" sz="1100" b="1" dirty="0">
                          <a:latin typeface="Arial" panose="020B0604020202090204" pitchFamily="34" charset="0"/>
                        </a:rPr>
                        <a:t>11}</a:t>
                      </a:r>
                      <a:endParaRPr lang="en-US" altLang="zh-CN" sz="1100" b="1" dirty="0">
                        <a:latin typeface="Arial" panose="020B060402020209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r>
              <a:tr h="259080">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en-US" altLang="zh-CN" sz="1100" b="1" dirty="0">
                          <a:latin typeface="Arial" panose="020B0604020202090204" pitchFamily="34" charset="0"/>
                        </a:rPr>
                        <a:t>8</a:t>
                      </a:r>
                      <a:endParaRPr lang="en-US" altLang="zh-CN" sz="1100" b="1" dirty="0">
                        <a:latin typeface="Arial" panose="020B060402020209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en-US" altLang="zh-CN" sz="1100" b="1" dirty="0">
                          <a:latin typeface="Arial" panose="020B0604020202090204" pitchFamily="34" charset="0"/>
                        </a:rPr>
                        <a:t>8</a:t>
                      </a:r>
                      <a:endParaRPr lang="en-US" altLang="zh-CN" sz="1100" b="1" dirty="0">
                        <a:latin typeface="Arial" panose="020B060402020209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en-US" altLang="zh-CN" sz="1100" b="1" dirty="0">
                          <a:latin typeface="Arial" panose="020B0604020202090204" pitchFamily="34" charset="0"/>
                        </a:rPr>
                        <a:t>2</a:t>
                      </a:r>
                      <a:endParaRPr lang="en-US" altLang="zh-CN" sz="1100" b="1" dirty="0">
                        <a:latin typeface="Arial" panose="020B060402020209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zh-CN" altLang="en-US" sz="1100" b="1" dirty="0">
                          <a:latin typeface="Arial" panose="020B0604020202090204" pitchFamily="34" charset="0"/>
                        </a:rPr>
                        <a:t>已在一个簇</a:t>
                      </a:r>
                      <a:r>
                        <a:rPr lang="en-US" altLang="zh-CN" sz="1100" b="1" dirty="0">
                          <a:latin typeface="Arial" panose="020B0604020202090204" pitchFamily="34" charset="0"/>
                        </a:rPr>
                        <a:t>C</a:t>
                      </a:r>
                      <a:r>
                        <a:rPr lang="en-US" altLang="zh-CN" sz="1100" b="1" baseline="-30000" dirty="0">
                          <a:latin typeface="Arial" panose="020B0604020202090204" pitchFamily="34" charset="0"/>
                        </a:rPr>
                        <a:t>2</a:t>
                      </a:r>
                      <a:r>
                        <a:rPr lang="zh-CN" altLang="en-US" sz="1100" b="1" dirty="0">
                          <a:latin typeface="Arial" panose="020B0604020202090204" pitchFamily="34" charset="0"/>
                        </a:rPr>
                        <a:t>中</a:t>
                      </a:r>
                      <a:endParaRPr lang="zh-CN" altLang="en-US" sz="1100" b="1" dirty="0">
                        <a:latin typeface="Arial" panose="020B060402020209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r>
              <a:tr h="259715">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en-US" altLang="zh-CN" sz="1100" b="1" dirty="0">
                          <a:latin typeface="Arial" panose="020B0604020202090204" pitchFamily="34" charset="0"/>
                        </a:rPr>
                        <a:t>9</a:t>
                      </a:r>
                      <a:endParaRPr lang="en-US" altLang="zh-CN" sz="1100" b="1" dirty="0">
                        <a:latin typeface="Arial" panose="020B060402020209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en-US" altLang="zh-CN" sz="1100" b="1" dirty="0">
                          <a:latin typeface="Arial" panose="020B0604020202090204" pitchFamily="34" charset="0"/>
                        </a:rPr>
                        <a:t>9</a:t>
                      </a:r>
                      <a:endParaRPr lang="en-US" altLang="zh-CN" sz="1100" b="1" dirty="0">
                        <a:latin typeface="Arial" panose="020B060402020209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en-US" altLang="zh-CN" sz="1100" b="1" dirty="0">
                          <a:latin typeface="Arial" panose="020B0604020202090204" pitchFamily="34" charset="0"/>
                        </a:rPr>
                        <a:t>3</a:t>
                      </a:r>
                      <a:endParaRPr lang="en-US" altLang="zh-CN" sz="1100" b="1" dirty="0">
                        <a:latin typeface="Arial" panose="020B060402020209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zh-CN" altLang="en-US" sz="1100" b="1" dirty="0">
                          <a:latin typeface="Arial" panose="020B0604020202090204" pitchFamily="34" charset="0"/>
                        </a:rPr>
                        <a:t>已在一个簇</a:t>
                      </a:r>
                      <a:r>
                        <a:rPr lang="en-US" altLang="zh-CN" sz="1100" b="1" dirty="0">
                          <a:latin typeface="Arial" panose="020B0604020202090204" pitchFamily="34" charset="0"/>
                        </a:rPr>
                        <a:t>C</a:t>
                      </a:r>
                      <a:r>
                        <a:rPr lang="en-US" altLang="zh-CN" sz="1100" b="1" baseline="-30000" dirty="0">
                          <a:latin typeface="Arial" panose="020B0604020202090204" pitchFamily="34" charset="0"/>
                        </a:rPr>
                        <a:t>1</a:t>
                      </a:r>
                      <a:r>
                        <a:rPr lang="zh-CN" altLang="en-US" sz="1100" b="1" dirty="0">
                          <a:latin typeface="Arial" panose="020B0604020202090204" pitchFamily="34" charset="0"/>
                        </a:rPr>
                        <a:t>中</a:t>
                      </a:r>
                      <a:endParaRPr lang="zh-CN" altLang="en-US" sz="1100" b="1" dirty="0">
                        <a:latin typeface="Arial" panose="020B060402020209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r>
              <a:tr h="426720">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en-US" altLang="zh-CN" sz="1100" b="1" dirty="0">
                          <a:latin typeface="Arial" panose="020B0604020202090204" pitchFamily="34" charset="0"/>
                        </a:rPr>
                        <a:t>10</a:t>
                      </a:r>
                      <a:endParaRPr lang="en-US" altLang="zh-CN" sz="1100" b="1" dirty="0">
                        <a:latin typeface="Arial" panose="020B060402020209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en-US" altLang="zh-CN" sz="1100" b="1" dirty="0">
                          <a:latin typeface="Arial" panose="020B0604020202090204" pitchFamily="34" charset="0"/>
                        </a:rPr>
                        <a:t>10</a:t>
                      </a:r>
                      <a:endParaRPr lang="en-US" altLang="zh-CN" sz="1100" b="1" dirty="0">
                        <a:latin typeface="Arial" panose="020B060402020209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en-US" altLang="zh-CN" sz="1100" b="1" dirty="0">
                          <a:latin typeface="Arial" panose="020B0604020202090204" pitchFamily="34" charset="0"/>
                        </a:rPr>
                        <a:t>4</a:t>
                      </a:r>
                      <a:endParaRPr lang="en-US" altLang="zh-CN" sz="1100" b="1" dirty="0">
                        <a:latin typeface="Arial" panose="020B060402020209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zh-CN" altLang="en-US" sz="1100" b="1" dirty="0">
                          <a:latin typeface="Arial" panose="020B0604020202090204" pitchFamily="34" charset="0"/>
                        </a:rPr>
                        <a:t>已在一个簇</a:t>
                      </a:r>
                      <a:r>
                        <a:rPr lang="en-US" altLang="zh-CN" sz="1100" b="1" dirty="0">
                          <a:latin typeface="Arial" panose="020B0604020202090204" pitchFamily="34" charset="0"/>
                        </a:rPr>
                        <a:t>C</a:t>
                      </a:r>
                      <a:r>
                        <a:rPr lang="en-US" altLang="zh-CN" sz="1100" b="1" baseline="-30000" dirty="0">
                          <a:latin typeface="Arial" panose="020B0604020202090204" pitchFamily="34" charset="0"/>
                        </a:rPr>
                        <a:t>1</a:t>
                      </a:r>
                      <a:r>
                        <a:rPr lang="zh-CN" altLang="en-US" sz="1100" b="1" dirty="0">
                          <a:latin typeface="Arial" panose="020B0604020202090204" pitchFamily="34" charset="0"/>
                        </a:rPr>
                        <a:t>中，</a:t>
                      </a:r>
                      <a:endParaRPr lang="zh-CN" altLang="en-US" sz="1100" b="1" dirty="0">
                        <a:latin typeface="Arial" panose="020B060402020209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r>
              <a:tr h="426720">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en-US" altLang="zh-CN" sz="1100" b="1" dirty="0">
                          <a:latin typeface="Arial" panose="020B0604020202090204" pitchFamily="34" charset="0"/>
                        </a:rPr>
                        <a:t>11</a:t>
                      </a:r>
                      <a:endParaRPr lang="en-US" altLang="zh-CN" sz="1100" b="1" dirty="0">
                        <a:latin typeface="Arial" panose="020B060402020209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en-US" altLang="zh-CN" sz="1100" b="1" dirty="0">
                          <a:latin typeface="Arial" panose="020B0604020202090204" pitchFamily="34" charset="0"/>
                        </a:rPr>
                        <a:t>11</a:t>
                      </a:r>
                      <a:endParaRPr lang="en-US" altLang="zh-CN" sz="1100" b="1" dirty="0">
                        <a:latin typeface="Arial" panose="020B060402020209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en-US" altLang="zh-CN" sz="1100" b="1" dirty="0">
                          <a:latin typeface="Arial" panose="020B0604020202090204" pitchFamily="34" charset="0"/>
                        </a:rPr>
                        <a:t>2</a:t>
                      </a:r>
                      <a:endParaRPr lang="en-US" altLang="zh-CN" sz="1100" b="1" dirty="0">
                        <a:latin typeface="Arial" panose="020B060402020209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zh-CN" altLang="en-US" sz="1100" b="1" dirty="0">
                          <a:latin typeface="Arial" panose="020B0604020202090204" pitchFamily="34" charset="0"/>
                        </a:rPr>
                        <a:t>已在一个簇</a:t>
                      </a:r>
                      <a:r>
                        <a:rPr lang="en-US" altLang="zh-CN" sz="1100" b="1" dirty="0">
                          <a:latin typeface="Arial" panose="020B0604020202090204" pitchFamily="34" charset="0"/>
                        </a:rPr>
                        <a:t>C</a:t>
                      </a:r>
                      <a:r>
                        <a:rPr lang="en-US" altLang="zh-CN" sz="1100" b="1" baseline="-30000" dirty="0">
                          <a:latin typeface="Arial" panose="020B0604020202090204" pitchFamily="34" charset="0"/>
                        </a:rPr>
                        <a:t>2</a:t>
                      </a:r>
                      <a:r>
                        <a:rPr lang="zh-CN" altLang="en-US" sz="1100" b="1" dirty="0">
                          <a:latin typeface="Arial" panose="020B0604020202090204" pitchFamily="34" charset="0"/>
                        </a:rPr>
                        <a:t>中   </a:t>
                      </a:r>
                      <a:endParaRPr lang="zh-CN" altLang="en-US" sz="1100" b="1" dirty="0">
                        <a:latin typeface="Arial" panose="020B060402020209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r>
              <a:tr h="426720">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en-US" altLang="zh-CN" sz="1100" b="1" dirty="0">
                          <a:latin typeface="Arial" panose="020B0604020202090204" pitchFamily="34" charset="0"/>
                        </a:rPr>
                        <a:t>12</a:t>
                      </a:r>
                      <a:endParaRPr lang="en-US" altLang="zh-CN" sz="1100" b="1" dirty="0">
                        <a:latin typeface="Arial" panose="020B060402020209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en-US" altLang="zh-CN" sz="1100" b="1" dirty="0">
                          <a:latin typeface="Arial" panose="020B0604020202090204" pitchFamily="34" charset="0"/>
                        </a:rPr>
                        <a:t>12</a:t>
                      </a:r>
                      <a:endParaRPr lang="en-US" altLang="zh-CN" sz="1100" b="1" dirty="0">
                        <a:latin typeface="Arial" panose="020B060402020209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en-US" altLang="zh-CN" sz="1100" b="1" dirty="0">
                          <a:latin typeface="Arial" panose="020B0604020202090204" pitchFamily="34" charset="0"/>
                        </a:rPr>
                        <a:t>2</a:t>
                      </a:r>
                      <a:endParaRPr lang="en-US" altLang="zh-CN" sz="1100" b="1" dirty="0">
                        <a:latin typeface="Arial" panose="020B060402020209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503050405090304" charset="0"/>
                          <a:ea typeface="宋体" charset="-122"/>
                          <a:cs typeface="+mn-cs"/>
                        </a:defRPr>
                      </a:lvl5pPr>
                    </a:lstStyle>
                    <a:p>
                      <a:pPr lvl="0" algn="ctr" eaLnBrk="1" hangingPunct="1">
                        <a:buNone/>
                      </a:pPr>
                      <a:r>
                        <a:rPr lang="zh-CN" altLang="en-US" sz="1100" b="1" dirty="0">
                          <a:latin typeface="Arial" panose="020B0604020202090204" pitchFamily="34" charset="0"/>
                        </a:rPr>
                        <a:t>已在一个簇</a:t>
                      </a:r>
                      <a:r>
                        <a:rPr lang="en-US" altLang="zh-CN" sz="1100" b="1" dirty="0">
                          <a:latin typeface="Arial" panose="020B0604020202090204" pitchFamily="34" charset="0"/>
                        </a:rPr>
                        <a:t>C</a:t>
                      </a:r>
                      <a:r>
                        <a:rPr lang="en-US" altLang="zh-CN" sz="1100" b="1" baseline="-30000" dirty="0">
                          <a:latin typeface="Arial" panose="020B0604020202090204" pitchFamily="34" charset="0"/>
                        </a:rPr>
                        <a:t>1</a:t>
                      </a:r>
                      <a:r>
                        <a:rPr lang="zh-CN" altLang="en-US" sz="1100" b="1" dirty="0">
                          <a:latin typeface="Arial" panose="020B0604020202090204" pitchFamily="34" charset="0"/>
                        </a:rPr>
                        <a:t>中</a:t>
                      </a:r>
                      <a:endParaRPr lang="zh-CN" altLang="en-US" sz="1100" b="1" dirty="0">
                        <a:latin typeface="Arial" panose="020B060402020209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26306" name="Group 2"/>
          <p:cNvGraphicFramePr>
            <a:graphicFrameLocks noGrp="1"/>
          </p:cNvGraphicFramePr>
          <p:nvPr/>
        </p:nvGraphicFramePr>
        <p:xfrm>
          <a:off x="2208213" y="1557338"/>
          <a:ext cx="2736850" cy="4754880"/>
        </p:xfrm>
        <a:graphic>
          <a:graphicData uri="http://schemas.openxmlformats.org/drawingml/2006/table">
            <a:tbl>
              <a:tblPr/>
              <a:tblGrid>
                <a:gridCol w="828675"/>
                <a:gridCol w="995045"/>
                <a:gridCol w="913130"/>
              </a:tblGrid>
              <a:tr h="365760">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10001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4719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9672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4244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8816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33388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7960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Arial" panose="020B0604020202090204" pitchFamily="34" charset="0"/>
                          <a:ea typeface="宋体" charset="-122"/>
                        </a:rPr>
                        <a:t>序号</a:t>
                      </a:r>
                      <a:endParaRPr kumimoji="0" lang="zh-CN" altLang="en-US" sz="1800" b="1" i="0" u="none" strike="noStrike" cap="none" normalizeH="0" baseline="0" smtClean="0">
                        <a:ln>
                          <a:noFill/>
                        </a:ln>
                        <a:solidFill>
                          <a:schemeClr val="tx1"/>
                        </a:solidFill>
                        <a:effectLst/>
                        <a:latin typeface="Arial" panose="020B0604020202090204" pitchFamily="34" charset="0"/>
                        <a:ea typeface="宋体"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Arial" panose="020B0604020202090204" pitchFamily="34" charset="0"/>
                          <a:ea typeface="宋体" charset="-122"/>
                        </a:rPr>
                        <a:t>属性 </a:t>
                      </a:r>
                      <a:r>
                        <a:rPr kumimoji="0" lang="en-US" altLang="zh-CN" sz="1800" b="1" i="0" u="none" strike="noStrike" cap="none" normalizeH="0" baseline="0" smtClean="0">
                          <a:ln>
                            <a:noFill/>
                          </a:ln>
                          <a:solidFill>
                            <a:schemeClr val="tx1"/>
                          </a:solidFill>
                          <a:effectLst/>
                          <a:latin typeface="Arial" panose="020B0604020202090204" pitchFamily="34" charset="0"/>
                          <a:ea typeface="宋体" charset="-122"/>
                        </a:rPr>
                        <a:t>1</a:t>
                      </a:r>
                      <a:endParaRPr kumimoji="0" lang="en-US" altLang="zh-CN" sz="1800" b="1" i="0" u="none" strike="noStrike" cap="none" normalizeH="0" baseline="0" smtClean="0">
                        <a:ln>
                          <a:noFill/>
                        </a:ln>
                        <a:solidFill>
                          <a:schemeClr val="tx1"/>
                        </a:solidFill>
                        <a:effectLst/>
                        <a:latin typeface="Arial" panose="020B0604020202090204" pitchFamily="34" charset="0"/>
                        <a:ea typeface="宋体"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Arial" panose="020B0604020202090204" pitchFamily="34" charset="0"/>
                          <a:ea typeface="宋体" charset="-122"/>
                        </a:rPr>
                        <a:t>属性 </a:t>
                      </a:r>
                      <a:r>
                        <a:rPr kumimoji="0" lang="en-US" altLang="zh-CN" sz="1800" b="1" i="0" u="none" strike="noStrike" cap="none" normalizeH="0" baseline="0" smtClean="0">
                          <a:ln>
                            <a:noFill/>
                          </a:ln>
                          <a:solidFill>
                            <a:schemeClr val="tx1"/>
                          </a:solidFill>
                          <a:effectLst/>
                          <a:latin typeface="Arial" panose="020B0604020202090204" pitchFamily="34" charset="0"/>
                          <a:ea typeface="宋体" charset="-122"/>
                        </a:rPr>
                        <a:t>2</a:t>
                      </a:r>
                      <a:endParaRPr kumimoji="0" lang="en-US" altLang="zh-CN" sz="1800" b="1" i="0" u="none" strike="noStrike" cap="none" normalizeH="0" baseline="0" smtClean="0">
                        <a:ln>
                          <a:noFill/>
                        </a:ln>
                        <a:solidFill>
                          <a:schemeClr val="tx1"/>
                        </a:solidFill>
                        <a:effectLst/>
                        <a:latin typeface="Arial" panose="020B0604020202090204" pitchFamily="34" charset="0"/>
                        <a:ea typeface="宋体"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r>
              <a:tr h="365760">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90204" pitchFamily="34" charset="0"/>
                          <a:ea typeface="宋体" charset="-122"/>
                        </a:rPr>
                        <a:t>1</a:t>
                      </a:r>
                      <a:endParaRPr kumimoji="0" lang="en-US" altLang="zh-CN" sz="1800" b="1" i="0" u="none" strike="noStrike" cap="none" normalizeH="0" baseline="0" smtClean="0">
                        <a:ln>
                          <a:noFill/>
                        </a:ln>
                        <a:solidFill>
                          <a:schemeClr val="tx1"/>
                        </a:solidFill>
                        <a:effectLst/>
                        <a:latin typeface="Arial" panose="020B0604020202090204" pitchFamily="34" charset="0"/>
                        <a:ea typeface="宋体"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90204" pitchFamily="34" charset="0"/>
                          <a:ea typeface="宋体" charset="-122"/>
                        </a:rPr>
                        <a:t>1</a:t>
                      </a:r>
                      <a:endParaRPr kumimoji="0" lang="en-US" altLang="zh-CN" sz="1800" b="1" i="0" u="none" strike="noStrike" cap="none" normalizeH="0" baseline="0" smtClean="0">
                        <a:ln>
                          <a:noFill/>
                        </a:ln>
                        <a:solidFill>
                          <a:schemeClr val="tx1"/>
                        </a:solidFill>
                        <a:effectLst/>
                        <a:latin typeface="Arial" panose="020B0604020202090204" pitchFamily="34" charset="0"/>
                        <a:ea typeface="宋体"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90204" pitchFamily="34" charset="0"/>
                          <a:ea typeface="宋体" charset="-122"/>
                        </a:rPr>
                        <a:t>0</a:t>
                      </a:r>
                      <a:endParaRPr kumimoji="0" lang="en-US" altLang="zh-CN" sz="1800" b="1" i="0" u="none" strike="noStrike" cap="none" normalizeH="0" baseline="0" smtClean="0">
                        <a:ln>
                          <a:noFill/>
                        </a:ln>
                        <a:solidFill>
                          <a:schemeClr val="tx1"/>
                        </a:solidFill>
                        <a:effectLst/>
                        <a:latin typeface="Arial" panose="020B0604020202090204" pitchFamily="34" charset="0"/>
                        <a:ea typeface="宋体"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r>
              <a:tr h="365760">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90204" pitchFamily="34" charset="0"/>
                          <a:ea typeface="宋体" charset="-122"/>
                        </a:rPr>
                        <a:t>2</a:t>
                      </a:r>
                      <a:endParaRPr kumimoji="0" lang="en-US" altLang="zh-CN" sz="1800" b="1" i="0" u="none" strike="noStrike" cap="none" normalizeH="0" baseline="0" smtClean="0">
                        <a:ln>
                          <a:noFill/>
                        </a:ln>
                        <a:solidFill>
                          <a:schemeClr val="tx1"/>
                        </a:solidFill>
                        <a:effectLst/>
                        <a:latin typeface="Arial" panose="020B0604020202090204" pitchFamily="34" charset="0"/>
                        <a:ea typeface="宋体"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90204" pitchFamily="34" charset="0"/>
                          <a:ea typeface="宋体" charset="-122"/>
                        </a:rPr>
                        <a:t>4</a:t>
                      </a:r>
                      <a:endParaRPr kumimoji="0" lang="en-US" altLang="zh-CN" sz="1800" b="1" i="0" u="none" strike="noStrike" cap="none" normalizeH="0" baseline="0" smtClean="0">
                        <a:ln>
                          <a:noFill/>
                        </a:ln>
                        <a:solidFill>
                          <a:schemeClr val="tx1"/>
                        </a:solidFill>
                        <a:effectLst/>
                        <a:latin typeface="Arial" panose="020B0604020202090204" pitchFamily="34" charset="0"/>
                        <a:ea typeface="宋体"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90204" pitchFamily="34" charset="0"/>
                          <a:ea typeface="宋体" charset="-122"/>
                        </a:rPr>
                        <a:t>0</a:t>
                      </a:r>
                      <a:endParaRPr kumimoji="0" lang="en-US" altLang="zh-CN" sz="1800" b="1" i="0" u="none" strike="noStrike" cap="none" normalizeH="0" baseline="0" smtClean="0">
                        <a:ln>
                          <a:noFill/>
                        </a:ln>
                        <a:solidFill>
                          <a:schemeClr val="tx1"/>
                        </a:solidFill>
                        <a:effectLst/>
                        <a:latin typeface="Arial" panose="020B0604020202090204" pitchFamily="34" charset="0"/>
                        <a:ea typeface="宋体"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r>
              <a:tr h="365760">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90204" pitchFamily="34" charset="0"/>
                          <a:ea typeface="宋体" charset="-122"/>
                        </a:rPr>
                        <a:t>3</a:t>
                      </a:r>
                      <a:endParaRPr kumimoji="0" lang="en-US" altLang="zh-CN" sz="1800" b="1" i="0" u="none" strike="noStrike" cap="none" normalizeH="0" baseline="0" smtClean="0">
                        <a:ln>
                          <a:noFill/>
                        </a:ln>
                        <a:solidFill>
                          <a:schemeClr val="tx1"/>
                        </a:solidFill>
                        <a:effectLst/>
                        <a:latin typeface="Arial" panose="020B0604020202090204" pitchFamily="34" charset="0"/>
                        <a:ea typeface="宋体"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90204" pitchFamily="34" charset="0"/>
                          <a:ea typeface="宋体" charset="-122"/>
                        </a:rPr>
                        <a:t>0</a:t>
                      </a:r>
                      <a:endParaRPr kumimoji="0" lang="en-US" altLang="zh-CN" sz="1800" b="1" i="0" u="none" strike="noStrike" cap="none" normalizeH="0" baseline="0" smtClean="0">
                        <a:ln>
                          <a:noFill/>
                        </a:ln>
                        <a:solidFill>
                          <a:schemeClr val="tx1"/>
                        </a:solidFill>
                        <a:effectLst/>
                        <a:latin typeface="Arial" panose="020B0604020202090204" pitchFamily="34" charset="0"/>
                        <a:ea typeface="宋体"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90204" pitchFamily="34" charset="0"/>
                          <a:ea typeface="宋体" charset="-122"/>
                        </a:rPr>
                        <a:t>1</a:t>
                      </a:r>
                      <a:endParaRPr kumimoji="0" lang="en-US" altLang="zh-CN" sz="1800" b="1" i="0" u="none" strike="noStrike" cap="none" normalizeH="0" baseline="0" smtClean="0">
                        <a:ln>
                          <a:noFill/>
                        </a:ln>
                        <a:solidFill>
                          <a:schemeClr val="tx1"/>
                        </a:solidFill>
                        <a:effectLst/>
                        <a:latin typeface="Arial" panose="020B0604020202090204" pitchFamily="34" charset="0"/>
                        <a:ea typeface="宋体"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r>
              <a:tr h="365760">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90204" pitchFamily="34" charset="0"/>
                          <a:ea typeface="宋体" charset="-122"/>
                        </a:rPr>
                        <a:t>4</a:t>
                      </a:r>
                      <a:endParaRPr kumimoji="0" lang="en-US" altLang="zh-CN" sz="1800" b="1" i="0" u="none" strike="noStrike" cap="none" normalizeH="0" baseline="0" smtClean="0">
                        <a:ln>
                          <a:noFill/>
                        </a:ln>
                        <a:solidFill>
                          <a:schemeClr val="tx1"/>
                        </a:solidFill>
                        <a:effectLst/>
                        <a:latin typeface="Arial" panose="020B0604020202090204" pitchFamily="34" charset="0"/>
                        <a:ea typeface="宋体"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90204" pitchFamily="34" charset="0"/>
                          <a:ea typeface="宋体" charset="-122"/>
                        </a:rPr>
                        <a:t>1</a:t>
                      </a:r>
                      <a:endParaRPr kumimoji="0" lang="en-US" altLang="zh-CN" sz="1800" b="1" i="0" u="none" strike="noStrike" cap="none" normalizeH="0" baseline="0" smtClean="0">
                        <a:ln>
                          <a:noFill/>
                        </a:ln>
                        <a:solidFill>
                          <a:schemeClr val="tx1"/>
                        </a:solidFill>
                        <a:effectLst/>
                        <a:latin typeface="Arial" panose="020B0604020202090204" pitchFamily="34" charset="0"/>
                        <a:ea typeface="宋体"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90204" pitchFamily="34" charset="0"/>
                          <a:ea typeface="宋体" charset="-122"/>
                        </a:rPr>
                        <a:t>1</a:t>
                      </a:r>
                      <a:endParaRPr kumimoji="0" lang="en-US" altLang="zh-CN" sz="1800" b="1" i="0" u="none" strike="noStrike" cap="none" normalizeH="0" baseline="0" smtClean="0">
                        <a:ln>
                          <a:noFill/>
                        </a:ln>
                        <a:solidFill>
                          <a:schemeClr val="tx1"/>
                        </a:solidFill>
                        <a:effectLst/>
                        <a:latin typeface="Arial" panose="020B0604020202090204" pitchFamily="34" charset="0"/>
                        <a:ea typeface="宋体"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r>
              <a:tr h="365760">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90204" pitchFamily="34" charset="0"/>
                          <a:ea typeface="宋体" charset="-122"/>
                        </a:rPr>
                        <a:t>5</a:t>
                      </a:r>
                      <a:endParaRPr kumimoji="0" lang="en-US" altLang="zh-CN" sz="1800" b="1" i="0" u="none" strike="noStrike" cap="none" normalizeH="0" baseline="0" smtClean="0">
                        <a:ln>
                          <a:noFill/>
                        </a:ln>
                        <a:solidFill>
                          <a:schemeClr val="tx1"/>
                        </a:solidFill>
                        <a:effectLst/>
                        <a:latin typeface="Arial" panose="020B0604020202090204" pitchFamily="34" charset="0"/>
                        <a:ea typeface="宋体"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90204" pitchFamily="34" charset="0"/>
                          <a:ea typeface="宋体" charset="-122"/>
                        </a:rPr>
                        <a:t>2</a:t>
                      </a:r>
                      <a:endParaRPr kumimoji="0" lang="en-US" altLang="zh-CN" sz="1800" b="1" i="0" u="none" strike="noStrike" cap="none" normalizeH="0" baseline="0" smtClean="0">
                        <a:ln>
                          <a:noFill/>
                        </a:ln>
                        <a:solidFill>
                          <a:schemeClr val="tx1"/>
                        </a:solidFill>
                        <a:effectLst/>
                        <a:latin typeface="Arial" panose="020B0604020202090204" pitchFamily="34" charset="0"/>
                        <a:ea typeface="宋体"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90204" pitchFamily="34" charset="0"/>
                          <a:ea typeface="宋体" charset="-122"/>
                        </a:rPr>
                        <a:t>1</a:t>
                      </a:r>
                      <a:endParaRPr kumimoji="0" lang="en-US" altLang="zh-CN" sz="1800" b="1" i="0" u="none" strike="noStrike" cap="none" normalizeH="0" baseline="0" smtClean="0">
                        <a:ln>
                          <a:noFill/>
                        </a:ln>
                        <a:solidFill>
                          <a:schemeClr val="tx1"/>
                        </a:solidFill>
                        <a:effectLst/>
                        <a:latin typeface="Arial" panose="020B0604020202090204" pitchFamily="34" charset="0"/>
                        <a:ea typeface="宋体"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r>
              <a:tr h="365760">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90204" pitchFamily="34" charset="0"/>
                          <a:ea typeface="宋体" charset="-122"/>
                        </a:rPr>
                        <a:t>6</a:t>
                      </a:r>
                      <a:endParaRPr kumimoji="0" lang="en-US" altLang="zh-CN" sz="1800" b="1" i="0" u="none" strike="noStrike" cap="none" normalizeH="0" baseline="0" smtClean="0">
                        <a:ln>
                          <a:noFill/>
                        </a:ln>
                        <a:solidFill>
                          <a:schemeClr val="tx1"/>
                        </a:solidFill>
                        <a:effectLst/>
                        <a:latin typeface="Arial" panose="020B0604020202090204" pitchFamily="34" charset="0"/>
                        <a:ea typeface="宋体"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90204" pitchFamily="34" charset="0"/>
                          <a:ea typeface="宋体" charset="-122"/>
                        </a:rPr>
                        <a:t>3</a:t>
                      </a:r>
                      <a:endParaRPr kumimoji="0" lang="en-US" altLang="zh-CN" sz="1800" b="1" i="0" u="none" strike="noStrike" cap="none" normalizeH="0" baseline="0" smtClean="0">
                        <a:ln>
                          <a:noFill/>
                        </a:ln>
                        <a:solidFill>
                          <a:schemeClr val="tx1"/>
                        </a:solidFill>
                        <a:effectLst/>
                        <a:latin typeface="Arial" panose="020B0604020202090204" pitchFamily="34" charset="0"/>
                        <a:ea typeface="宋体"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90204" pitchFamily="34" charset="0"/>
                          <a:ea typeface="宋体" charset="-122"/>
                        </a:rPr>
                        <a:t>1</a:t>
                      </a:r>
                      <a:endParaRPr kumimoji="0" lang="en-US" altLang="zh-CN" sz="1800" b="1" i="0" u="none" strike="noStrike" cap="none" normalizeH="0" baseline="0" smtClean="0">
                        <a:ln>
                          <a:noFill/>
                        </a:ln>
                        <a:solidFill>
                          <a:schemeClr val="tx1"/>
                        </a:solidFill>
                        <a:effectLst/>
                        <a:latin typeface="Arial" panose="020B0604020202090204" pitchFamily="34" charset="0"/>
                        <a:ea typeface="宋体"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r>
              <a:tr h="365760">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90204" pitchFamily="34" charset="0"/>
                          <a:ea typeface="宋体" charset="-122"/>
                        </a:rPr>
                        <a:t>7</a:t>
                      </a:r>
                      <a:endParaRPr kumimoji="0" lang="en-US" altLang="zh-CN" sz="1800" b="1" i="0" u="none" strike="noStrike" cap="none" normalizeH="0" baseline="0" smtClean="0">
                        <a:ln>
                          <a:noFill/>
                        </a:ln>
                        <a:solidFill>
                          <a:schemeClr val="tx1"/>
                        </a:solidFill>
                        <a:effectLst/>
                        <a:latin typeface="Arial" panose="020B0604020202090204" pitchFamily="34" charset="0"/>
                        <a:ea typeface="宋体"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90204" pitchFamily="34" charset="0"/>
                          <a:ea typeface="宋体" charset="-122"/>
                        </a:rPr>
                        <a:t>4</a:t>
                      </a:r>
                      <a:endParaRPr kumimoji="0" lang="en-US" altLang="zh-CN" sz="1800" b="1" i="0" u="none" strike="noStrike" cap="none" normalizeH="0" baseline="0" smtClean="0">
                        <a:ln>
                          <a:noFill/>
                        </a:ln>
                        <a:solidFill>
                          <a:schemeClr val="tx1"/>
                        </a:solidFill>
                        <a:effectLst/>
                        <a:latin typeface="Arial" panose="020B0604020202090204" pitchFamily="34" charset="0"/>
                        <a:ea typeface="宋体"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90204" pitchFamily="34" charset="0"/>
                          <a:ea typeface="宋体" charset="-122"/>
                        </a:rPr>
                        <a:t>1</a:t>
                      </a:r>
                      <a:endParaRPr kumimoji="0" lang="en-US" altLang="zh-CN" sz="1800" b="1" i="0" u="none" strike="noStrike" cap="none" normalizeH="0" baseline="0" smtClean="0">
                        <a:ln>
                          <a:noFill/>
                        </a:ln>
                        <a:solidFill>
                          <a:schemeClr val="tx1"/>
                        </a:solidFill>
                        <a:effectLst/>
                        <a:latin typeface="Arial" panose="020B0604020202090204" pitchFamily="34" charset="0"/>
                        <a:ea typeface="宋体"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r>
              <a:tr h="365760">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90204" pitchFamily="34" charset="0"/>
                          <a:ea typeface="宋体" charset="-122"/>
                        </a:rPr>
                        <a:t>8</a:t>
                      </a:r>
                      <a:endParaRPr kumimoji="0" lang="en-US" altLang="zh-CN" sz="1800" b="1" i="0" u="none" strike="noStrike" cap="none" normalizeH="0" baseline="0" smtClean="0">
                        <a:ln>
                          <a:noFill/>
                        </a:ln>
                        <a:solidFill>
                          <a:schemeClr val="tx1"/>
                        </a:solidFill>
                        <a:effectLst/>
                        <a:latin typeface="Arial" panose="020B0604020202090204" pitchFamily="34" charset="0"/>
                        <a:ea typeface="宋体"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90204" pitchFamily="34" charset="0"/>
                          <a:ea typeface="宋体" charset="-122"/>
                        </a:rPr>
                        <a:t>5</a:t>
                      </a:r>
                      <a:endParaRPr kumimoji="0" lang="en-US" altLang="zh-CN" sz="1800" b="1" i="0" u="none" strike="noStrike" cap="none" normalizeH="0" baseline="0" smtClean="0">
                        <a:ln>
                          <a:noFill/>
                        </a:ln>
                        <a:solidFill>
                          <a:schemeClr val="tx1"/>
                        </a:solidFill>
                        <a:effectLst/>
                        <a:latin typeface="Arial" panose="020B0604020202090204" pitchFamily="34" charset="0"/>
                        <a:ea typeface="宋体"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90204" pitchFamily="34" charset="0"/>
                          <a:ea typeface="宋体" charset="-122"/>
                        </a:rPr>
                        <a:t>1</a:t>
                      </a:r>
                      <a:endParaRPr kumimoji="0" lang="en-US" altLang="zh-CN" sz="1800" b="1" i="0" u="none" strike="noStrike" cap="none" normalizeH="0" baseline="0" smtClean="0">
                        <a:ln>
                          <a:noFill/>
                        </a:ln>
                        <a:solidFill>
                          <a:schemeClr val="tx1"/>
                        </a:solidFill>
                        <a:effectLst/>
                        <a:latin typeface="Arial" panose="020B0604020202090204" pitchFamily="34" charset="0"/>
                        <a:ea typeface="宋体"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r>
              <a:tr h="365760">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90204" pitchFamily="34" charset="0"/>
                          <a:ea typeface="宋体" charset="-122"/>
                        </a:rPr>
                        <a:t>9</a:t>
                      </a:r>
                      <a:endParaRPr kumimoji="0" lang="en-US" altLang="zh-CN" sz="1800" b="1" i="0" u="none" strike="noStrike" cap="none" normalizeH="0" baseline="0" smtClean="0">
                        <a:ln>
                          <a:noFill/>
                        </a:ln>
                        <a:solidFill>
                          <a:schemeClr val="tx1"/>
                        </a:solidFill>
                        <a:effectLst/>
                        <a:latin typeface="Arial" panose="020B0604020202090204" pitchFamily="34" charset="0"/>
                        <a:ea typeface="宋体"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90204" pitchFamily="34" charset="0"/>
                          <a:ea typeface="宋体" charset="-122"/>
                        </a:rPr>
                        <a:t>0</a:t>
                      </a:r>
                      <a:endParaRPr kumimoji="0" lang="en-US" altLang="zh-CN" sz="1800" b="1" i="0" u="none" strike="noStrike" cap="none" normalizeH="0" baseline="0" smtClean="0">
                        <a:ln>
                          <a:noFill/>
                        </a:ln>
                        <a:solidFill>
                          <a:schemeClr val="tx1"/>
                        </a:solidFill>
                        <a:effectLst/>
                        <a:latin typeface="Arial" panose="020B0604020202090204" pitchFamily="34" charset="0"/>
                        <a:ea typeface="宋体"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90204" pitchFamily="34" charset="0"/>
                          <a:ea typeface="宋体" charset="-122"/>
                        </a:rPr>
                        <a:t>2</a:t>
                      </a:r>
                      <a:endParaRPr kumimoji="0" lang="en-US" altLang="zh-CN" sz="1800" b="1" i="0" u="none" strike="noStrike" cap="none" normalizeH="0" baseline="0" smtClean="0">
                        <a:ln>
                          <a:noFill/>
                        </a:ln>
                        <a:solidFill>
                          <a:schemeClr val="tx1"/>
                        </a:solidFill>
                        <a:effectLst/>
                        <a:latin typeface="Arial" panose="020B0604020202090204" pitchFamily="34" charset="0"/>
                        <a:ea typeface="宋体"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r>
              <a:tr h="365760">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90204" pitchFamily="34" charset="0"/>
                          <a:ea typeface="宋体" charset="-122"/>
                        </a:rPr>
                        <a:t>10</a:t>
                      </a:r>
                      <a:endParaRPr kumimoji="0" lang="en-US" altLang="zh-CN" sz="1800" b="1" i="0" u="none" strike="noStrike" cap="none" normalizeH="0" baseline="0" smtClean="0">
                        <a:ln>
                          <a:noFill/>
                        </a:ln>
                        <a:solidFill>
                          <a:schemeClr val="tx1"/>
                        </a:solidFill>
                        <a:effectLst/>
                        <a:latin typeface="Arial" panose="020B0604020202090204" pitchFamily="34" charset="0"/>
                        <a:ea typeface="宋体"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90204" pitchFamily="34" charset="0"/>
                          <a:ea typeface="宋体" charset="-122"/>
                        </a:rPr>
                        <a:t>1</a:t>
                      </a:r>
                      <a:endParaRPr kumimoji="0" lang="en-US" altLang="zh-CN" sz="1800" b="1" i="0" u="none" strike="noStrike" cap="none" normalizeH="0" baseline="0" smtClean="0">
                        <a:ln>
                          <a:noFill/>
                        </a:ln>
                        <a:solidFill>
                          <a:schemeClr val="tx1"/>
                        </a:solidFill>
                        <a:effectLst/>
                        <a:latin typeface="Arial" panose="020B0604020202090204" pitchFamily="34" charset="0"/>
                        <a:ea typeface="宋体"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90204" pitchFamily="34" charset="0"/>
                          <a:ea typeface="宋体" charset="-122"/>
                        </a:rPr>
                        <a:t>2</a:t>
                      </a:r>
                      <a:endParaRPr kumimoji="0" lang="en-US" altLang="zh-CN" sz="1800" b="1" i="0" u="none" strike="noStrike" cap="none" normalizeH="0" baseline="0" smtClean="0">
                        <a:ln>
                          <a:noFill/>
                        </a:ln>
                        <a:solidFill>
                          <a:schemeClr val="tx1"/>
                        </a:solidFill>
                        <a:effectLst/>
                        <a:latin typeface="Arial" panose="020B0604020202090204" pitchFamily="34" charset="0"/>
                        <a:ea typeface="宋体"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r>
              <a:tr h="365760">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90204" pitchFamily="34" charset="0"/>
                          <a:ea typeface="宋体" charset="-122"/>
                        </a:rPr>
                        <a:t>11</a:t>
                      </a:r>
                      <a:endParaRPr kumimoji="0" lang="en-US" altLang="zh-CN" sz="1800" b="1" i="0" u="none" strike="noStrike" cap="none" normalizeH="0" baseline="0" smtClean="0">
                        <a:ln>
                          <a:noFill/>
                        </a:ln>
                        <a:solidFill>
                          <a:schemeClr val="tx1"/>
                        </a:solidFill>
                        <a:effectLst/>
                        <a:latin typeface="Arial" panose="020B0604020202090204" pitchFamily="34" charset="0"/>
                        <a:ea typeface="宋体"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90204" pitchFamily="34" charset="0"/>
                          <a:ea typeface="宋体" charset="-122"/>
                        </a:rPr>
                        <a:t>4</a:t>
                      </a:r>
                      <a:endParaRPr kumimoji="0" lang="en-US" altLang="zh-CN" sz="1800" b="1" i="0" u="none" strike="noStrike" cap="none" normalizeH="0" baseline="0" smtClean="0">
                        <a:ln>
                          <a:noFill/>
                        </a:ln>
                        <a:solidFill>
                          <a:schemeClr val="tx1"/>
                        </a:solidFill>
                        <a:effectLst/>
                        <a:latin typeface="Arial" panose="020B0604020202090204" pitchFamily="34" charset="0"/>
                        <a:ea typeface="宋体"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90204" pitchFamily="34" charset="0"/>
                          <a:ea typeface="宋体" charset="-122"/>
                        </a:rPr>
                        <a:t>2</a:t>
                      </a:r>
                      <a:endParaRPr kumimoji="0" lang="en-US" altLang="zh-CN" sz="1800" b="1" i="0" u="none" strike="noStrike" cap="none" normalizeH="0" baseline="0" smtClean="0">
                        <a:ln>
                          <a:noFill/>
                        </a:ln>
                        <a:solidFill>
                          <a:schemeClr val="tx1"/>
                        </a:solidFill>
                        <a:effectLst/>
                        <a:latin typeface="Arial" panose="020B0604020202090204" pitchFamily="34" charset="0"/>
                        <a:ea typeface="宋体"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r>
              <a:tr h="365760">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90204" pitchFamily="34" charset="0"/>
                          <a:ea typeface="宋体" charset="-122"/>
                        </a:rPr>
                        <a:t>12</a:t>
                      </a:r>
                      <a:endParaRPr kumimoji="0" lang="en-US" altLang="zh-CN" sz="1800" b="1" i="0" u="none" strike="noStrike" cap="none" normalizeH="0" baseline="0" smtClean="0">
                        <a:ln>
                          <a:noFill/>
                        </a:ln>
                        <a:solidFill>
                          <a:schemeClr val="tx1"/>
                        </a:solidFill>
                        <a:effectLst/>
                        <a:latin typeface="Arial" panose="020B0604020202090204" pitchFamily="34" charset="0"/>
                        <a:ea typeface="宋体"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90204" pitchFamily="34" charset="0"/>
                          <a:ea typeface="宋体" charset="-122"/>
                        </a:rPr>
                        <a:t>1</a:t>
                      </a:r>
                      <a:endParaRPr kumimoji="0" lang="en-US" altLang="zh-CN" sz="1800" b="1" i="0" u="none" strike="noStrike" cap="none" normalizeH="0" baseline="0" smtClean="0">
                        <a:ln>
                          <a:noFill/>
                        </a:ln>
                        <a:solidFill>
                          <a:schemeClr val="tx1"/>
                        </a:solidFill>
                        <a:effectLst/>
                        <a:latin typeface="Arial" panose="020B0604020202090204" pitchFamily="34" charset="0"/>
                        <a:ea typeface="宋体"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c>
                  <a:txBody>
                    <a:bodyPr/>
                    <a:lstStyle>
                      <a:lvl1pPr marL="342900" indent="-342900">
                        <a:spcBef>
                          <a:spcPct val="20000"/>
                        </a:spcBef>
                        <a:buClr>
                          <a:schemeClr val="tx2"/>
                        </a:buClr>
                        <a:buSzPct val="70000"/>
                        <a:buFont typeface="Wingdings" panose="05000000000000000000" pitchFamily="2" charset="2"/>
                        <a:defRPr sz="2600">
                          <a:solidFill>
                            <a:schemeClr val="tx1"/>
                          </a:solidFill>
                          <a:latin typeface="Arial" panose="020B0604020202090204" pitchFamily="34" charset="0"/>
                          <a:ea typeface="宋体" charset="-122"/>
                        </a:defRPr>
                      </a:lvl1pPr>
                      <a:lvl2pPr marL="692150" indent="-347980">
                        <a:spcBef>
                          <a:spcPct val="20000"/>
                        </a:spcBef>
                        <a:buClr>
                          <a:schemeClr val="accent2"/>
                        </a:buClr>
                        <a:buSzPct val="70000"/>
                        <a:buFont typeface="Wingdings" panose="05000000000000000000" pitchFamily="2" charset="2"/>
                        <a:defRPr sz="2200">
                          <a:solidFill>
                            <a:schemeClr val="tx1"/>
                          </a:solidFill>
                          <a:latin typeface="Arial" panose="020B0604020202090204" pitchFamily="34" charset="0"/>
                          <a:ea typeface="宋体" charset="-122"/>
                        </a:defRPr>
                      </a:lvl2pPr>
                      <a:lvl3pPr marL="987425" indent="-294005">
                        <a:spcBef>
                          <a:spcPct val="20000"/>
                        </a:spcBef>
                        <a:buClr>
                          <a:schemeClr val="accent1"/>
                        </a:buClr>
                        <a:buSzPct val="70000"/>
                        <a:buFont typeface="Wingdings" panose="05000000000000000000" pitchFamily="2" charset="2"/>
                        <a:defRPr sz="2100">
                          <a:solidFill>
                            <a:schemeClr val="tx1"/>
                          </a:solidFill>
                          <a:latin typeface="Arial" panose="020B0604020202090204" pitchFamily="34" charset="0"/>
                          <a:ea typeface="宋体" charset="-122"/>
                        </a:defRPr>
                      </a:lvl3pPr>
                      <a:lvl4pPr marL="1281430" indent="-292100">
                        <a:spcBef>
                          <a:spcPct val="20000"/>
                        </a:spcBef>
                        <a:buClr>
                          <a:schemeClr val="tx2"/>
                        </a:buClr>
                        <a:buSzPct val="75000"/>
                        <a:buFont typeface="Wingdings" panose="05000000000000000000" pitchFamily="2" charset="2"/>
                        <a:defRPr>
                          <a:solidFill>
                            <a:schemeClr val="tx1"/>
                          </a:solidFill>
                          <a:latin typeface="Arial" panose="020B0604020202090204" pitchFamily="34" charset="0"/>
                          <a:ea typeface="宋体" charset="-122"/>
                        </a:defRPr>
                      </a:lvl4pPr>
                      <a:lvl5pPr marL="1598930" indent="-316230">
                        <a:spcBef>
                          <a:spcPct val="20000"/>
                        </a:spcBef>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5pPr>
                      <a:lvl6pPr marL="20561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6pPr>
                      <a:lvl7pPr marL="25133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7pPr>
                      <a:lvl8pPr marL="29705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8pPr>
                      <a:lvl9pPr marL="3427730" indent="-31623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90204"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90204" pitchFamily="34" charset="0"/>
                          <a:ea typeface="宋体" charset="-122"/>
                        </a:rPr>
                        <a:t>3</a:t>
                      </a:r>
                      <a:endParaRPr kumimoji="0" lang="en-US" altLang="zh-CN" sz="1800" b="1" i="0" u="none" strike="noStrike" cap="none" normalizeH="0" baseline="0" smtClean="0">
                        <a:ln>
                          <a:noFill/>
                        </a:ln>
                        <a:solidFill>
                          <a:schemeClr val="tx1"/>
                        </a:solidFill>
                        <a:effectLst/>
                        <a:latin typeface="Arial" panose="020B0604020202090204" pitchFamily="34" charset="0"/>
                        <a:ea typeface="宋体"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A1E5"/>
                    </a:solidFill>
                  </a:tcPr>
                </a:tc>
              </a:tr>
            </a:tbl>
          </a:graphicData>
        </a:graphic>
      </p:graphicFrame>
      <p:sp>
        <p:nvSpPr>
          <p:cNvPr id="105532" name="Text Box 60"/>
          <p:cNvSpPr txBox="1">
            <a:spLocks noChangeArrowheads="1"/>
          </p:cNvSpPr>
          <p:nvPr/>
        </p:nvSpPr>
        <p:spPr bwMode="auto">
          <a:xfrm>
            <a:off x="5087938" y="1628775"/>
            <a:ext cx="4968875" cy="3025775"/>
          </a:xfrm>
          <a:prstGeom prst="rect">
            <a:avLst/>
          </a:prstGeom>
          <a:noFill/>
          <a:ln>
            <a:noFill/>
          </a:ln>
          <a:effectLst/>
        </p:spPr>
        <p:txBody>
          <a:bodyPr>
            <a:spAutoFit/>
          </a:bodyPr>
          <a:p>
            <a:pPr marL="449580" indent="-449580" defTabSz="698500" eaLnBrk="1" hangingPunct="1">
              <a:lnSpc>
                <a:spcPct val="115000"/>
              </a:lnSpc>
              <a:tabLst>
                <a:tab pos="2603500" algn="l"/>
                <a:tab pos="2870200" algn="l"/>
              </a:tabLst>
            </a:pPr>
            <a:r>
              <a:rPr lang="zh-CN" altLang="en-US" sz="2600" b="1" dirty="0">
                <a:latin typeface="Times New Roman" panose="02020503050405090304" charset="0"/>
              </a:rPr>
              <a:t>请计算：</a:t>
            </a:r>
            <a:endParaRPr lang="zh-CN" altLang="en-US" sz="2600" b="1" dirty="0">
              <a:latin typeface="Times New Roman" panose="02020503050405090304" charset="0"/>
            </a:endParaRPr>
          </a:p>
          <a:p>
            <a:pPr marL="449580" indent="-449580" defTabSz="698500" eaLnBrk="1" hangingPunct="1">
              <a:lnSpc>
                <a:spcPct val="115000"/>
              </a:lnSpc>
              <a:tabLst>
                <a:tab pos="2603500" algn="l"/>
                <a:tab pos="2870200" algn="l"/>
              </a:tabLst>
            </a:pPr>
            <a:r>
              <a:rPr lang="zh-CN" altLang="en-US" sz="2600" b="1" dirty="0">
                <a:latin typeface="Times New Roman" panose="02020503050405090304" charset="0"/>
              </a:rPr>
              <a:t>     对于给出的样本事务数据库</a:t>
            </a:r>
            <a:endParaRPr lang="zh-CN" altLang="en-US" sz="2600" b="1" dirty="0">
              <a:latin typeface="Times New Roman" panose="02020503050405090304" charset="0"/>
            </a:endParaRPr>
          </a:p>
          <a:p>
            <a:pPr marL="449580" indent="-449580" defTabSz="698500" eaLnBrk="1" hangingPunct="1">
              <a:lnSpc>
                <a:spcPct val="115000"/>
              </a:lnSpc>
              <a:buFont typeface="Wingdings" panose="05000000000000000000" pitchFamily="2" charset="2"/>
              <a:buChar char="ü"/>
              <a:tabLst>
                <a:tab pos="2603500" algn="l"/>
                <a:tab pos="2870200" algn="l"/>
              </a:tabLst>
            </a:pPr>
            <a:r>
              <a:rPr lang="zh-CN" altLang="en-US" sz="2600" b="1" dirty="0">
                <a:latin typeface="Times New Roman" panose="02020503050405090304" charset="0"/>
              </a:rPr>
              <a:t>若指定</a:t>
            </a:r>
            <a:r>
              <a:rPr lang="en-US" altLang="zh-CN" sz="2600" b="1" i="1" dirty="0">
                <a:latin typeface="Times New Roman" panose="02020503050405090304" charset="0"/>
              </a:rPr>
              <a:t>ε</a:t>
            </a:r>
            <a:r>
              <a:rPr lang="en-US" altLang="zh-CN" sz="2600" b="1" dirty="0">
                <a:latin typeface="Times New Roman" panose="02020503050405090304" charset="0"/>
              </a:rPr>
              <a:t>=1</a:t>
            </a:r>
            <a:r>
              <a:rPr lang="zh-CN" altLang="en-US" sz="2600" b="1" dirty="0">
                <a:latin typeface="Times New Roman" panose="02020503050405090304" charset="0"/>
              </a:rPr>
              <a:t>，</a:t>
            </a:r>
            <a:r>
              <a:rPr lang="en-US" altLang="zh-CN" sz="2600" b="1" dirty="0">
                <a:latin typeface="Times New Roman" panose="02020503050405090304" charset="0"/>
              </a:rPr>
              <a:t>MinPts=5 </a:t>
            </a:r>
            <a:r>
              <a:rPr lang="zh-CN" altLang="en-US" sz="2600" b="1" dirty="0">
                <a:latin typeface="Times New Roman" panose="02020503050405090304" charset="0"/>
              </a:rPr>
              <a:t>，对它实施</a:t>
            </a:r>
            <a:r>
              <a:rPr lang="en-US" altLang="zh-CN" sz="2600" b="1" dirty="0">
                <a:latin typeface="Times New Roman" panose="02020503050405090304" charset="0"/>
              </a:rPr>
              <a:t>DBSCAN</a:t>
            </a:r>
            <a:r>
              <a:rPr lang="zh-CN" altLang="en-US" sz="2600" b="1" dirty="0">
                <a:latin typeface="Times New Roman" panose="02020503050405090304" charset="0"/>
              </a:rPr>
              <a:t>算法，聚簇的结果有何变化？</a:t>
            </a:r>
            <a:endParaRPr lang="zh-CN" altLang="en-US" sz="2600" b="1" dirty="0">
              <a:latin typeface="Times New Roman" panose="02020503050405090304" charset="0"/>
            </a:endParaRPr>
          </a:p>
          <a:p>
            <a:pPr marL="449580" indent="-449580" defTabSz="698500" eaLnBrk="1" hangingPunct="1">
              <a:lnSpc>
                <a:spcPct val="115000"/>
              </a:lnSpc>
              <a:buFont typeface="Wingdings" panose="05000000000000000000" pitchFamily="2" charset="2"/>
              <a:buChar char="ü"/>
              <a:tabLst>
                <a:tab pos="2603500" algn="l"/>
                <a:tab pos="2870200" algn="l"/>
              </a:tabLst>
            </a:pPr>
            <a:r>
              <a:rPr lang="zh-CN" altLang="en-US" b="1" dirty="0">
                <a:latin typeface="Arial" panose="020B0604020202090204" pitchFamily="34" charset="0"/>
              </a:rPr>
              <a:t>若指定</a:t>
            </a:r>
            <a:r>
              <a:rPr lang="en-US" altLang="zh-CN" b="1" i="1" dirty="0">
                <a:latin typeface="Arial" panose="020B0604020202090204" pitchFamily="34" charset="0"/>
              </a:rPr>
              <a:t>ε</a:t>
            </a:r>
            <a:r>
              <a:rPr lang="en-US" altLang="zh-CN" b="1" dirty="0">
                <a:latin typeface="Arial" panose="020B0604020202090204" pitchFamily="34" charset="0"/>
              </a:rPr>
              <a:t>=2</a:t>
            </a:r>
            <a:r>
              <a:rPr lang="zh-CN" altLang="en-US" b="1" dirty="0">
                <a:latin typeface="Arial" panose="020B0604020202090204" pitchFamily="34" charset="0"/>
              </a:rPr>
              <a:t>，</a:t>
            </a:r>
            <a:r>
              <a:rPr lang="en-US" altLang="zh-CN" b="1" dirty="0">
                <a:latin typeface="Arial" panose="020B0604020202090204" pitchFamily="34" charset="0"/>
              </a:rPr>
              <a:t>MinPts=4 </a:t>
            </a:r>
            <a:r>
              <a:rPr lang="zh-CN" altLang="en-US" b="1" dirty="0">
                <a:latin typeface="Arial" panose="020B0604020202090204" pitchFamily="34" charset="0"/>
              </a:rPr>
              <a:t>，对它实施</a:t>
            </a:r>
            <a:r>
              <a:rPr lang="en-US" altLang="zh-CN" b="1" dirty="0">
                <a:latin typeface="Arial" panose="020B0604020202090204" pitchFamily="34" charset="0"/>
              </a:rPr>
              <a:t>DBSCAN</a:t>
            </a:r>
            <a:r>
              <a:rPr lang="zh-CN" altLang="en-US" b="1" dirty="0">
                <a:latin typeface="Arial" panose="020B0604020202090204" pitchFamily="34" charset="0"/>
              </a:rPr>
              <a:t>算法，聚簇的结果有何变化？</a:t>
            </a:r>
            <a:endParaRPr lang="zh-CN" altLang="en-US" b="1" dirty="0">
              <a:latin typeface="Arial" panose="020B060402020209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7" name="Rectangle 2"/>
          <p:cNvSpPr/>
          <p:nvPr/>
        </p:nvSpPr>
        <p:spPr>
          <a:xfrm>
            <a:off x="3359150" y="836613"/>
            <a:ext cx="2306955" cy="368300"/>
          </a:xfrm>
          <a:prstGeom prst="rect">
            <a:avLst/>
          </a:prstGeom>
          <a:noFill/>
          <a:ln w="9525">
            <a:noFill/>
          </a:ln>
        </p:spPr>
        <p:txBody>
          <a:bodyPr wrap="none">
            <a:spAutoFit/>
          </a:bodyPr>
          <a:p>
            <a:pPr eaLnBrk="1" hangingPunct="1">
              <a:spcBef>
                <a:spcPct val="20000"/>
              </a:spcBef>
              <a:buClr>
                <a:schemeClr val="accent1"/>
              </a:buClr>
              <a:buFont typeface="Wingdings" panose="05000000000000000000" pitchFamily="2" charset="2"/>
              <a:buNone/>
            </a:pPr>
            <a:r>
              <a:rPr lang="en-US" altLang="zh-CN" b="1" dirty="0">
                <a:solidFill>
                  <a:srgbClr val="000099"/>
                </a:solidFill>
                <a:effectLst>
                  <a:outerShdw blurRad="38100" dist="38100" dir="2700000">
                    <a:srgbClr val="C0C0C0"/>
                  </a:outerShdw>
                </a:effectLst>
                <a:latin typeface="Arial" panose="020B0604020202090204" pitchFamily="34" charset="0"/>
              </a:rPr>
              <a:t>DBSCAN</a:t>
            </a:r>
            <a:r>
              <a:rPr lang="zh-CN" altLang="en-US" b="1" dirty="0">
                <a:solidFill>
                  <a:srgbClr val="000099"/>
                </a:solidFill>
                <a:effectLst>
                  <a:outerShdw blurRad="38100" dist="38100" dir="2700000">
                    <a:srgbClr val="C0C0C0"/>
                  </a:outerShdw>
                </a:effectLst>
                <a:latin typeface="Arial" panose="020B0604020202090204" pitchFamily="34" charset="0"/>
              </a:rPr>
              <a:t>算法的应用</a:t>
            </a:r>
            <a:endParaRPr lang="zh-CN" altLang="en-US" b="1" dirty="0">
              <a:solidFill>
                <a:srgbClr val="000099"/>
              </a:solidFill>
              <a:effectLst>
                <a:outerShdw blurRad="38100" dist="38100" dir="2700000">
                  <a:srgbClr val="C0C0C0"/>
                </a:outerShdw>
              </a:effectLst>
              <a:latin typeface="Arial" panose="020B0604020202090204" pitchFamily="34" charset="0"/>
            </a:endParaRPr>
          </a:p>
        </p:txBody>
      </p:sp>
      <p:sp>
        <p:nvSpPr>
          <p:cNvPr id="116739" name="Rectangle 3"/>
          <p:cNvSpPr>
            <a:spLocks noChangeArrowheads="1"/>
          </p:cNvSpPr>
          <p:nvPr/>
        </p:nvSpPr>
        <p:spPr bwMode="auto">
          <a:xfrm>
            <a:off x="1847850" y="1628775"/>
            <a:ext cx="8229600" cy="4175125"/>
          </a:xfrm>
          <a:prstGeom prst="rect">
            <a:avLst/>
          </a:prstGeom>
          <a:noFill/>
          <a:ln>
            <a:noFill/>
          </a:ln>
          <a:effectLst/>
        </p:spPr>
        <p:txBody>
          <a:bodyPr/>
          <a:p>
            <a:pPr marL="342900" indent="-342900" eaLnBrk="1" hangingPunct="1">
              <a:lnSpc>
                <a:spcPct val="110000"/>
              </a:lnSpc>
              <a:spcBef>
                <a:spcPct val="20000"/>
              </a:spcBef>
              <a:buClr>
                <a:schemeClr val="tx2"/>
              </a:buClr>
              <a:buSzPct val="70000"/>
              <a:buFont typeface="Wingdings" panose="05000000000000000000" pitchFamily="2" charset="2"/>
              <a:buChar char="l"/>
            </a:pPr>
            <a:r>
              <a:rPr lang="zh-CN" altLang="en-US" b="1" dirty="0">
                <a:latin typeface="Arial" panose="020B0604020202090204" pitchFamily="34" charset="0"/>
              </a:rPr>
              <a:t>在交通事故多发点段排查问题</a:t>
            </a:r>
            <a:endParaRPr lang="zh-CN" altLang="en-US" b="1" dirty="0">
              <a:latin typeface="Arial" panose="020B0604020202090204" pitchFamily="34" charset="0"/>
            </a:endParaRPr>
          </a:p>
          <a:p>
            <a:pPr marL="692150" lvl="1" indent="-347345" eaLnBrk="1" hangingPunct="1">
              <a:lnSpc>
                <a:spcPct val="110000"/>
              </a:lnSpc>
              <a:spcBef>
                <a:spcPct val="20000"/>
              </a:spcBef>
              <a:buClr>
                <a:schemeClr val="accent2"/>
              </a:buClr>
              <a:buSzPct val="70000"/>
              <a:buFont typeface="Wingdings" panose="05000000000000000000" pitchFamily="2" charset="2"/>
              <a:buChar char="l"/>
            </a:pPr>
            <a:r>
              <a:rPr lang="zh-CN" altLang="en-US" sz="2400" b="1" dirty="0">
                <a:latin typeface="Arial" panose="020B0604020202090204" pitchFamily="34" charset="0"/>
              </a:rPr>
              <a:t>在一条公路上，已知一年内发生车祸的次数及每次车祸发生地点的里程数，</a:t>
            </a:r>
            <a:r>
              <a:rPr lang="zh-CN" altLang="en-US" sz="2400" b="1" dirty="0">
                <a:solidFill>
                  <a:srgbClr val="F00C0C"/>
                </a:solidFill>
                <a:latin typeface="Arial" panose="020B0604020202090204" pitchFamily="34" charset="0"/>
              </a:rPr>
              <a:t>如何找到事故多发点段？</a:t>
            </a:r>
            <a:endParaRPr lang="zh-CN" altLang="en-US" sz="2400" b="1" dirty="0">
              <a:solidFill>
                <a:srgbClr val="F00C0C"/>
              </a:solidFill>
              <a:latin typeface="Arial" panose="020B0604020202090204" pitchFamily="34" charset="0"/>
            </a:endParaRPr>
          </a:p>
          <a:p>
            <a:pPr marL="692150" lvl="1" indent="-347345" eaLnBrk="1" hangingPunct="1">
              <a:lnSpc>
                <a:spcPct val="110000"/>
              </a:lnSpc>
              <a:spcBef>
                <a:spcPct val="20000"/>
              </a:spcBef>
              <a:buClr>
                <a:schemeClr val="accent2"/>
              </a:buClr>
              <a:buSzPct val="70000"/>
              <a:buFont typeface="Wingdings" panose="05000000000000000000" pitchFamily="2" charset="2"/>
              <a:buChar char="l"/>
            </a:pPr>
            <a:r>
              <a:rPr lang="zh-CN" altLang="en-US" sz="2400" b="1" dirty="0">
                <a:latin typeface="Arial" panose="020B0604020202090204" pitchFamily="34" charset="0"/>
              </a:rPr>
              <a:t>交通事故多发点段可以理解为一条交通道路上发生交通事故密度大的地方，</a:t>
            </a:r>
            <a:r>
              <a:rPr lang="en-US" altLang="zh-CN" sz="2400" b="1" dirty="0">
                <a:latin typeface="Arial" panose="020B0604020202090204" pitchFamily="34" charset="0"/>
              </a:rPr>
              <a:t>DBSCAN </a:t>
            </a:r>
            <a:r>
              <a:rPr lang="zh-CN" altLang="en-US" sz="2400" b="1" dirty="0">
                <a:latin typeface="Arial" panose="020B0604020202090204" pitchFamily="34" charset="0"/>
              </a:rPr>
              <a:t>算法是基于密度的聚类分析算法</a:t>
            </a:r>
            <a:endParaRPr lang="zh-CN" altLang="en-US" sz="2400" b="1" dirty="0">
              <a:latin typeface="Arial" panose="020B0604020202090204" pitchFamily="34" charset="0"/>
            </a:endParaRPr>
          </a:p>
          <a:p>
            <a:pPr marL="692150" lvl="1" indent="-347345" eaLnBrk="1" hangingPunct="1">
              <a:lnSpc>
                <a:spcPct val="110000"/>
              </a:lnSpc>
              <a:spcBef>
                <a:spcPct val="20000"/>
              </a:spcBef>
              <a:buClr>
                <a:schemeClr val="accent2"/>
              </a:buClr>
              <a:buSzPct val="70000"/>
              <a:buFont typeface="Wingdings" panose="05000000000000000000" pitchFamily="2" charset="2"/>
              <a:buChar char="l"/>
            </a:pPr>
            <a:r>
              <a:rPr lang="en-US" altLang="zh-CN" sz="2400" b="1" dirty="0">
                <a:latin typeface="Arial" panose="020B0604020202090204" pitchFamily="34" charset="0"/>
              </a:rPr>
              <a:t>DBSCAN</a:t>
            </a:r>
            <a:r>
              <a:rPr lang="zh-CN" altLang="en-US" sz="2400" b="1" dirty="0">
                <a:latin typeface="Arial" panose="020B0604020202090204" pitchFamily="34" charset="0"/>
              </a:rPr>
              <a:t>算法在道路交通事故多发点段的排查上就可以理解为：排查在半径为</a:t>
            </a:r>
            <a:r>
              <a:rPr lang="en-US" altLang="zh-CN" sz="2400" b="1" dirty="0">
                <a:latin typeface="Arial" panose="020B0604020202090204" pitchFamily="34" charset="0"/>
              </a:rPr>
              <a:t>eps</a:t>
            </a:r>
            <a:r>
              <a:rPr lang="zh-CN" altLang="en-US" sz="2400" b="1" dirty="0">
                <a:latin typeface="Arial" panose="020B0604020202090204" pitchFamily="34" charset="0"/>
              </a:rPr>
              <a:t>公里内发生</a:t>
            </a:r>
            <a:r>
              <a:rPr lang="en-US" altLang="zh-CN" sz="2400" b="1" dirty="0">
                <a:latin typeface="Arial" panose="020B0604020202090204" pitchFamily="34" charset="0"/>
              </a:rPr>
              <a:t>Minpts </a:t>
            </a:r>
            <a:r>
              <a:rPr lang="zh-CN" altLang="en-US" sz="2400" b="1" dirty="0">
                <a:latin typeface="Arial" panose="020B0604020202090204" pitchFamily="34" charset="0"/>
              </a:rPr>
              <a:t>以上交通事故的地点或者路段</a:t>
            </a:r>
            <a:endParaRPr lang="zh-CN" altLang="en-US" sz="2400" b="1" dirty="0">
              <a:latin typeface="Arial" panose="020B060402020209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6739">
                                            <p:txEl>
                                              <p:charRg st="59" end="114"/>
                                            </p:txEl>
                                          </p:spTgt>
                                        </p:tgtEl>
                                        <p:attrNameLst>
                                          <p:attrName>style.visibility</p:attrName>
                                        </p:attrNameLst>
                                      </p:cBhvr>
                                      <p:to>
                                        <p:strVal val="visible"/>
                                      </p:to>
                                    </p:set>
                                    <p:animEffect transition="in" filter="blinds(horizontal)">
                                      <p:cBhvr>
                                        <p:cTn id="7" dur="500"/>
                                        <p:tgtEl>
                                          <p:spTgt spid="116739">
                                            <p:txEl>
                                              <p:charRg st="59" end="11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6739">
                                            <p:txEl>
                                              <p:charRg st="114" end="179"/>
                                            </p:txEl>
                                          </p:spTgt>
                                        </p:tgtEl>
                                        <p:attrNameLst>
                                          <p:attrName>style.visibility</p:attrName>
                                        </p:attrNameLst>
                                      </p:cBhvr>
                                      <p:to>
                                        <p:strVal val="visible"/>
                                      </p:to>
                                    </p:set>
                                    <p:animEffect transition="in" filter="blinds(horizontal)">
                                      <p:cBhvr>
                                        <p:cTn id="12" dur="500"/>
                                        <p:tgtEl>
                                          <p:spTgt spid="116739">
                                            <p:txEl>
                                              <p:charRg st="114" end="17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Rectangle 2"/>
          <p:cNvSpPr>
            <a:spLocks noChangeArrowheads="1"/>
          </p:cNvSpPr>
          <p:nvPr/>
        </p:nvSpPr>
        <p:spPr bwMode="auto">
          <a:xfrm>
            <a:off x="1981200" y="1076325"/>
            <a:ext cx="8229600" cy="5248275"/>
          </a:xfrm>
          <a:prstGeom prst="rect">
            <a:avLst/>
          </a:prstGeom>
          <a:noFill/>
          <a:ln>
            <a:noFill/>
          </a:ln>
          <a:effectLst/>
        </p:spPr>
        <p:txBody>
          <a:bodyPr/>
          <a:p>
            <a:pPr marL="342900" indent="-342900" eaLnBrk="1" hangingPunct="1">
              <a:spcBef>
                <a:spcPct val="20000"/>
              </a:spcBef>
              <a:buClr>
                <a:schemeClr val="tx2"/>
              </a:buClr>
              <a:buSzPct val="70000"/>
              <a:buFont typeface="Wingdings" panose="05000000000000000000" pitchFamily="2" charset="2"/>
              <a:buChar char="l"/>
            </a:pPr>
            <a:r>
              <a:rPr lang="zh-CN" altLang="en-US" b="1" dirty="0">
                <a:latin typeface="Arial" panose="020B0604020202090204" pitchFamily="34" charset="0"/>
              </a:rPr>
              <a:t>在交通事故多发点段排查问题</a:t>
            </a:r>
            <a:endParaRPr lang="zh-CN" altLang="en-US" b="1" dirty="0">
              <a:solidFill>
                <a:srgbClr val="F00C0C"/>
              </a:solidFill>
              <a:latin typeface="Arial" panose="020B0604020202090204" pitchFamily="34" charset="0"/>
            </a:endParaRPr>
          </a:p>
          <a:p>
            <a:pPr marL="692150" lvl="1" indent="-347345" eaLnBrk="1" hangingPunct="1">
              <a:spcBef>
                <a:spcPct val="20000"/>
              </a:spcBef>
              <a:buClr>
                <a:schemeClr val="accent2"/>
              </a:buClr>
              <a:buSzPct val="70000"/>
              <a:buFont typeface="Wingdings" panose="05000000000000000000" pitchFamily="2" charset="2"/>
              <a:buChar char="l"/>
            </a:pPr>
            <a:r>
              <a:rPr lang="en-US" altLang="zh-CN" sz="2600" b="1" dirty="0">
                <a:latin typeface="Arial" panose="020B0604020202090204" pitchFamily="34" charset="0"/>
              </a:rPr>
              <a:t>2001 </a:t>
            </a:r>
            <a:r>
              <a:rPr lang="zh-CN" altLang="en-US" sz="2600" b="1" dirty="0">
                <a:latin typeface="Arial" panose="020B0604020202090204" pitchFamily="34" charset="0"/>
              </a:rPr>
              <a:t>年公安部交通管理局发布了</a:t>
            </a:r>
            <a:r>
              <a:rPr lang="en-US" altLang="zh-CN" sz="2600" b="1" dirty="0">
                <a:latin typeface="Arial" panose="020B0604020202090204" pitchFamily="34" charset="0"/>
              </a:rPr>
              <a:t>《</a:t>
            </a:r>
            <a:r>
              <a:rPr lang="zh-CN" altLang="en-US" sz="2600" b="1" dirty="0">
                <a:latin typeface="Arial" panose="020B0604020202090204" pitchFamily="34" charset="0"/>
              </a:rPr>
              <a:t>全面排查交通事故多发点段工作方案</a:t>
            </a:r>
            <a:r>
              <a:rPr lang="en-US" altLang="zh-CN" sz="2600" b="1" dirty="0">
                <a:latin typeface="Arial" panose="020B0604020202090204" pitchFamily="34" charset="0"/>
              </a:rPr>
              <a:t>》</a:t>
            </a:r>
            <a:r>
              <a:rPr lang="zh-CN" altLang="en-US" sz="2600" b="1" dirty="0">
                <a:latin typeface="Arial" panose="020B0604020202090204" pitchFamily="34" charset="0"/>
              </a:rPr>
              <a:t>，其中对公路交通事故多发地点的鉴别标准，做了明确规定</a:t>
            </a:r>
            <a:endParaRPr lang="zh-CN" altLang="en-US" sz="2600" b="1" dirty="0">
              <a:latin typeface="Arial" panose="020B0604020202090204" pitchFamily="34" charset="0"/>
            </a:endParaRPr>
          </a:p>
          <a:p>
            <a:pPr marL="987425" lvl="2" indent="-293370" eaLnBrk="1" hangingPunct="1">
              <a:spcBef>
                <a:spcPct val="20000"/>
              </a:spcBef>
              <a:buClr>
                <a:schemeClr val="accent1"/>
              </a:buClr>
              <a:buSzPct val="70000"/>
              <a:buFont typeface="Wingdings" panose="05000000000000000000" pitchFamily="2" charset="2"/>
              <a:buChar char="l"/>
            </a:pPr>
            <a:r>
              <a:rPr lang="zh-CN" altLang="en-US" sz="2400" b="1" dirty="0">
                <a:latin typeface="Arial" panose="020B0604020202090204" pitchFamily="34" charset="0"/>
              </a:rPr>
              <a:t>（</a:t>
            </a:r>
            <a:r>
              <a:rPr lang="en-US" altLang="zh-CN" sz="2400" b="1" dirty="0">
                <a:latin typeface="Arial" panose="020B0604020202090204" pitchFamily="34" charset="0"/>
              </a:rPr>
              <a:t>1</a:t>
            </a:r>
            <a:r>
              <a:rPr lang="zh-CN" altLang="en-US" sz="2400" b="1" dirty="0">
                <a:latin typeface="Arial" panose="020B0604020202090204" pitchFamily="34" charset="0"/>
              </a:rPr>
              <a:t>）多发点，为</a:t>
            </a:r>
            <a:r>
              <a:rPr lang="en-US" altLang="zh-CN" sz="2400" b="1" dirty="0">
                <a:latin typeface="Arial" panose="020B0604020202090204" pitchFamily="34" charset="0"/>
              </a:rPr>
              <a:t>500 m </a:t>
            </a:r>
            <a:r>
              <a:rPr lang="zh-CN" altLang="en-US" sz="2400" b="1" dirty="0">
                <a:latin typeface="Arial" panose="020B0604020202090204" pitchFamily="34" charset="0"/>
              </a:rPr>
              <a:t>范围内，一年之中发生</a:t>
            </a:r>
            <a:r>
              <a:rPr lang="en-US" altLang="zh-CN" sz="2400" b="1" dirty="0">
                <a:latin typeface="Arial" panose="020B0604020202090204" pitchFamily="34" charset="0"/>
              </a:rPr>
              <a:t>3 </a:t>
            </a:r>
            <a:r>
              <a:rPr lang="zh-CN" altLang="en-US" sz="2400" b="1" dirty="0">
                <a:latin typeface="Arial" panose="020B0604020202090204" pitchFamily="34" charset="0"/>
              </a:rPr>
              <a:t>次重大以上交通事故的地点。</a:t>
            </a:r>
            <a:endParaRPr lang="zh-CN" altLang="en-US" sz="2400" b="1" dirty="0">
              <a:latin typeface="Arial" panose="020B0604020202090204" pitchFamily="34" charset="0"/>
            </a:endParaRPr>
          </a:p>
          <a:p>
            <a:pPr marL="987425" lvl="2" indent="-293370" eaLnBrk="1" hangingPunct="1">
              <a:spcBef>
                <a:spcPct val="20000"/>
              </a:spcBef>
              <a:buClr>
                <a:schemeClr val="accent1"/>
              </a:buClr>
              <a:buSzPct val="70000"/>
              <a:buFont typeface="Wingdings" panose="05000000000000000000" pitchFamily="2" charset="2"/>
              <a:buChar char="l"/>
            </a:pPr>
            <a:r>
              <a:rPr lang="zh-CN" altLang="en-US" sz="2400" b="1" dirty="0">
                <a:latin typeface="Arial" panose="020B0604020202090204" pitchFamily="34" charset="0"/>
              </a:rPr>
              <a:t>（</a:t>
            </a:r>
            <a:r>
              <a:rPr lang="en-US" altLang="zh-CN" sz="2400" b="1" dirty="0">
                <a:latin typeface="Arial" panose="020B0604020202090204" pitchFamily="34" charset="0"/>
              </a:rPr>
              <a:t>2</a:t>
            </a:r>
            <a:r>
              <a:rPr lang="zh-CN" altLang="en-US" sz="2400" b="1" dirty="0">
                <a:latin typeface="Arial" panose="020B0604020202090204" pitchFamily="34" charset="0"/>
              </a:rPr>
              <a:t>）多发段，为</a:t>
            </a:r>
            <a:r>
              <a:rPr lang="en-US" altLang="zh-CN" sz="2400" b="1" dirty="0">
                <a:latin typeface="Arial" panose="020B0604020202090204" pitchFamily="34" charset="0"/>
              </a:rPr>
              <a:t>2 000 m </a:t>
            </a:r>
            <a:r>
              <a:rPr lang="zh-CN" altLang="en-US" sz="2400" b="1" dirty="0">
                <a:latin typeface="Arial" panose="020B0604020202090204" pitchFamily="34" charset="0"/>
              </a:rPr>
              <a:t>范围内或道路桥、涵洞的全程，一年之中发生</a:t>
            </a:r>
            <a:r>
              <a:rPr lang="en-US" altLang="zh-CN" sz="2400" b="1" dirty="0">
                <a:latin typeface="Arial" panose="020B0604020202090204" pitchFamily="34" charset="0"/>
              </a:rPr>
              <a:t>3 </a:t>
            </a:r>
            <a:r>
              <a:rPr lang="zh-CN" altLang="en-US" sz="2400" b="1" dirty="0">
                <a:latin typeface="Arial" panose="020B0604020202090204" pitchFamily="34" charset="0"/>
              </a:rPr>
              <a:t>次重大以上交通事故的路段。</a:t>
            </a:r>
            <a:endParaRPr lang="zh-CN" altLang="en-US" sz="2400" b="1" dirty="0">
              <a:latin typeface="Arial" panose="020B0604020202090204" pitchFamily="34" charset="0"/>
            </a:endParaRPr>
          </a:p>
          <a:p>
            <a:pPr marL="692150" lvl="1" indent="-347345" eaLnBrk="1" hangingPunct="1">
              <a:spcBef>
                <a:spcPct val="20000"/>
              </a:spcBef>
              <a:buClr>
                <a:schemeClr val="accent2"/>
              </a:buClr>
              <a:buSzPct val="70000"/>
              <a:buFont typeface="Wingdings" panose="05000000000000000000" pitchFamily="2" charset="2"/>
              <a:buChar char="l"/>
            </a:pPr>
            <a:r>
              <a:rPr lang="zh-CN" altLang="en-US" sz="2600" b="1" dirty="0">
                <a:latin typeface="Arial" panose="020B0604020202090204" pitchFamily="34" charset="0"/>
              </a:rPr>
              <a:t>根据上述分析，我们可以利用</a:t>
            </a:r>
            <a:r>
              <a:rPr lang="en-US" altLang="zh-CN" sz="2600" b="1" dirty="0">
                <a:latin typeface="Arial" panose="020B0604020202090204" pitchFamily="34" charset="0"/>
              </a:rPr>
              <a:t>DBSCAN</a:t>
            </a:r>
            <a:r>
              <a:rPr lang="zh-CN" altLang="en-US" sz="2600" b="1" dirty="0">
                <a:latin typeface="Arial" panose="020B0604020202090204" pitchFamily="34" charset="0"/>
              </a:rPr>
              <a:t>算法进行聚类分析</a:t>
            </a:r>
            <a:endParaRPr lang="zh-CN" altLang="en-US" sz="2600" b="1" dirty="0">
              <a:latin typeface="Arial" panose="020B0604020202090204" pitchFamily="34" charset="0"/>
            </a:endParaRPr>
          </a:p>
        </p:txBody>
      </p:sp>
      <p:sp>
        <p:nvSpPr>
          <p:cNvPr id="117763" name="AutoShape 3"/>
          <p:cNvSpPr>
            <a:spLocks noChangeArrowheads="1"/>
          </p:cNvSpPr>
          <p:nvPr/>
        </p:nvSpPr>
        <p:spPr bwMode="auto">
          <a:xfrm>
            <a:off x="1919288" y="3500438"/>
            <a:ext cx="936625" cy="609600"/>
          </a:xfrm>
          <a:prstGeom prst="wedgeRectCallout">
            <a:avLst>
              <a:gd name="adj1" fmla="val 194407"/>
              <a:gd name="adj2" fmla="val -102343"/>
            </a:avLst>
          </a:prstGeom>
          <a:noFill/>
          <a:ln w="28575">
            <a:solidFill>
              <a:srgbClr val="FF0000"/>
            </a:solidFill>
            <a:miter lim="800000"/>
          </a:ln>
          <a:effectLst/>
        </p:spPr>
        <p:txBody>
          <a:bodyPr/>
          <a:lstStyle/>
          <a:p>
            <a:pPr marL="742950" marR="0" lvl="0" indent="-742950" algn="l" defTabSz="914400" rtl="0" eaLnBrk="1" fontAlgn="base" latinLnBrk="0" hangingPunct="1">
              <a:lnSpc>
                <a:spcPct val="100000"/>
              </a:lnSpc>
              <a:spcBef>
                <a:spcPct val="20000"/>
              </a:spcBef>
              <a:spcAft>
                <a:spcPct val="0"/>
              </a:spcAft>
              <a:buClr>
                <a:schemeClr val="accent1"/>
              </a:buClr>
              <a:buSzTx/>
              <a:buFont typeface="Wingdings" panose="05000000000000000000" charset="0"/>
              <a:buNone/>
              <a:defRPr/>
            </a:pPr>
            <a:r>
              <a:rPr kumimoji="0" lang="en-US" altLang="zh-CN" sz="2800" b="0" i="0" u="none" strike="noStrike" kern="1200" cap="none" spc="0" normalizeH="0" baseline="0" noProof="0" smtClean="0">
                <a:ln>
                  <a:noFill/>
                </a:ln>
                <a:solidFill>
                  <a:srgbClr val="F00C0C"/>
                </a:solidFill>
                <a:effectLst/>
                <a:uLnTx/>
                <a:uFillTx/>
                <a:latin typeface="Arial" panose="020B0604020202090204" pitchFamily="34" charset="0"/>
                <a:ea typeface="宋体" charset="0"/>
                <a:cs typeface="宋体" charset="0"/>
              </a:rPr>
              <a:t>EPS</a:t>
            </a:r>
            <a:endParaRPr kumimoji="0" lang="en-US" altLang="zh-CN" sz="2800" b="0" i="0" u="none" strike="noStrike" kern="1200" cap="none" spc="0" normalizeH="0" baseline="0" noProof="0" smtClean="0">
              <a:ln>
                <a:noFill/>
              </a:ln>
              <a:solidFill>
                <a:srgbClr val="F00C0C"/>
              </a:solidFill>
              <a:effectLst/>
              <a:uLnTx/>
              <a:uFillTx/>
              <a:latin typeface="Arial" panose="020B0604020202090204" pitchFamily="34" charset="0"/>
              <a:ea typeface="宋体" charset="0"/>
              <a:cs typeface="宋体" charset="0"/>
            </a:endParaRPr>
          </a:p>
        </p:txBody>
      </p:sp>
      <p:sp>
        <p:nvSpPr>
          <p:cNvPr id="117764" name="Oval 4"/>
          <p:cNvSpPr>
            <a:spLocks noChangeArrowheads="1"/>
          </p:cNvSpPr>
          <p:nvPr/>
        </p:nvSpPr>
        <p:spPr bwMode="auto">
          <a:xfrm>
            <a:off x="5087938" y="2708275"/>
            <a:ext cx="1447800" cy="838200"/>
          </a:xfrm>
          <a:prstGeom prst="ellipse">
            <a:avLst/>
          </a:prstGeom>
          <a:noFill/>
          <a:ln w="28575">
            <a:solidFill>
              <a:srgbClr val="FF0000"/>
            </a:solidFill>
            <a:round/>
          </a:ln>
          <a:effectLst/>
        </p:spPr>
        <p:txBody>
          <a:bodyPr wrap="none" anchor="ctr"/>
          <a:p>
            <a:endParaRPr lang="zh-CN" altLang="en-US" dirty="0">
              <a:latin typeface="Times New Roman" panose="02020503050405090304" charset="0"/>
            </a:endParaRPr>
          </a:p>
        </p:txBody>
      </p:sp>
      <p:sp>
        <p:nvSpPr>
          <p:cNvPr id="117765" name="Oval 5"/>
          <p:cNvSpPr>
            <a:spLocks noChangeArrowheads="1"/>
          </p:cNvSpPr>
          <p:nvPr/>
        </p:nvSpPr>
        <p:spPr bwMode="auto">
          <a:xfrm>
            <a:off x="8975725" y="2781300"/>
            <a:ext cx="1219200" cy="533400"/>
          </a:xfrm>
          <a:prstGeom prst="ellipse">
            <a:avLst/>
          </a:prstGeom>
          <a:noFill/>
          <a:ln w="28575">
            <a:solidFill>
              <a:srgbClr val="FF0000"/>
            </a:solidFill>
            <a:round/>
          </a:ln>
          <a:effectLst/>
        </p:spPr>
        <p:txBody>
          <a:bodyPr wrap="none" anchor="ctr"/>
          <a:p>
            <a:endParaRPr lang="zh-CN" altLang="en-US" dirty="0">
              <a:latin typeface="Times New Roman" panose="02020503050405090304" charset="0"/>
            </a:endParaRPr>
          </a:p>
        </p:txBody>
      </p:sp>
      <p:sp>
        <p:nvSpPr>
          <p:cNvPr id="117766" name="AutoShape 6"/>
          <p:cNvSpPr>
            <a:spLocks noChangeArrowheads="1"/>
          </p:cNvSpPr>
          <p:nvPr/>
        </p:nvSpPr>
        <p:spPr bwMode="auto">
          <a:xfrm>
            <a:off x="9048750" y="5157788"/>
            <a:ext cx="1439863" cy="431800"/>
          </a:xfrm>
          <a:prstGeom prst="wedgeRectCallout">
            <a:avLst>
              <a:gd name="adj1" fmla="val -22106"/>
              <a:gd name="adj2" fmla="val -484560"/>
            </a:avLst>
          </a:prstGeom>
          <a:noFill/>
          <a:ln w="28575">
            <a:solidFill>
              <a:srgbClr val="FF0000"/>
            </a:solidFill>
            <a:miter lim="800000"/>
          </a:ln>
          <a:effectLst/>
        </p:spPr>
        <p:txBody>
          <a:bodyPr lIns="0" tIns="0" rIns="18000"/>
          <a:lstStyle/>
          <a:p>
            <a:pPr marL="742950" marR="0" lvl="0" indent="-742950" algn="ctr" defTabSz="914400" rtl="0" eaLnBrk="1" fontAlgn="base" latinLnBrk="0" hangingPunct="1">
              <a:lnSpc>
                <a:spcPct val="100000"/>
              </a:lnSpc>
              <a:spcBef>
                <a:spcPct val="20000"/>
              </a:spcBef>
              <a:spcAft>
                <a:spcPct val="0"/>
              </a:spcAft>
              <a:buClr>
                <a:schemeClr val="accent1"/>
              </a:buClr>
              <a:buSzTx/>
              <a:buFont typeface="Wingdings" panose="05000000000000000000" charset="0"/>
              <a:buNone/>
              <a:defRPr/>
            </a:pPr>
            <a:r>
              <a:rPr kumimoji="0" lang="en-US" altLang="zh-CN" sz="2800" b="0" i="0" u="none" strike="noStrike" kern="1200" cap="none" spc="0" normalizeH="0" baseline="0" noProof="0" smtClean="0">
                <a:ln>
                  <a:noFill/>
                </a:ln>
                <a:solidFill>
                  <a:srgbClr val="F00C0C"/>
                </a:solidFill>
                <a:effectLst/>
                <a:uLnTx/>
                <a:uFillTx/>
                <a:latin typeface="Arial" panose="020B0604020202090204" pitchFamily="34" charset="0"/>
                <a:ea typeface="宋体" charset="0"/>
                <a:cs typeface="宋体" charset="0"/>
              </a:rPr>
              <a:t>Minpts</a:t>
            </a:r>
            <a:endParaRPr kumimoji="0" lang="en-US" altLang="zh-CN" sz="2800" b="0" i="0" u="none" strike="noStrike" kern="1200" cap="none" spc="0" normalizeH="0" baseline="0" noProof="0" smtClean="0">
              <a:ln>
                <a:noFill/>
              </a:ln>
              <a:solidFill>
                <a:srgbClr val="F00C0C"/>
              </a:solidFill>
              <a:effectLst/>
              <a:uLnTx/>
              <a:uFillTx/>
              <a:latin typeface="Arial" panose="020B0604020202090204" pitchFamily="34" charset="0"/>
              <a:ea typeface="宋体" charset="0"/>
              <a:cs typeface="宋体"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7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776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776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77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117762">
                                            <p:txEl>
                                              <p:charRg st="168" end="196"/>
                                            </p:txEl>
                                          </p:spTgt>
                                        </p:tgtEl>
                                        <p:attrNameLst>
                                          <p:attrName>style.visibility</p:attrName>
                                        </p:attrNameLst>
                                      </p:cBhvr>
                                      <p:to>
                                        <p:strVal val="visible"/>
                                      </p:to>
                                    </p:set>
                                    <p:animEffect transition="in" filter="blinds(horizontal)">
                                      <p:cBhvr>
                                        <p:cTn id="19" dur="500"/>
                                        <p:tgtEl>
                                          <p:spTgt spid="117762">
                                            <p:txEl>
                                              <p:charRg st="168" end="19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bldLvl="0" animBg="1"/>
      <p:bldP spid="117764" grpId="0" bldLvl="0" animBg="1"/>
      <p:bldP spid="117765" grpId="0" bldLvl="0" animBg="1"/>
      <p:bldP spid="117766"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Rectangle 2"/>
          <p:cNvSpPr>
            <a:spLocks noChangeArrowheads="1"/>
          </p:cNvSpPr>
          <p:nvPr/>
        </p:nvSpPr>
        <p:spPr bwMode="auto">
          <a:xfrm>
            <a:off x="1981200" y="1412875"/>
            <a:ext cx="8229600" cy="3311525"/>
          </a:xfrm>
          <a:prstGeom prst="rect">
            <a:avLst/>
          </a:prstGeom>
          <a:noFill/>
          <a:ln>
            <a:noFill/>
          </a:ln>
          <a:effectLst/>
        </p:spPr>
        <p:txBody>
          <a:bodyPr/>
          <a:p>
            <a:pPr marL="342900" indent="-342900" eaLnBrk="1" hangingPunct="1">
              <a:lnSpc>
                <a:spcPct val="120000"/>
              </a:lnSpc>
              <a:spcBef>
                <a:spcPct val="20000"/>
              </a:spcBef>
              <a:buClr>
                <a:schemeClr val="tx2"/>
              </a:buClr>
              <a:buSzPct val="70000"/>
              <a:buFont typeface="Wingdings" panose="05000000000000000000" pitchFamily="2" charset="2"/>
              <a:buChar char="l"/>
            </a:pPr>
            <a:r>
              <a:rPr lang="zh-CN" altLang="en-US" b="1" dirty="0">
                <a:latin typeface="Arial" panose="020B0604020202090204" pitchFamily="34" charset="0"/>
              </a:rPr>
              <a:t>得到结论如下：</a:t>
            </a:r>
            <a:endParaRPr lang="zh-CN" altLang="en-US" b="1" dirty="0">
              <a:latin typeface="Arial" panose="020B0604020202090204" pitchFamily="34" charset="0"/>
            </a:endParaRPr>
          </a:p>
          <a:p>
            <a:pPr marL="692150" lvl="1" indent="-347345" eaLnBrk="1" hangingPunct="1">
              <a:lnSpc>
                <a:spcPct val="120000"/>
              </a:lnSpc>
              <a:spcBef>
                <a:spcPct val="20000"/>
              </a:spcBef>
              <a:buClr>
                <a:schemeClr val="accent2"/>
              </a:buClr>
              <a:buSzPct val="70000"/>
              <a:buFont typeface="Wingdings" panose="05000000000000000000" pitchFamily="2" charset="2"/>
              <a:buChar char="l"/>
            </a:pPr>
            <a:r>
              <a:rPr lang="zh-CN" altLang="en-US" sz="2600" b="1" dirty="0">
                <a:latin typeface="Arial" panose="020B0604020202090204" pitchFamily="34" charset="0"/>
              </a:rPr>
              <a:t>基于密度可达性的最大的密度相连事故对象的集合称为交通事故黑点，</a:t>
            </a:r>
            <a:r>
              <a:rPr lang="zh-CN" altLang="en-US" sz="2600" b="1" dirty="0">
                <a:solidFill>
                  <a:srgbClr val="F00C0C"/>
                </a:solidFill>
                <a:latin typeface="Arial" panose="020B0604020202090204" pitchFamily="34" charset="0"/>
              </a:rPr>
              <a:t>这些点段须重点关注</a:t>
            </a:r>
            <a:endParaRPr lang="zh-CN" altLang="en-US" sz="2600" b="1" dirty="0">
              <a:solidFill>
                <a:srgbClr val="F00C0C"/>
              </a:solidFill>
              <a:latin typeface="Arial" panose="020B0604020202090204" pitchFamily="34" charset="0"/>
            </a:endParaRPr>
          </a:p>
          <a:p>
            <a:pPr marL="692150" lvl="1" indent="-347345" eaLnBrk="1" hangingPunct="1">
              <a:lnSpc>
                <a:spcPct val="120000"/>
              </a:lnSpc>
              <a:spcBef>
                <a:spcPct val="20000"/>
              </a:spcBef>
              <a:buClr>
                <a:schemeClr val="accent2"/>
              </a:buClr>
              <a:buSzPct val="70000"/>
              <a:buFont typeface="Wingdings" panose="05000000000000000000" pitchFamily="2" charset="2"/>
              <a:buChar char="l"/>
            </a:pPr>
            <a:r>
              <a:rPr lang="zh-CN" altLang="en-US" sz="2600" b="1" dirty="0">
                <a:latin typeface="Arial" panose="020B0604020202090204" pitchFamily="34" charset="0"/>
              </a:rPr>
              <a:t>不属于任何黑点中的事故对象被认为是“噪声”，这些点段事故的发生是偶然因数</a:t>
            </a:r>
            <a:endParaRPr lang="zh-CN" altLang="en-US" sz="2600" b="1" dirty="0">
              <a:latin typeface="Arial" panose="020B060402020209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8786">
                                            <p:txEl>
                                              <p:charRg st="0" end="8"/>
                                            </p:txEl>
                                          </p:spTgt>
                                        </p:tgtEl>
                                        <p:attrNameLst>
                                          <p:attrName>style.visibility</p:attrName>
                                        </p:attrNameLst>
                                      </p:cBhvr>
                                      <p:to>
                                        <p:strVal val="visible"/>
                                      </p:to>
                                    </p:set>
                                    <p:animEffect transition="in" filter="blinds(horizontal)">
                                      <p:cBhvr>
                                        <p:cTn id="7" dur="500"/>
                                        <p:tgtEl>
                                          <p:spTgt spid="118786">
                                            <p:txEl>
                                              <p:charRg st="0" end="8"/>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18786">
                                            <p:txEl>
                                              <p:charRg st="8" end="49"/>
                                            </p:txEl>
                                          </p:spTgt>
                                        </p:tgtEl>
                                        <p:attrNameLst>
                                          <p:attrName>style.visibility</p:attrName>
                                        </p:attrNameLst>
                                      </p:cBhvr>
                                      <p:to>
                                        <p:strVal val="visible"/>
                                      </p:to>
                                    </p:set>
                                    <p:animEffect transition="in" filter="blinds(horizontal)">
                                      <p:cBhvr>
                                        <p:cTn id="10" dur="500"/>
                                        <p:tgtEl>
                                          <p:spTgt spid="118786">
                                            <p:txEl>
                                              <p:charRg st="8" end="49"/>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18786">
                                            <p:txEl>
                                              <p:charRg st="49" end="86"/>
                                            </p:txEl>
                                          </p:spTgt>
                                        </p:tgtEl>
                                        <p:attrNameLst>
                                          <p:attrName>style.visibility</p:attrName>
                                        </p:attrNameLst>
                                      </p:cBhvr>
                                      <p:to>
                                        <p:strVal val="visible"/>
                                      </p:to>
                                    </p:set>
                                    <p:animEffect transition="in" filter="blinds(horizontal)">
                                      <p:cBhvr>
                                        <p:cTn id="13" dur="500"/>
                                        <p:tgtEl>
                                          <p:spTgt spid="118786">
                                            <p:txEl>
                                              <p:charRg st="49" end="8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Text Box 4"/>
          <p:cNvSpPr txBox="1">
            <a:spLocks noChangeArrowheads="1"/>
          </p:cNvSpPr>
          <p:nvPr/>
        </p:nvSpPr>
        <p:spPr bwMode="auto">
          <a:xfrm>
            <a:off x="2762250" y="3371850"/>
            <a:ext cx="2038350" cy="2306955"/>
          </a:xfrm>
          <a:prstGeom prst="rect">
            <a:avLst/>
          </a:prstGeom>
          <a:noFill/>
          <a:ln>
            <a:noFill/>
          </a:ln>
          <a:effectLst/>
        </p:spPr>
        <p:txBody>
          <a:bodyPr>
            <a:spAutoFit/>
          </a:bodyPr>
          <a:p>
            <a:r>
              <a:rPr lang="zh-CN" altLang="en-US" sz="2400" b="1" dirty="0">
                <a:latin typeface="Arial" panose="020B0604020202090204" pitchFamily="34" charset="0"/>
              </a:rPr>
              <a:t>对参数</a:t>
            </a:r>
            <a:r>
              <a:rPr lang="en-US" altLang="zh-CN" sz="2400" b="1" dirty="0">
                <a:latin typeface="Arial" panose="020B0604020202090204" pitchFamily="34" charset="0"/>
              </a:rPr>
              <a:t>EPS</a:t>
            </a:r>
            <a:r>
              <a:rPr lang="zh-CN" altLang="en-US" sz="2400" b="1" dirty="0">
                <a:latin typeface="Arial" panose="020B0604020202090204" pitchFamily="34" charset="0"/>
              </a:rPr>
              <a:t>和</a:t>
            </a:r>
            <a:r>
              <a:rPr lang="en-US" altLang="zh-CN" sz="2400" b="1" dirty="0">
                <a:latin typeface="Arial" panose="020B0604020202090204" pitchFamily="34" charset="0"/>
              </a:rPr>
              <a:t>Minspt</a:t>
            </a:r>
            <a:r>
              <a:rPr lang="zh-CN" altLang="en-US" sz="2400" b="1" dirty="0">
                <a:latin typeface="Arial" panose="020B0604020202090204" pitchFamily="34" charset="0"/>
              </a:rPr>
              <a:t>非常敏感，但是这两个参数的选取主要依靠主观判断 </a:t>
            </a:r>
            <a:endParaRPr lang="zh-CN" altLang="en-US" sz="2400" b="1" dirty="0">
              <a:latin typeface="Arial" panose="020B0604020202090204" pitchFamily="34" charset="0"/>
            </a:endParaRPr>
          </a:p>
        </p:txBody>
      </p:sp>
      <p:sp>
        <p:nvSpPr>
          <p:cNvPr id="114693" name="Freeform 5"/>
          <p:cNvSpPr/>
          <p:nvPr/>
        </p:nvSpPr>
        <p:spPr bwMode="gray">
          <a:xfrm>
            <a:off x="4746625" y="3074988"/>
            <a:ext cx="903288" cy="1241425"/>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2"/>
              </a:gs>
              <a:gs pos="100000">
                <a:schemeClr val="accent2">
                  <a:gamma/>
                  <a:tint val="63529"/>
                  <a:invGamma/>
                </a:schemeClr>
              </a:gs>
            </a:gsLst>
            <a:lin ang="0" scaled="1"/>
          </a:gradFill>
          <a:ln>
            <a:noFill/>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Times New Roman" panose="02020503050405090304" charset="0"/>
              <a:ea typeface="宋体" charset="-122"/>
              <a:cs typeface="+mn-cs"/>
            </a:endParaRPr>
          </a:p>
        </p:txBody>
      </p:sp>
      <p:sp>
        <p:nvSpPr>
          <p:cNvPr id="114694" name="Freeform 6"/>
          <p:cNvSpPr/>
          <p:nvPr/>
        </p:nvSpPr>
        <p:spPr bwMode="gray">
          <a:xfrm flipH="1">
            <a:off x="6399213" y="3074988"/>
            <a:ext cx="903288" cy="1241425"/>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hlink"/>
              </a:gs>
              <a:gs pos="100000">
                <a:schemeClr val="hlink">
                  <a:gamma/>
                  <a:tint val="31765"/>
                  <a:invGamma/>
                </a:schemeClr>
              </a:gs>
            </a:gsLst>
            <a:lin ang="0" scaled="1"/>
          </a:gradFill>
          <a:ln>
            <a:noFill/>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Times New Roman" panose="02020503050405090304" charset="0"/>
              <a:ea typeface="宋体" charset="-122"/>
              <a:cs typeface="+mn-cs"/>
            </a:endParaRPr>
          </a:p>
        </p:txBody>
      </p:sp>
      <p:sp>
        <p:nvSpPr>
          <p:cNvPr id="124932" name="Text Box 7"/>
          <p:cNvSpPr txBox="1"/>
          <p:nvPr/>
        </p:nvSpPr>
        <p:spPr>
          <a:xfrm>
            <a:off x="4945698" y="1731963"/>
            <a:ext cx="2306955" cy="368300"/>
          </a:xfrm>
          <a:prstGeom prst="rect">
            <a:avLst/>
          </a:prstGeom>
          <a:noFill/>
          <a:ln w="9525">
            <a:noFill/>
          </a:ln>
        </p:spPr>
        <p:txBody>
          <a:bodyPr wrap="none">
            <a:spAutoFit/>
          </a:bodyPr>
          <a:p>
            <a:pPr algn="ctr"/>
            <a:r>
              <a:rPr lang="en-US" altLang="zh-CN" b="1" dirty="0">
                <a:solidFill>
                  <a:srgbClr val="000099"/>
                </a:solidFill>
                <a:effectLst>
                  <a:outerShdw blurRad="38100" dist="38100" dir="2700000">
                    <a:srgbClr val="C0C0C0"/>
                  </a:outerShdw>
                </a:effectLst>
                <a:latin typeface="Arial" panose="020B0604020202090204" pitchFamily="34" charset="0"/>
              </a:rPr>
              <a:t>DBSCAN</a:t>
            </a:r>
            <a:r>
              <a:rPr lang="zh-CN" altLang="en-US" b="1" dirty="0">
                <a:solidFill>
                  <a:srgbClr val="000099"/>
                </a:solidFill>
                <a:effectLst>
                  <a:outerShdw blurRad="38100" dist="38100" dir="2700000">
                    <a:srgbClr val="C0C0C0"/>
                  </a:outerShdw>
                </a:effectLst>
                <a:latin typeface="Arial" panose="020B0604020202090204" pitchFamily="34" charset="0"/>
              </a:rPr>
              <a:t>算法的缺点</a:t>
            </a:r>
            <a:endParaRPr lang="zh-CN" altLang="en-US" b="1" dirty="0">
              <a:solidFill>
                <a:srgbClr val="000099"/>
              </a:solidFill>
              <a:effectLst>
                <a:outerShdw blurRad="38100" dist="38100" dir="2700000">
                  <a:srgbClr val="C0C0C0"/>
                </a:outerShdw>
              </a:effectLst>
              <a:latin typeface="Arial" panose="020B0604020202090204" pitchFamily="34" charset="0"/>
            </a:endParaRPr>
          </a:p>
        </p:txBody>
      </p:sp>
      <p:sp>
        <p:nvSpPr>
          <p:cNvPr id="109574" name="Text Box 8"/>
          <p:cNvSpPr txBox="1">
            <a:spLocks noChangeArrowheads="1"/>
          </p:cNvSpPr>
          <p:nvPr/>
        </p:nvSpPr>
        <p:spPr bwMode="auto">
          <a:xfrm>
            <a:off x="6705600" y="3657600"/>
            <a:ext cx="2647950" cy="1198880"/>
          </a:xfrm>
          <a:prstGeom prst="rect">
            <a:avLst/>
          </a:prstGeom>
          <a:noFill/>
          <a:ln>
            <a:noFill/>
          </a:ln>
          <a:effectLst/>
        </p:spPr>
        <p:txBody>
          <a:bodyPr>
            <a:spAutoFit/>
          </a:bodyPr>
          <a:p>
            <a:pPr eaLnBrk="1" hangingPunct="1">
              <a:spcBef>
                <a:spcPct val="20000"/>
              </a:spcBef>
              <a:buClr>
                <a:schemeClr val="accent1"/>
              </a:buClr>
              <a:buFont typeface="Wingdings" panose="05000000000000000000" pitchFamily="2" charset="2"/>
              <a:buNone/>
            </a:pPr>
            <a:r>
              <a:rPr lang="en-US" altLang="zh-CN" sz="2400" b="1" dirty="0">
                <a:latin typeface="Arial" panose="020B0604020202090204" pitchFamily="34" charset="0"/>
              </a:rPr>
              <a:t>    </a:t>
            </a:r>
            <a:r>
              <a:rPr lang="zh-CN" altLang="en-US" sz="2400" b="1" dirty="0">
                <a:latin typeface="Arial" panose="020B0604020202090204" pitchFamily="34" charset="0"/>
              </a:rPr>
              <a:t>如果数据库比较大的时候要进行大量的</a:t>
            </a:r>
            <a:r>
              <a:rPr lang="en-US" altLang="zh-CN" sz="2400" b="1" dirty="0">
                <a:latin typeface="Arial" panose="020B0604020202090204" pitchFamily="34" charset="0"/>
              </a:rPr>
              <a:t>I/O </a:t>
            </a:r>
            <a:r>
              <a:rPr lang="zh-CN" altLang="en-US" sz="2400" b="1" dirty="0">
                <a:latin typeface="Arial" panose="020B0604020202090204" pitchFamily="34" charset="0"/>
              </a:rPr>
              <a:t>开销</a:t>
            </a:r>
            <a:endParaRPr lang="en-US" altLang="zh-CN" sz="2400" b="1" dirty="0">
              <a:latin typeface="Arial" panose="020B060402020209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6" name="Rectangle 2"/>
          <p:cNvSpPr>
            <a:spLocks noGrp="1" noChangeArrowheads="1"/>
          </p:cNvSpPr>
          <p:nvPr>
            <p:ph type="title"/>
          </p:nvPr>
        </p:nvSpPr>
        <p:spPr>
          <a:xfrm>
            <a:off x="4191000" y="457200"/>
            <a:ext cx="3657600" cy="609600"/>
          </a:xfrm>
        </p:spPr>
        <p:txBody>
          <a:bodyPr vert="horz" wrap="square" lIns="91440" tIns="45720" rIns="91440" bIns="45720" numCol="1" anchor="b" anchorCtr="0" compatLnSpc="1">
            <a:normAutofit fontScale="90000"/>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900" b="1" i="0" u="none" strike="noStrike" kern="0" cap="none" spc="0" normalizeH="0" baseline="0" noProof="0">
                <a:ln>
                  <a:noFill/>
                </a:ln>
                <a:solidFill>
                  <a:schemeClr val="tx2"/>
                </a:solidFill>
                <a:effectLst/>
                <a:uLnTx/>
                <a:uFillTx/>
                <a:latin typeface="Arial" panose="020B0604020202090204" pitchFamily="34" charset="0"/>
                <a:ea typeface="宋体" charset="0"/>
                <a:cs typeface="宋体" charset="0"/>
              </a:rPr>
              <a:t>Summary</a:t>
            </a:r>
            <a:endParaRPr kumimoji="0" lang="en-US" altLang="zh-CN" sz="3900" b="1" i="0" u="none" strike="noStrike" kern="0" cap="none" spc="0" normalizeH="0" baseline="0" noProof="0">
              <a:ln>
                <a:noFill/>
              </a:ln>
              <a:solidFill>
                <a:schemeClr val="tx2"/>
              </a:solidFill>
              <a:effectLst/>
              <a:uLnTx/>
              <a:uFillTx/>
              <a:latin typeface="Arial" panose="020B0604020202090204" pitchFamily="34" charset="0"/>
              <a:ea typeface="宋体" charset="0"/>
              <a:cs typeface="宋体" charset="0"/>
            </a:endParaRPr>
          </a:p>
        </p:txBody>
      </p:sp>
      <p:sp>
        <p:nvSpPr>
          <p:cNvPr id="123907" name="Rectangle 3"/>
          <p:cNvSpPr>
            <a:spLocks noGrp="1" noChangeArrowheads="1"/>
          </p:cNvSpPr>
          <p:nvPr>
            <p:ph idx="1"/>
          </p:nvPr>
        </p:nvSpPr>
        <p:spPr>
          <a:xfrm>
            <a:off x="1981200" y="1125538"/>
            <a:ext cx="8229600" cy="4281488"/>
          </a:xfrm>
        </p:spPr>
        <p:txBody>
          <a:bodyPr vert="horz" wrap="square" lIns="91440" tIns="45720" rIns="91440" bIns="45720" numCol="1" anchor="t" anchorCtr="0" compatLnSpc="1">
            <a:normAutofit lnSpcReduction="20000"/>
          </a:bodyPr>
          <a:lstStyle/>
          <a:p>
            <a:pPr marL="342900" marR="0" lvl="0" indent="-342900" algn="l" defTabSz="914400" rtl="0" eaLnBrk="1" fontAlgn="base" latinLnBrk="0" hangingPunct="1">
              <a:lnSpc>
                <a:spcPct val="110000"/>
              </a:lnSpc>
              <a:spcBef>
                <a:spcPct val="20000"/>
              </a:spcBef>
              <a:spcAft>
                <a:spcPct val="0"/>
              </a:spcAft>
              <a:buClr>
                <a:schemeClr val="tx2"/>
              </a:buClr>
              <a:buSzPct val="70000"/>
              <a:buFont typeface="Wingdings" panose="05000000000000000000" charset="0"/>
              <a:buChar char="l"/>
              <a:defRPr/>
            </a:pPr>
            <a:r>
              <a:rPr kumimoji="0" lang="en-US" altLang="zh-CN" sz="2400" b="0" i="0" u="none" strike="noStrike" kern="0" cap="none" spc="0" normalizeH="0" baseline="0" noProof="0">
                <a:ln>
                  <a:noFill/>
                </a:ln>
                <a:solidFill>
                  <a:schemeClr val="hlink"/>
                </a:solidFill>
                <a:effectLst/>
                <a:uLnTx/>
                <a:uFillTx/>
                <a:latin typeface="Arial" panose="020B0604020202090204" pitchFamily="34" charset="0"/>
                <a:ea typeface="宋体" charset="0"/>
                <a:cs typeface="宋体" charset="0"/>
              </a:rPr>
              <a:t>Cluster analysis</a:t>
            </a:r>
            <a:r>
              <a:rPr kumimoji="0" lang="en-US" altLang="zh-CN" sz="2400" b="0" i="0" u="none" strike="noStrike" kern="0" cap="none" spc="0" normalizeH="0" baseline="0" noProof="0">
                <a:ln>
                  <a:noFill/>
                </a:ln>
                <a:solidFill>
                  <a:schemeClr val="tx1"/>
                </a:solidFill>
                <a:effectLst/>
                <a:uLnTx/>
                <a:uFillTx/>
                <a:latin typeface="Arial" panose="020B0604020202090204" pitchFamily="34" charset="0"/>
                <a:ea typeface="宋体" charset="0"/>
                <a:cs typeface="宋体" charset="0"/>
              </a:rPr>
              <a:t> groups objects based on their </a:t>
            </a:r>
            <a:r>
              <a:rPr kumimoji="0" lang="en-US" altLang="zh-CN" sz="2400" b="0" i="0" u="none" strike="noStrike" kern="0" cap="none" spc="0" normalizeH="0" baseline="0" noProof="0">
                <a:ln>
                  <a:noFill/>
                </a:ln>
                <a:solidFill>
                  <a:schemeClr val="hlink"/>
                </a:solidFill>
                <a:effectLst/>
                <a:uLnTx/>
                <a:uFillTx/>
                <a:latin typeface="Arial" panose="020B0604020202090204" pitchFamily="34" charset="0"/>
                <a:ea typeface="宋体" charset="0"/>
                <a:cs typeface="宋体" charset="0"/>
              </a:rPr>
              <a:t>similarity</a:t>
            </a:r>
            <a:r>
              <a:rPr kumimoji="0" lang="en-US" altLang="zh-CN" sz="2400" b="0" i="0" u="none" strike="noStrike" kern="0" cap="none" spc="0" normalizeH="0" baseline="0" noProof="0">
                <a:ln>
                  <a:noFill/>
                </a:ln>
                <a:solidFill>
                  <a:schemeClr val="tx1"/>
                </a:solidFill>
                <a:effectLst/>
                <a:uLnTx/>
                <a:uFillTx/>
                <a:latin typeface="Arial" panose="020B0604020202090204" pitchFamily="34" charset="0"/>
                <a:ea typeface="宋体" charset="0"/>
                <a:cs typeface="宋体" charset="0"/>
              </a:rPr>
              <a:t>  and has wide applications</a:t>
            </a:r>
            <a:endParaRPr kumimoji="0" lang="en-US" altLang="zh-CN" sz="2400" b="0" i="0" u="none" strike="noStrike" kern="0" cap="none" spc="0" normalizeH="0" baseline="0" noProof="0">
              <a:ln>
                <a:noFill/>
              </a:ln>
              <a:solidFill>
                <a:schemeClr val="tx1"/>
              </a:solidFill>
              <a:effectLst/>
              <a:uLnTx/>
              <a:uFillTx/>
              <a:latin typeface="Arial" panose="020B0604020202090204" pitchFamily="34" charset="0"/>
              <a:ea typeface="宋体" charset="0"/>
              <a:cs typeface="宋体" charset="0"/>
            </a:endParaRPr>
          </a:p>
          <a:p>
            <a:pPr marL="342900" marR="0" lvl="0" indent="-342900" algn="l" defTabSz="914400" rtl="0" eaLnBrk="1" fontAlgn="base" latinLnBrk="0" hangingPunct="1">
              <a:lnSpc>
                <a:spcPct val="110000"/>
              </a:lnSpc>
              <a:spcBef>
                <a:spcPct val="20000"/>
              </a:spcBef>
              <a:spcAft>
                <a:spcPct val="0"/>
              </a:spcAft>
              <a:buClr>
                <a:schemeClr val="tx2"/>
              </a:buClr>
              <a:buSzPct val="70000"/>
              <a:buFont typeface="Wingdings" panose="05000000000000000000" charset="0"/>
              <a:buChar char="l"/>
              <a:defRPr/>
            </a:pPr>
            <a:r>
              <a:rPr kumimoji="0" lang="en-US" altLang="zh-CN" sz="2400" b="0" i="0" u="none" strike="noStrike" kern="0" cap="none" spc="0" normalizeH="0" baseline="0" noProof="0">
                <a:ln>
                  <a:noFill/>
                </a:ln>
                <a:solidFill>
                  <a:schemeClr val="tx1"/>
                </a:solidFill>
                <a:effectLst/>
                <a:uLnTx/>
                <a:uFillTx/>
                <a:latin typeface="Arial" panose="020B0604020202090204" pitchFamily="34" charset="0"/>
                <a:ea typeface="宋体" charset="0"/>
                <a:cs typeface="宋体" charset="0"/>
              </a:rPr>
              <a:t>Measure of similarity can be computed for </a:t>
            </a:r>
            <a:r>
              <a:rPr kumimoji="0" lang="en-US" altLang="zh-CN" sz="2400" b="0" i="0" u="none" strike="noStrike" kern="0" cap="none" spc="0" normalizeH="0" baseline="0" noProof="0">
                <a:ln>
                  <a:noFill/>
                </a:ln>
                <a:solidFill>
                  <a:schemeClr val="hlink"/>
                </a:solidFill>
                <a:effectLst/>
                <a:uLnTx/>
                <a:uFillTx/>
                <a:latin typeface="Arial" panose="020B0604020202090204" pitchFamily="34" charset="0"/>
                <a:ea typeface="宋体" charset="0"/>
                <a:cs typeface="宋体" charset="0"/>
              </a:rPr>
              <a:t>various types of data</a:t>
            </a:r>
            <a:endParaRPr kumimoji="0" lang="en-US" altLang="zh-CN" sz="2400" b="0" i="0" u="none" strike="noStrike" kern="0" cap="none" spc="0" normalizeH="0" baseline="0" noProof="0">
              <a:ln>
                <a:noFill/>
              </a:ln>
              <a:solidFill>
                <a:schemeClr val="hlink"/>
              </a:solidFill>
              <a:effectLst/>
              <a:uLnTx/>
              <a:uFillTx/>
              <a:latin typeface="Arial" panose="020B0604020202090204" pitchFamily="34" charset="0"/>
              <a:ea typeface="宋体" charset="0"/>
              <a:cs typeface="宋体" charset="0"/>
            </a:endParaRPr>
          </a:p>
          <a:p>
            <a:pPr marL="342900" marR="0" lvl="0" indent="-342900" algn="l" defTabSz="914400" rtl="0" eaLnBrk="1" fontAlgn="base" latinLnBrk="0" hangingPunct="1">
              <a:lnSpc>
                <a:spcPct val="110000"/>
              </a:lnSpc>
              <a:spcBef>
                <a:spcPct val="20000"/>
              </a:spcBef>
              <a:spcAft>
                <a:spcPct val="0"/>
              </a:spcAft>
              <a:buClr>
                <a:schemeClr val="tx2"/>
              </a:buClr>
              <a:buSzPct val="70000"/>
              <a:buFont typeface="Wingdings" panose="05000000000000000000" charset="0"/>
              <a:buChar char="l"/>
              <a:defRPr/>
            </a:pPr>
            <a:r>
              <a:rPr kumimoji="0" lang="en-US" altLang="zh-CN" sz="2400" b="0" i="0" u="none" strike="noStrike" kern="0" cap="none" spc="0" normalizeH="0" baseline="0" noProof="0">
                <a:ln>
                  <a:noFill/>
                </a:ln>
                <a:solidFill>
                  <a:schemeClr val="tx1"/>
                </a:solidFill>
                <a:effectLst/>
                <a:uLnTx/>
                <a:uFillTx/>
                <a:latin typeface="Arial" panose="020B0604020202090204" pitchFamily="34" charset="0"/>
                <a:ea typeface="宋体" charset="0"/>
                <a:cs typeface="宋体" charset="0"/>
              </a:rPr>
              <a:t>Clustering algorithms can be </a:t>
            </a:r>
            <a:r>
              <a:rPr kumimoji="0" lang="en-US" altLang="zh-CN" sz="2400" b="0" i="0" u="none" strike="noStrike" kern="0" cap="none" spc="0" normalizeH="0" baseline="0" noProof="0">
                <a:ln>
                  <a:noFill/>
                </a:ln>
                <a:solidFill>
                  <a:schemeClr val="hlink"/>
                </a:solidFill>
                <a:effectLst/>
                <a:uLnTx/>
                <a:uFillTx/>
                <a:latin typeface="Arial" panose="020B0604020202090204" pitchFamily="34" charset="0"/>
                <a:ea typeface="宋体" charset="0"/>
                <a:cs typeface="宋体" charset="0"/>
              </a:rPr>
              <a:t>categorized</a:t>
            </a:r>
            <a:r>
              <a:rPr kumimoji="0" lang="en-US" altLang="zh-CN" sz="2400" b="0" i="0" u="none" strike="noStrike" kern="0" cap="none" spc="0" normalizeH="0" baseline="0" noProof="0">
                <a:ln>
                  <a:noFill/>
                </a:ln>
                <a:solidFill>
                  <a:schemeClr val="tx1"/>
                </a:solidFill>
                <a:effectLst/>
                <a:uLnTx/>
                <a:uFillTx/>
                <a:latin typeface="Arial" panose="020B0604020202090204" pitchFamily="34" charset="0"/>
                <a:ea typeface="宋体" charset="0"/>
                <a:cs typeface="宋体" charset="0"/>
              </a:rPr>
              <a:t> into partitioning methods, hierarchical methods, density-based methods, grid-based methods, and model-based methods</a:t>
            </a:r>
            <a:endParaRPr kumimoji="0" lang="en-US" altLang="zh-CN" sz="2400" b="0" i="0" u="none" strike="noStrike" kern="0" cap="none" spc="0" normalizeH="0" baseline="0" noProof="0">
              <a:ln>
                <a:noFill/>
              </a:ln>
              <a:solidFill>
                <a:schemeClr val="tx1"/>
              </a:solidFill>
              <a:effectLst/>
              <a:uLnTx/>
              <a:uFillTx/>
              <a:latin typeface="Arial" panose="020B0604020202090204" pitchFamily="34" charset="0"/>
              <a:ea typeface="宋体" charset="0"/>
              <a:cs typeface="宋体" charset="0"/>
            </a:endParaRPr>
          </a:p>
          <a:p>
            <a:pPr marL="342900" marR="0" lvl="0" indent="-342900" algn="l" defTabSz="914400" rtl="0" eaLnBrk="1" fontAlgn="base" latinLnBrk="0" hangingPunct="1">
              <a:lnSpc>
                <a:spcPct val="110000"/>
              </a:lnSpc>
              <a:spcBef>
                <a:spcPct val="20000"/>
              </a:spcBef>
              <a:spcAft>
                <a:spcPct val="0"/>
              </a:spcAft>
              <a:buClr>
                <a:schemeClr val="tx2"/>
              </a:buClr>
              <a:buSzPct val="70000"/>
              <a:buFont typeface="Wingdings" panose="05000000000000000000" charset="0"/>
              <a:buChar char="l"/>
              <a:defRPr/>
            </a:pPr>
            <a:r>
              <a:rPr kumimoji="0" lang="en-US" altLang="zh-CN" sz="2400" b="0" i="0" u="none" strike="noStrike" kern="0" cap="none" spc="0" normalizeH="0" baseline="0" noProof="0">
                <a:ln>
                  <a:noFill/>
                </a:ln>
                <a:solidFill>
                  <a:schemeClr val="hlink"/>
                </a:solidFill>
                <a:effectLst/>
                <a:uLnTx/>
                <a:uFillTx/>
                <a:latin typeface="Arial" panose="020B0604020202090204" pitchFamily="34" charset="0"/>
                <a:ea typeface="宋体" charset="0"/>
                <a:cs typeface="宋体" charset="0"/>
              </a:rPr>
              <a:t>Outlier detection</a:t>
            </a:r>
            <a:r>
              <a:rPr kumimoji="0" lang="en-US" altLang="zh-CN" sz="2400" b="0" i="0" u="none" strike="noStrike" kern="0" cap="none" spc="0" normalizeH="0" baseline="0" noProof="0">
                <a:ln>
                  <a:noFill/>
                </a:ln>
                <a:solidFill>
                  <a:schemeClr val="tx1"/>
                </a:solidFill>
                <a:effectLst/>
                <a:uLnTx/>
                <a:uFillTx/>
                <a:latin typeface="Arial" panose="020B0604020202090204" pitchFamily="34" charset="0"/>
                <a:ea typeface="宋体" charset="0"/>
                <a:cs typeface="宋体" charset="0"/>
              </a:rPr>
              <a:t> and analysis are very useful for fraud detection, etc. and can be performed by statistical, distance-based or deviation-based approaches</a:t>
            </a:r>
            <a:endParaRPr kumimoji="0" lang="en-US" altLang="zh-CN" sz="2400" b="0" i="0" u="none" strike="noStrike" kern="0" cap="none" spc="0" normalizeH="0" baseline="0" noProof="0">
              <a:ln>
                <a:noFill/>
              </a:ln>
              <a:solidFill>
                <a:schemeClr val="tx1"/>
              </a:solidFill>
              <a:effectLst/>
              <a:uLnTx/>
              <a:uFillTx/>
              <a:latin typeface="Arial" panose="020B0604020202090204" pitchFamily="34" charset="0"/>
              <a:ea typeface="宋体" charset="0"/>
              <a:cs typeface="宋体" charset="0"/>
            </a:endParaRPr>
          </a:p>
          <a:p>
            <a:pPr marL="342900" marR="0" lvl="0" indent="-342900" algn="l" defTabSz="914400" rtl="0" eaLnBrk="1" fontAlgn="base" latinLnBrk="0" hangingPunct="1">
              <a:lnSpc>
                <a:spcPct val="110000"/>
              </a:lnSpc>
              <a:spcBef>
                <a:spcPct val="20000"/>
              </a:spcBef>
              <a:spcAft>
                <a:spcPct val="0"/>
              </a:spcAft>
              <a:buClr>
                <a:schemeClr val="tx2"/>
              </a:buClr>
              <a:buSzPct val="70000"/>
              <a:buFont typeface="Wingdings" panose="05000000000000000000" charset="0"/>
              <a:buChar char="l"/>
              <a:defRPr/>
            </a:pPr>
            <a:r>
              <a:rPr kumimoji="0" lang="en-US" altLang="zh-CN" sz="2400" b="0" i="0" u="none" strike="noStrike" kern="0" cap="none" spc="0" normalizeH="0" baseline="0" noProof="0">
                <a:ln>
                  <a:noFill/>
                </a:ln>
                <a:solidFill>
                  <a:schemeClr val="tx1"/>
                </a:solidFill>
                <a:effectLst/>
                <a:uLnTx/>
                <a:uFillTx/>
                <a:latin typeface="Arial" panose="020B0604020202090204" pitchFamily="34" charset="0"/>
                <a:ea typeface="宋体" charset="0"/>
                <a:cs typeface="宋体" charset="0"/>
              </a:rPr>
              <a:t>There are still lots of research issues on cluster analysis</a:t>
            </a:r>
            <a:endParaRPr kumimoji="0" lang="en-US" altLang="zh-CN" sz="2400" b="0" i="0" u="none" strike="noStrike" kern="0" cap="none" spc="0" normalizeH="0" baseline="0" noProof="0">
              <a:ln>
                <a:noFill/>
              </a:ln>
              <a:solidFill>
                <a:schemeClr val="tx1"/>
              </a:solidFill>
              <a:effectLst/>
              <a:uLnTx/>
              <a:uFillTx/>
              <a:latin typeface="Arial" panose="020B0604020202090204" pitchFamily="34" charset="0"/>
              <a:ea typeface="宋体" charset="0"/>
              <a:cs typeface="宋体" charset="0"/>
            </a:endParaRPr>
          </a:p>
        </p:txBody>
      </p:sp>
    </p:spTree>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相似性</a:t>
            </a:r>
            <a:r>
              <a:rPr lang="en-US" altLang="zh-CN"/>
              <a:t>-</a:t>
            </a:r>
            <a:r>
              <a:rPr lang="zh-CN" altLang="en-US"/>
              <a:t>距离计算</a:t>
            </a:r>
            <a:endParaRPr lang="zh-CN" altLang="en-US"/>
          </a:p>
        </p:txBody>
      </p:sp>
      <p:sp>
        <p:nvSpPr>
          <p:cNvPr id="16387" name="Rectangle 3"/>
          <p:cNvSpPr>
            <a:spLocks noGrp="1" noChangeArrowheads="1"/>
          </p:cNvSpPr>
          <p:nvPr>
            <p:ph type="body" sz="half" idx="1"/>
          </p:nvPr>
        </p:nvSpPr>
        <p:spPr>
          <a:xfrm>
            <a:off x="827088" y="1916113"/>
            <a:ext cx="7554913" cy="4176713"/>
          </a:xfrm>
        </p:spPr>
        <p:txBody>
          <a:bodyPr vert="horz" wrap="square" lIns="91440" tIns="45720" rIns="91440" bIns="45720" numCol="1" anchor="t" anchorCtr="0" compatLnSpc="1"/>
          <a:p>
            <a:pPr eaLnBrk="1" hangingPunct="1">
              <a:lnSpc>
                <a:spcPct val="110000"/>
              </a:lnSpc>
            </a:pPr>
            <a:r>
              <a:rPr lang="zh-CN" altLang="en-US" sz="2200" i="1" dirty="0"/>
              <a:t>当</a:t>
            </a:r>
            <a:r>
              <a:rPr lang="en-US" altLang="zh-CN" sz="2200" i="1" dirty="0"/>
              <a:t>q</a:t>
            </a:r>
            <a:r>
              <a:rPr lang="en-US" altLang="zh-CN" sz="2200" dirty="0"/>
              <a:t> = </a:t>
            </a:r>
            <a:r>
              <a:rPr lang="en-US" altLang="zh-CN" sz="2200" i="1" dirty="0"/>
              <a:t>2</a:t>
            </a:r>
            <a:r>
              <a:rPr lang="en-US" altLang="zh-CN" sz="2200" dirty="0"/>
              <a:t>,</a:t>
            </a:r>
            <a:r>
              <a:rPr lang="en-US" altLang="zh-CN" sz="2200" i="1" dirty="0"/>
              <a:t> </a:t>
            </a:r>
            <a:r>
              <a:rPr lang="zh-CN" altLang="en-US" sz="2200" i="1" dirty="0"/>
              <a:t>是</a:t>
            </a:r>
            <a:r>
              <a:rPr lang="zh-CN" altLang="en-US" sz="2200" dirty="0"/>
              <a:t>欧几里得距离</a:t>
            </a:r>
            <a:r>
              <a:rPr lang="en-US" altLang="zh-CN" sz="2200" dirty="0"/>
              <a:t>Euclidean distance:</a:t>
            </a:r>
            <a:endParaRPr lang="en-US" altLang="zh-CN" sz="2200" dirty="0"/>
          </a:p>
          <a:p>
            <a:pPr eaLnBrk="1" hangingPunct="1">
              <a:lnSpc>
                <a:spcPct val="110000"/>
              </a:lnSpc>
            </a:pPr>
            <a:endParaRPr lang="en-US" altLang="zh-CN" sz="2200" dirty="0"/>
          </a:p>
          <a:p>
            <a:pPr lvl="1" eaLnBrk="1" hangingPunct="1">
              <a:lnSpc>
                <a:spcPct val="110000"/>
              </a:lnSpc>
            </a:pPr>
            <a:r>
              <a:rPr lang="zh-CN" altLang="en-US" sz="2000" dirty="0"/>
              <a:t>性质</a:t>
            </a:r>
            <a:endParaRPr lang="en-US" altLang="zh-CN" sz="2000" dirty="0"/>
          </a:p>
          <a:p>
            <a:pPr lvl="2" eaLnBrk="1" hangingPunct="1">
              <a:lnSpc>
                <a:spcPct val="110000"/>
              </a:lnSpc>
            </a:pPr>
            <a:r>
              <a:rPr lang="en-US" altLang="zh-CN" sz="2100" i="1" dirty="0"/>
              <a:t>d(i,j)</a:t>
            </a:r>
            <a:r>
              <a:rPr lang="en-US" altLang="zh-CN" sz="2100" dirty="0"/>
              <a:t> </a:t>
            </a:r>
            <a:r>
              <a:rPr lang="en-US" altLang="zh-CN" sz="2100" dirty="0">
                <a:sym typeface="Symbol" charset="2"/>
              </a:rPr>
              <a:t> 0</a:t>
            </a:r>
            <a:endParaRPr lang="en-US" altLang="zh-CN" sz="2100" dirty="0"/>
          </a:p>
          <a:p>
            <a:pPr lvl="2" eaLnBrk="1" hangingPunct="1">
              <a:lnSpc>
                <a:spcPct val="110000"/>
              </a:lnSpc>
            </a:pPr>
            <a:r>
              <a:rPr lang="en-US" altLang="zh-CN" sz="2100" i="1" dirty="0"/>
              <a:t>d(i,i)</a:t>
            </a:r>
            <a:r>
              <a:rPr lang="en-US" altLang="zh-CN" sz="2100" dirty="0"/>
              <a:t> </a:t>
            </a:r>
            <a:r>
              <a:rPr lang="en-US" altLang="zh-CN" sz="2100" dirty="0">
                <a:sym typeface="Symbol" charset="2"/>
              </a:rPr>
              <a:t>= 0</a:t>
            </a:r>
            <a:endParaRPr lang="en-US" altLang="zh-CN" sz="2100" dirty="0"/>
          </a:p>
          <a:p>
            <a:pPr lvl="2" eaLnBrk="1" hangingPunct="1">
              <a:lnSpc>
                <a:spcPct val="110000"/>
              </a:lnSpc>
            </a:pPr>
            <a:r>
              <a:rPr lang="en-US" altLang="zh-CN" sz="2100" i="1" dirty="0"/>
              <a:t>d(i,j)</a:t>
            </a:r>
            <a:r>
              <a:rPr lang="en-US" altLang="zh-CN" sz="2100" dirty="0"/>
              <a:t> </a:t>
            </a:r>
            <a:r>
              <a:rPr lang="en-US" altLang="zh-CN" sz="2100" dirty="0">
                <a:sym typeface="Symbol" charset="2"/>
              </a:rPr>
              <a:t>= </a:t>
            </a:r>
            <a:r>
              <a:rPr lang="en-US" altLang="zh-CN" sz="2100" i="1" dirty="0"/>
              <a:t>d(j,i)</a:t>
            </a:r>
            <a:endParaRPr lang="en-US" altLang="zh-CN" sz="2100" dirty="0"/>
          </a:p>
          <a:p>
            <a:pPr lvl="2" eaLnBrk="1" hangingPunct="1">
              <a:lnSpc>
                <a:spcPct val="110000"/>
              </a:lnSpc>
            </a:pPr>
            <a:r>
              <a:rPr lang="en-US" altLang="zh-CN" sz="2100" i="1" dirty="0"/>
              <a:t>d(i,j)</a:t>
            </a:r>
            <a:r>
              <a:rPr lang="en-US" altLang="zh-CN" sz="2100" dirty="0"/>
              <a:t> </a:t>
            </a:r>
            <a:r>
              <a:rPr lang="en-US" altLang="zh-CN" sz="2100" dirty="0">
                <a:sym typeface="Symbol" charset="2"/>
              </a:rPr>
              <a:t> </a:t>
            </a:r>
            <a:r>
              <a:rPr lang="en-US" altLang="zh-CN" sz="2100" i="1" dirty="0"/>
              <a:t>d(i,k)</a:t>
            </a:r>
            <a:r>
              <a:rPr lang="en-US" altLang="zh-CN" sz="2100" dirty="0"/>
              <a:t> </a:t>
            </a:r>
            <a:r>
              <a:rPr lang="en-US" altLang="zh-CN" sz="2100" dirty="0">
                <a:sym typeface="Symbol" charset="2"/>
              </a:rPr>
              <a:t>+ </a:t>
            </a:r>
            <a:r>
              <a:rPr lang="en-US" altLang="zh-CN" sz="2100" i="1" dirty="0"/>
              <a:t>d(k,j)</a:t>
            </a:r>
            <a:endParaRPr lang="en-US" altLang="zh-CN" sz="2200" dirty="0"/>
          </a:p>
        </p:txBody>
      </p:sp>
      <p:graphicFrame>
        <p:nvGraphicFramePr>
          <p:cNvPr id="31747" name="Object 4"/>
          <p:cNvGraphicFramePr>
            <a:graphicFrameLocks noChangeAspect="1"/>
          </p:cNvGraphicFramePr>
          <p:nvPr/>
        </p:nvGraphicFramePr>
        <p:xfrm>
          <a:off x="1331913" y="2319338"/>
          <a:ext cx="4033837" cy="461962"/>
        </p:xfrm>
        <a:graphic>
          <a:graphicData uri="http://schemas.openxmlformats.org/presentationml/2006/ole">
            <mc:AlternateContent xmlns:mc="http://schemas.openxmlformats.org/markup-compatibility/2006">
              <mc:Choice xmlns:v="urn:schemas-microsoft-com:vml" Requires="v">
                <p:oleObj spid="_x0000_s3083" name="" r:id="rId1" imgW="5168900" imgH="584200" progId="Equation.3">
                  <p:embed/>
                </p:oleObj>
              </mc:Choice>
              <mc:Fallback>
                <p:oleObj name="" r:id="rId1" imgW="5168900" imgH="584200" progId="Equation.3">
                  <p:embed/>
                  <p:pic>
                    <p:nvPicPr>
                      <p:cNvPr id="0" name="图片 3082"/>
                      <p:cNvPicPr/>
                      <p:nvPr/>
                    </p:nvPicPr>
                    <p:blipFill>
                      <a:blip r:embed="rId2"/>
                      <a:stretch>
                        <a:fillRect/>
                      </a:stretch>
                    </p:blipFill>
                    <p:spPr>
                      <a:xfrm>
                        <a:off x="1331913" y="2319338"/>
                        <a:ext cx="4033837" cy="461962"/>
                      </a:xfrm>
                      <a:prstGeom prst="rect">
                        <a:avLst/>
                      </a:prstGeom>
                      <a:solidFill>
                        <a:schemeClr val="bg1"/>
                      </a:solidFill>
                      <a:ln w="38100">
                        <a:miter/>
                      </a:ln>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相似性</a:t>
            </a:r>
            <a:r>
              <a:rPr lang="en-US" altLang="zh-CN"/>
              <a:t>-</a:t>
            </a:r>
            <a:r>
              <a:rPr lang="zh-CN" altLang="en-US"/>
              <a:t>大圆距离</a:t>
            </a:r>
            <a:endParaRPr lang="zh-CN" altLang="en-US"/>
          </a:p>
        </p:txBody>
      </p:sp>
      <p:pic>
        <p:nvPicPr>
          <p:cNvPr id="4" name="内容占位符 3"/>
          <p:cNvPicPr>
            <a:picLocks noChangeAspect="1"/>
          </p:cNvPicPr>
          <p:nvPr>
            <p:ph idx="1"/>
          </p:nvPr>
        </p:nvPicPr>
        <p:blipFill>
          <a:blip r:embed="rId1"/>
          <a:stretch>
            <a:fillRect/>
          </a:stretch>
        </p:blipFill>
        <p:spPr>
          <a:xfrm>
            <a:off x="781685" y="1691005"/>
            <a:ext cx="3729355" cy="2077085"/>
          </a:xfrm>
          <a:prstGeom prst="rect">
            <a:avLst/>
          </a:prstGeom>
        </p:spPr>
      </p:pic>
      <p:sp>
        <p:nvSpPr>
          <p:cNvPr id="5" name="文本框 4"/>
          <p:cNvSpPr txBox="1"/>
          <p:nvPr/>
        </p:nvSpPr>
        <p:spPr>
          <a:xfrm>
            <a:off x="1117600" y="3660140"/>
            <a:ext cx="10019665" cy="922020"/>
          </a:xfrm>
          <a:prstGeom prst="rect">
            <a:avLst/>
          </a:prstGeom>
          <a:noFill/>
        </p:spPr>
        <p:txBody>
          <a:bodyPr wrap="none" rtlCol="0">
            <a:spAutoFit/>
          </a:bodyPr>
          <a:p>
            <a:pPr algn="l"/>
            <a:r>
              <a:rPr lang="zh-CN" altLang="en-US"/>
              <a:t>设A1</a:t>
            </a:r>
            <a:r>
              <a:rPr lang="en-US" altLang="zh-CN"/>
              <a:t>(lat1,lon1)</a:t>
            </a:r>
            <a:r>
              <a:rPr lang="zh-CN" altLang="en-US"/>
              <a:t>，A2</a:t>
            </a:r>
            <a:r>
              <a:rPr lang="en-US" altLang="zh-CN"/>
              <a:t>(lat2,lon2)</a:t>
            </a:r>
            <a:r>
              <a:rPr lang="zh-CN" altLang="en-US"/>
              <a:t>（可设北纬为正，南纬为负</a:t>
            </a:r>
            <a:r>
              <a:rPr lang="en-US" altLang="zh-CN"/>
              <a:t>,</a:t>
            </a:r>
            <a:r>
              <a:rPr lang="zh-CN" altLang="en-US"/>
              <a:t>东经为正，西经为负），地球半径为R。</a:t>
            </a:r>
            <a:endParaRPr lang="zh-CN" altLang="en-US"/>
          </a:p>
          <a:p>
            <a:pPr algn="l"/>
            <a:r>
              <a:rPr lang="en-US" altLang="zh-CN"/>
              <a:t>d(A1,A2) = R*arccos(sin(lat1)*sin(lat2)  + cos(lat1)*cos(lat2)*cos(lon1-lon2)</a:t>
            </a:r>
            <a:endParaRPr lang="zh-CN" altLang="en-US"/>
          </a:p>
          <a:p>
            <a:pPr algn="l"/>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相似性</a:t>
            </a:r>
            <a:r>
              <a:rPr lang="en-US" altLang="zh-CN"/>
              <a:t>-</a:t>
            </a:r>
            <a:r>
              <a:rPr lang="zh-CN" altLang="en-US"/>
              <a:t>轨迹间距离</a:t>
            </a:r>
            <a:endParaRPr lang="zh-CN" altLang="en-US"/>
          </a:p>
        </p:txBody>
      </p:sp>
      <p:sp>
        <p:nvSpPr>
          <p:cNvPr id="3" name="内容占位符 2"/>
          <p:cNvSpPr>
            <a:spLocks noGrp="1"/>
          </p:cNvSpPr>
          <p:nvPr>
            <p:ph idx="1"/>
          </p:nvPr>
        </p:nvSpPr>
        <p:spPr/>
        <p:txBody>
          <a:bodyPr/>
          <a:p>
            <a:r>
              <a:rPr lang="en-US" altLang="zh-CN"/>
              <a:t>CPD</a:t>
            </a:r>
            <a:r>
              <a:rPr lang="zh-CN" altLang="en-US"/>
              <a:t>（最近两点距离</a:t>
            </a:r>
            <a:r>
              <a:rPr lang="en-US" altLang="zh-CN"/>
              <a:t>,Close Pair Distance</a:t>
            </a:r>
            <a:r>
              <a:rPr lang="zh-CN" altLang="en-US"/>
              <a:t>）</a:t>
            </a:r>
            <a:endParaRPr lang="zh-CN" altLang="en-US"/>
          </a:p>
          <a:p>
            <a:r>
              <a:rPr lang="en-US" altLang="zh-CN"/>
              <a:t>SPD</a:t>
            </a:r>
            <a:r>
              <a:rPr lang="zh-CN" altLang="en-US"/>
              <a:t>（所有点距离和，</a:t>
            </a:r>
            <a:r>
              <a:rPr lang="en-US" altLang="zh-CN"/>
              <a:t>Sum-of-Pair Distance)</a:t>
            </a:r>
            <a:endParaRPr lang="en-US" altLang="zh-CN"/>
          </a:p>
          <a:p>
            <a:r>
              <a:rPr lang="zh-CN" altLang="en-US" sz="2800">
                <a:sym typeface="+mn-ea"/>
              </a:rPr>
              <a:t>最长公共序列：LCSS，两个轨迹上两点之间，如果X和Y的距离都小于规定的阈值，则LCSS=LCSS(第一条剩余部分，第二条剩余部分)+1.如果大于规定的阈值，则LCSS=LCSS(第一条剩余部分，第二条轨迹)和LCSS(第二条剩余部分，第一条轨迹)的最大值</a:t>
            </a:r>
            <a:endParaRPr lang="zh-CN" altLang="en-US" sz="2800">
              <a:sym typeface="+mn-ea"/>
            </a:endParaRPr>
          </a:p>
          <a:p>
            <a:r>
              <a:rPr lang="zh-CN" altLang="en-US" sz="2800">
                <a:sym typeface="+mn-ea"/>
              </a:rPr>
              <a:t>编辑距离(Edit Distance)：指的是对一个轨迹只进行增、删、改，变为另一个轨迹所需要的最小操作次数。</a:t>
            </a:r>
            <a:endParaRPr lang="zh-CN" altLang="en-US" sz="2800"/>
          </a:p>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相似性</a:t>
            </a:r>
            <a:r>
              <a:rPr lang="en-US" altLang="zh-CN"/>
              <a:t>-</a:t>
            </a:r>
            <a:r>
              <a:rPr lang="zh-CN" altLang="en-US"/>
              <a:t>类间距</a:t>
            </a:r>
            <a:endParaRPr lang="zh-CN" altLang="en-US"/>
          </a:p>
        </p:txBody>
      </p:sp>
      <p:sp>
        <p:nvSpPr>
          <p:cNvPr id="25603" name="Rectangle 3"/>
          <p:cNvSpPr>
            <a:spLocks noChangeArrowheads="1"/>
          </p:cNvSpPr>
          <p:nvPr/>
        </p:nvSpPr>
        <p:spPr bwMode="auto">
          <a:xfrm>
            <a:off x="519113" y="2438400"/>
            <a:ext cx="8229600" cy="630238"/>
          </a:xfrm>
          <a:prstGeom prst="rect">
            <a:avLst/>
          </a:prstGeom>
          <a:noFill/>
          <a:ln>
            <a:noFill/>
          </a:ln>
          <a:effectLst/>
        </p:spPr>
        <p:txBody>
          <a:bodyPr/>
          <a:p>
            <a:pPr marL="342900" indent="-342900" eaLnBrk="1" hangingPunct="1">
              <a:spcBef>
                <a:spcPct val="20000"/>
              </a:spcBef>
              <a:buClr>
                <a:schemeClr val="accent2"/>
              </a:buClr>
              <a:buSzPct val="80000"/>
              <a:buFont typeface="Wingdings" panose="05000000000000000000" pitchFamily="2" charset="2"/>
              <a:buChar char="l"/>
            </a:pPr>
            <a:r>
              <a:rPr lang="zh-CN" altLang="en-US" sz="2600" b="1" dirty="0">
                <a:solidFill>
                  <a:srgbClr val="A50021"/>
                </a:solidFill>
                <a:latin typeface="Times New Roman" panose="02020503050405090304" charset="0"/>
              </a:rPr>
              <a:t>最短距离法</a:t>
            </a:r>
            <a:endParaRPr lang="zh-CN" altLang="en-US" sz="2600" b="1" dirty="0">
              <a:solidFill>
                <a:srgbClr val="A50021"/>
              </a:solidFill>
              <a:latin typeface="Times New Roman" panose="02020503050405090304" charset="0"/>
            </a:endParaRPr>
          </a:p>
        </p:txBody>
      </p:sp>
      <p:sp>
        <p:nvSpPr>
          <p:cNvPr id="25604" name="Rectangle 4"/>
          <p:cNvSpPr>
            <a:spLocks noChangeArrowheads="1"/>
          </p:cNvSpPr>
          <p:nvPr/>
        </p:nvSpPr>
        <p:spPr bwMode="auto">
          <a:xfrm>
            <a:off x="519113" y="3284538"/>
            <a:ext cx="8229600" cy="630238"/>
          </a:xfrm>
          <a:prstGeom prst="rect">
            <a:avLst/>
          </a:prstGeom>
          <a:noFill/>
          <a:ln>
            <a:noFill/>
          </a:ln>
          <a:effectLst/>
        </p:spPr>
        <p:txBody>
          <a:bodyPr/>
          <a:p>
            <a:pPr marL="342900" indent="-342900" eaLnBrk="1" hangingPunct="1">
              <a:spcBef>
                <a:spcPct val="20000"/>
              </a:spcBef>
              <a:buClr>
                <a:schemeClr val="tx2"/>
              </a:buClr>
              <a:buSzPct val="70000"/>
              <a:buFont typeface="Wingdings" panose="05000000000000000000" pitchFamily="2" charset="2"/>
              <a:buChar char="l"/>
            </a:pPr>
            <a:r>
              <a:rPr lang="zh-CN" altLang="en-US" sz="2300" b="1" dirty="0">
                <a:solidFill>
                  <a:srgbClr val="A50021"/>
                </a:solidFill>
                <a:latin typeface="Arial" panose="020B0604020202090204" pitchFamily="34" charset="0"/>
              </a:rPr>
              <a:t>最长距离法</a:t>
            </a:r>
            <a:endParaRPr lang="zh-CN" altLang="en-US" sz="2300" b="1" dirty="0">
              <a:solidFill>
                <a:srgbClr val="A50021"/>
              </a:solidFill>
              <a:latin typeface="Arial" panose="020B0604020202090204" pitchFamily="34" charset="0"/>
            </a:endParaRPr>
          </a:p>
        </p:txBody>
      </p:sp>
      <p:sp>
        <p:nvSpPr>
          <p:cNvPr id="25605" name="Rectangle 5"/>
          <p:cNvSpPr>
            <a:spLocks noChangeArrowheads="1"/>
          </p:cNvSpPr>
          <p:nvPr/>
        </p:nvSpPr>
        <p:spPr bwMode="auto">
          <a:xfrm>
            <a:off x="539750" y="4866958"/>
            <a:ext cx="8229600" cy="630238"/>
          </a:xfrm>
          <a:prstGeom prst="rect">
            <a:avLst/>
          </a:prstGeom>
          <a:noFill/>
          <a:ln>
            <a:noFill/>
          </a:ln>
          <a:effectLst/>
        </p:spPr>
        <p:txBody>
          <a:bodyPr/>
          <a:p>
            <a:pPr marL="342900" indent="-342900" eaLnBrk="1" hangingPunct="1">
              <a:spcBef>
                <a:spcPct val="20000"/>
              </a:spcBef>
              <a:buClr>
                <a:schemeClr val="tx2"/>
              </a:buClr>
              <a:buSzPct val="70000"/>
              <a:buFont typeface="Wingdings" panose="05000000000000000000" pitchFamily="2" charset="2"/>
              <a:buChar char="l"/>
            </a:pPr>
            <a:r>
              <a:rPr lang="zh-CN" altLang="en-US" sz="2300" b="1" dirty="0">
                <a:solidFill>
                  <a:srgbClr val="A50021"/>
                </a:solidFill>
                <a:latin typeface="Arial" panose="020B0604020202090204" pitchFamily="34" charset="0"/>
              </a:rPr>
              <a:t>类平均法</a:t>
            </a:r>
            <a:endParaRPr lang="zh-CN" altLang="en-US" sz="2300" b="1" dirty="0">
              <a:solidFill>
                <a:srgbClr val="A50021"/>
              </a:solidFill>
              <a:latin typeface="Arial" panose="020B0604020202090204" pitchFamily="34" charset="0"/>
            </a:endParaRPr>
          </a:p>
        </p:txBody>
      </p:sp>
      <p:sp>
        <p:nvSpPr>
          <p:cNvPr id="25606" name="Rectangle 6"/>
          <p:cNvSpPr>
            <a:spLocks noChangeArrowheads="1"/>
          </p:cNvSpPr>
          <p:nvPr/>
        </p:nvSpPr>
        <p:spPr bwMode="auto">
          <a:xfrm>
            <a:off x="539750" y="4094163"/>
            <a:ext cx="8229600" cy="630238"/>
          </a:xfrm>
          <a:prstGeom prst="rect">
            <a:avLst/>
          </a:prstGeom>
          <a:noFill/>
          <a:ln>
            <a:noFill/>
          </a:ln>
          <a:effectLst/>
        </p:spPr>
        <p:txBody>
          <a:bodyPr/>
          <a:p>
            <a:pPr marL="342900" marR="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charset="0"/>
              <a:buChar char="l"/>
              <a:defRPr/>
            </a:pPr>
            <a:r>
              <a:rPr kumimoji="0" lang="zh-CN" altLang="en-US" sz="2300" b="1" i="0" u="none" strike="noStrike" kern="1200" cap="none" spc="0" normalizeH="0" baseline="0" noProof="0" smtClean="0">
                <a:ln>
                  <a:noFill/>
                </a:ln>
                <a:solidFill>
                  <a:srgbClr val="A50021"/>
                </a:solidFill>
                <a:effectLst/>
                <a:uLnTx/>
                <a:uFillTx/>
                <a:latin typeface="Arial" panose="020B0604020202090204" pitchFamily="34" charset="0"/>
                <a:ea typeface="宋体" charset="0"/>
                <a:cs typeface="宋体" charset="0"/>
              </a:rPr>
              <a:t>重心法</a:t>
            </a:r>
            <a:endParaRPr kumimoji="0" lang="zh-CN" altLang="en-US" sz="2300" b="1" i="0" u="none" strike="noStrike" kern="1200" cap="none" spc="0" normalizeH="0" baseline="0" noProof="0" smtClean="0">
              <a:ln>
                <a:noFill/>
              </a:ln>
              <a:solidFill>
                <a:srgbClr val="A50021"/>
              </a:solidFill>
              <a:effectLst/>
              <a:uLnTx/>
              <a:uFillTx/>
              <a:latin typeface="Arial" panose="020B0604020202090204" pitchFamily="34" charset="0"/>
              <a:ea typeface="宋体" charset="0"/>
              <a:cs typeface="宋体" charset="0"/>
            </a:endParaRPr>
          </a:p>
        </p:txBody>
      </p:sp>
      <p:graphicFrame>
        <p:nvGraphicFramePr>
          <p:cNvPr id="40966" name="Object 7"/>
          <p:cNvGraphicFramePr>
            <a:graphicFrameLocks noChangeAspect="1"/>
          </p:cNvGraphicFramePr>
          <p:nvPr/>
        </p:nvGraphicFramePr>
        <p:xfrm>
          <a:off x="3203575" y="2420938"/>
          <a:ext cx="3384550" cy="682625"/>
        </p:xfrm>
        <a:graphic>
          <a:graphicData uri="http://schemas.openxmlformats.org/presentationml/2006/ole">
            <mc:AlternateContent xmlns:mc="http://schemas.openxmlformats.org/markup-compatibility/2006">
              <mc:Choice xmlns:v="urn:schemas-microsoft-com:vml" Requires="v">
                <p:oleObj spid="_x0000_s3111" name="" r:id="rId1" imgW="1193800" imgH="241300" progId="Equation.DSMT4">
                  <p:embed/>
                </p:oleObj>
              </mc:Choice>
              <mc:Fallback>
                <p:oleObj name="" r:id="rId1" imgW="1193800" imgH="241300" progId="Equation.DSMT4">
                  <p:embed/>
                  <p:pic>
                    <p:nvPicPr>
                      <p:cNvPr id="0" name="图片 3110"/>
                      <p:cNvPicPr/>
                      <p:nvPr/>
                    </p:nvPicPr>
                    <p:blipFill>
                      <a:blip r:embed="rId2"/>
                      <a:stretch>
                        <a:fillRect/>
                      </a:stretch>
                    </p:blipFill>
                    <p:spPr>
                      <a:xfrm>
                        <a:off x="3203575" y="2420938"/>
                        <a:ext cx="3384550" cy="682625"/>
                      </a:xfrm>
                      <a:prstGeom prst="rect">
                        <a:avLst/>
                      </a:prstGeom>
                      <a:noFill/>
                      <a:ln w="38100">
                        <a:noFill/>
                        <a:miter/>
                      </a:ln>
                    </p:spPr>
                  </p:pic>
                </p:oleObj>
              </mc:Fallback>
            </mc:AlternateContent>
          </a:graphicData>
        </a:graphic>
      </p:graphicFrame>
      <p:graphicFrame>
        <p:nvGraphicFramePr>
          <p:cNvPr id="40967" name="Object 8"/>
          <p:cNvGraphicFramePr>
            <a:graphicFrameLocks noChangeAspect="1"/>
          </p:cNvGraphicFramePr>
          <p:nvPr/>
        </p:nvGraphicFramePr>
        <p:xfrm>
          <a:off x="3132138" y="3236913"/>
          <a:ext cx="3527425" cy="696912"/>
        </p:xfrm>
        <a:graphic>
          <a:graphicData uri="http://schemas.openxmlformats.org/presentationml/2006/ole">
            <mc:AlternateContent xmlns:mc="http://schemas.openxmlformats.org/markup-compatibility/2006">
              <mc:Choice xmlns:v="urn:schemas-microsoft-com:vml" Requires="v">
                <p:oleObj spid="_x0000_s3112" name="" r:id="rId3" imgW="1218565" imgH="241300" progId="Equation.DSMT4">
                  <p:embed/>
                </p:oleObj>
              </mc:Choice>
              <mc:Fallback>
                <p:oleObj name="" r:id="rId3" imgW="1218565" imgH="241300" progId="Equation.DSMT4">
                  <p:embed/>
                  <p:pic>
                    <p:nvPicPr>
                      <p:cNvPr id="0" name="图片 3111"/>
                      <p:cNvPicPr/>
                      <p:nvPr/>
                    </p:nvPicPr>
                    <p:blipFill>
                      <a:blip r:embed="rId4"/>
                      <a:stretch>
                        <a:fillRect/>
                      </a:stretch>
                    </p:blipFill>
                    <p:spPr>
                      <a:xfrm>
                        <a:off x="3132138" y="3236913"/>
                        <a:ext cx="3527425" cy="696912"/>
                      </a:xfrm>
                      <a:prstGeom prst="rect">
                        <a:avLst/>
                      </a:prstGeom>
                      <a:noFill/>
                      <a:ln w="38100">
                        <a:noFill/>
                        <a:miter/>
                      </a:ln>
                    </p:spPr>
                  </p:pic>
                </p:oleObj>
              </mc:Fallback>
            </mc:AlternateContent>
          </a:graphicData>
        </a:graphic>
      </p:graphicFrame>
      <p:graphicFrame>
        <p:nvGraphicFramePr>
          <p:cNvPr id="40968" name="Object 9"/>
          <p:cNvGraphicFramePr>
            <a:graphicFrameLocks noChangeAspect="1"/>
          </p:cNvGraphicFramePr>
          <p:nvPr/>
        </p:nvGraphicFramePr>
        <p:xfrm>
          <a:off x="3127375" y="4652963"/>
          <a:ext cx="4324350" cy="1166812"/>
        </p:xfrm>
        <a:graphic>
          <a:graphicData uri="http://schemas.openxmlformats.org/presentationml/2006/ole">
            <mc:AlternateContent xmlns:mc="http://schemas.openxmlformats.org/markup-compatibility/2006">
              <mc:Choice xmlns:v="urn:schemas-microsoft-com:vml" Requires="v">
                <p:oleObj spid="_x0000_s3113" name="" r:id="rId5" imgW="1739900" imgH="469900" progId="Equation.DSMT4">
                  <p:embed/>
                </p:oleObj>
              </mc:Choice>
              <mc:Fallback>
                <p:oleObj name="" r:id="rId5" imgW="1739900" imgH="469900" progId="Equation.DSMT4">
                  <p:embed/>
                  <p:pic>
                    <p:nvPicPr>
                      <p:cNvPr id="0" name="图片 3112"/>
                      <p:cNvPicPr/>
                      <p:nvPr/>
                    </p:nvPicPr>
                    <p:blipFill>
                      <a:blip r:embed="rId6"/>
                      <a:stretch>
                        <a:fillRect/>
                      </a:stretch>
                    </p:blipFill>
                    <p:spPr>
                      <a:xfrm>
                        <a:off x="3127375" y="4652963"/>
                        <a:ext cx="4324350" cy="1166812"/>
                      </a:xfrm>
                      <a:prstGeom prst="rect">
                        <a:avLst/>
                      </a:prstGeom>
                      <a:noFill/>
                      <a:ln w="38100">
                        <a:noFill/>
                        <a:miter/>
                      </a:ln>
                    </p:spPr>
                  </p:pic>
                </p:oleObj>
              </mc:Fallback>
            </mc:AlternateContent>
          </a:graphicData>
        </a:graphic>
      </p:graphicFrame>
      <p:graphicFrame>
        <p:nvGraphicFramePr>
          <p:cNvPr id="40969" name="Object 10"/>
          <p:cNvGraphicFramePr>
            <a:graphicFrameLocks noChangeAspect="1"/>
          </p:cNvGraphicFramePr>
          <p:nvPr/>
        </p:nvGraphicFramePr>
        <p:xfrm>
          <a:off x="3205163" y="4076700"/>
          <a:ext cx="3311525" cy="647700"/>
        </p:xfrm>
        <a:graphic>
          <a:graphicData uri="http://schemas.openxmlformats.org/presentationml/2006/ole">
            <mc:AlternateContent xmlns:mc="http://schemas.openxmlformats.org/markup-compatibility/2006">
              <mc:Choice xmlns:v="urn:schemas-microsoft-com:vml" Requires="v">
                <p:oleObj spid="_x0000_s3114" name="" r:id="rId7" imgW="1231265" imgH="241300" progId="Equation.DSMT4">
                  <p:embed/>
                </p:oleObj>
              </mc:Choice>
              <mc:Fallback>
                <p:oleObj name="" r:id="rId7" imgW="1231265" imgH="241300" progId="Equation.DSMT4">
                  <p:embed/>
                  <p:pic>
                    <p:nvPicPr>
                      <p:cNvPr id="0" name="图片 3113"/>
                      <p:cNvPicPr/>
                      <p:nvPr/>
                    </p:nvPicPr>
                    <p:blipFill>
                      <a:blip r:embed="rId8"/>
                      <a:stretch>
                        <a:fillRect/>
                      </a:stretch>
                    </p:blipFill>
                    <p:spPr>
                      <a:xfrm>
                        <a:off x="3205163" y="4076700"/>
                        <a:ext cx="3311525" cy="647700"/>
                      </a:xfrm>
                      <a:prstGeom prst="rect">
                        <a:avLst/>
                      </a:prstGeom>
                      <a:noFill/>
                      <a:ln w="38100">
                        <a:noFill/>
                        <a:miter/>
                      </a:ln>
                    </p:spPr>
                  </p:pic>
                </p:oleObj>
              </mc:Fallback>
            </mc:AlternateContent>
          </a:graphicData>
        </a:graphic>
      </p:graphicFrame>
      <p:sp>
        <p:nvSpPr>
          <p:cNvPr id="25611" name="Text Box 11"/>
          <p:cNvSpPr txBox="1">
            <a:spLocks noChangeArrowheads="1"/>
          </p:cNvSpPr>
          <p:nvPr/>
        </p:nvSpPr>
        <p:spPr bwMode="auto">
          <a:xfrm>
            <a:off x="539750" y="1628775"/>
            <a:ext cx="7056438" cy="488950"/>
          </a:xfrm>
          <a:prstGeom prst="rect">
            <a:avLst/>
          </a:prstGeom>
          <a:noFill/>
          <a:ln>
            <a:noFill/>
          </a:ln>
          <a:effectLst/>
        </p:spPr>
        <p:txBody>
          <a:bodyPr>
            <a:spAutoFit/>
          </a:bodyPr>
          <a:p>
            <a:pPr eaLnBrk="1" hangingPunct="1">
              <a:spcBef>
                <a:spcPct val="50000"/>
              </a:spcBef>
            </a:pPr>
            <a:r>
              <a:rPr lang="zh-CN" altLang="en-US" sz="2600" b="1" dirty="0">
                <a:latin typeface="Arial" panose="020B0604020202090204" pitchFamily="34" charset="0"/>
              </a:rPr>
              <a:t>两个聚类</a:t>
            </a:r>
            <a:r>
              <a:rPr lang="en-US" altLang="zh-CN" sz="2600" b="1" i="1" dirty="0">
                <a:latin typeface="Times New Roman" panose="02020503050405090304" charset="0"/>
              </a:rPr>
              <a:t>p</a:t>
            </a:r>
            <a:r>
              <a:rPr lang="zh-CN" altLang="en-US" sz="2600" b="1" dirty="0">
                <a:latin typeface="Times New Roman" panose="02020503050405090304" charset="0"/>
              </a:rPr>
              <a:t>和</a:t>
            </a:r>
            <a:r>
              <a:rPr lang="en-US" altLang="zh-CN" sz="2600" b="1" i="1" dirty="0">
                <a:latin typeface="Times New Roman" panose="02020503050405090304" charset="0"/>
              </a:rPr>
              <a:t>q</a:t>
            </a:r>
            <a:endParaRPr lang="en-US" altLang="zh-CN" sz="2600" b="1" i="1" dirty="0">
              <a:latin typeface="Times New Roman" panose="02020503050405090304" charset="0"/>
            </a:endParaRPr>
          </a:p>
        </p:txBody>
      </p:sp>
      <p:sp>
        <p:nvSpPr>
          <p:cNvPr id="25612" name="Rectangle 12"/>
          <p:cNvSpPr>
            <a:spLocks noChangeArrowheads="1"/>
          </p:cNvSpPr>
          <p:nvPr/>
        </p:nvSpPr>
        <p:spPr bwMode="auto">
          <a:xfrm>
            <a:off x="663575" y="5462588"/>
            <a:ext cx="8229600" cy="630238"/>
          </a:xfrm>
          <a:prstGeom prst="rect">
            <a:avLst/>
          </a:prstGeom>
          <a:noFill/>
          <a:ln>
            <a:noFill/>
          </a:ln>
          <a:effectLst/>
        </p:spPr>
        <p:txBody>
          <a:bodyPr/>
          <a:p>
            <a:pPr marL="342900" indent="-342900" eaLnBrk="1" hangingPunct="1">
              <a:spcBef>
                <a:spcPct val="20000"/>
              </a:spcBef>
              <a:buClr>
                <a:schemeClr val="tx2"/>
              </a:buClr>
              <a:buSzPct val="70000"/>
              <a:buFont typeface="Wingdings" panose="05000000000000000000" pitchFamily="2" charset="2"/>
              <a:buNone/>
            </a:pPr>
            <a:r>
              <a:rPr lang="en-US" altLang="zh-CN" sz="2300" b="1" dirty="0">
                <a:latin typeface="Arial" panose="020B0604020202090204" pitchFamily="34" charset="0"/>
              </a:rPr>
              <a:t>…………….</a:t>
            </a:r>
            <a:endParaRPr lang="en-US" altLang="zh-CN" sz="2300" b="1" dirty="0">
              <a:latin typeface="Arial" panose="020B060402020209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2"/>
          <p:cNvSpPr>
            <a:spLocks noChangeArrowheads="1"/>
          </p:cNvSpPr>
          <p:nvPr/>
        </p:nvSpPr>
        <p:spPr bwMode="auto">
          <a:xfrm>
            <a:off x="421005" y="1724025"/>
            <a:ext cx="11022330" cy="3023235"/>
          </a:xfrm>
          <a:prstGeom prst="rect">
            <a:avLst/>
          </a:prstGeom>
          <a:noFill/>
          <a:ln>
            <a:noFill/>
          </a:ln>
          <a:effectLst/>
        </p:spPr>
        <p:txBody>
          <a:bodyPr wrap="square">
            <a:spAutoFit/>
          </a:bodyPr>
          <a:p>
            <a:pPr marL="190500" indent="-190500" eaLnBrk="1" hangingPunct="1">
              <a:lnSpc>
                <a:spcPct val="105000"/>
              </a:lnSpc>
              <a:spcBef>
                <a:spcPct val="20000"/>
              </a:spcBef>
              <a:buClr>
                <a:schemeClr val="tx1"/>
              </a:buClr>
              <a:buSzPct val="60000"/>
              <a:buFont typeface="Wingdings" panose="05000000000000000000" pitchFamily="2" charset="2"/>
              <a:buChar char="n"/>
            </a:pPr>
            <a:r>
              <a:rPr lang="zh-CN" altLang="en-US" sz="2400" b="1" dirty="0">
                <a:latin typeface="华文新魏" pitchFamily="2" charset="-122"/>
                <a:ea typeface="华文新魏" pitchFamily="2" charset="-122"/>
              </a:rPr>
              <a:t>按照聚类的尺度，聚类方法可被分为以下三种： </a:t>
            </a:r>
            <a:endParaRPr lang="zh-CN" altLang="en-US" sz="2400" b="1" dirty="0">
              <a:latin typeface="华文新魏" pitchFamily="2" charset="-122"/>
              <a:ea typeface="华文新魏" pitchFamily="2" charset="-122"/>
            </a:endParaRPr>
          </a:p>
          <a:p>
            <a:pPr marL="571500" lvl="1" indent="-190500" eaLnBrk="1" hangingPunct="1">
              <a:lnSpc>
                <a:spcPct val="105000"/>
              </a:lnSpc>
              <a:spcBef>
                <a:spcPct val="20000"/>
              </a:spcBef>
              <a:buClr>
                <a:schemeClr val="hlink"/>
              </a:buClr>
              <a:buSzPct val="55000"/>
              <a:buFont typeface="Wingdings" panose="05000000000000000000" pitchFamily="2" charset="2"/>
              <a:buChar char="n"/>
            </a:pPr>
            <a:r>
              <a:rPr lang="zh-CN" altLang="en-US" sz="2400" b="1" dirty="0">
                <a:latin typeface="宋体" charset="-122"/>
              </a:rPr>
              <a:t>基于距离的聚类算法：用各式各样的距离来衡量数据对象之间的相似度，如</a:t>
            </a:r>
            <a:r>
              <a:rPr lang="en-US" altLang="zh-CN" sz="2400" b="1" i="1" dirty="0">
                <a:latin typeface="宋体" charset="-122"/>
              </a:rPr>
              <a:t>k</a:t>
            </a:r>
            <a:r>
              <a:rPr lang="en-US" altLang="zh-CN" sz="2400" b="1" dirty="0">
                <a:latin typeface="宋体" charset="-122"/>
              </a:rPr>
              <a:t>-means</a:t>
            </a:r>
            <a:r>
              <a:rPr lang="zh-CN" altLang="en-US" sz="2400" b="1" dirty="0">
                <a:latin typeface="宋体" charset="-122"/>
              </a:rPr>
              <a:t>、</a:t>
            </a:r>
            <a:r>
              <a:rPr lang="en-US" altLang="zh-CN" sz="2400" b="1" i="1" dirty="0">
                <a:latin typeface="宋体" charset="-122"/>
              </a:rPr>
              <a:t>k</a:t>
            </a:r>
            <a:r>
              <a:rPr lang="en-US" altLang="zh-CN" sz="2400" b="1" dirty="0">
                <a:latin typeface="宋体" charset="-122"/>
              </a:rPr>
              <a:t>-medoids</a:t>
            </a:r>
            <a:r>
              <a:rPr lang="zh-CN" altLang="en-US" sz="2400" b="1" dirty="0">
                <a:latin typeface="宋体" charset="-122"/>
              </a:rPr>
              <a:t>、</a:t>
            </a:r>
            <a:r>
              <a:rPr lang="en-US" altLang="zh-CN" sz="2400" b="1" dirty="0">
                <a:latin typeface="宋体" charset="-122"/>
              </a:rPr>
              <a:t>BIRCH</a:t>
            </a:r>
            <a:r>
              <a:rPr lang="zh-CN" altLang="en-US" sz="2400" b="1" dirty="0">
                <a:latin typeface="宋体" charset="-122"/>
              </a:rPr>
              <a:t>、</a:t>
            </a:r>
            <a:r>
              <a:rPr lang="en-US" altLang="zh-CN" sz="2400" b="1" dirty="0">
                <a:latin typeface="宋体" charset="-122"/>
              </a:rPr>
              <a:t>CURE</a:t>
            </a:r>
            <a:r>
              <a:rPr lang="zh-CN" altLang="en-US" sz="2400" b="1" dirty="0">
                <a:latin typeface="宋体" charset="-122"/>
              </a:rPr>
              <a:t>等算法。</a:t>
            </a:r>
            <a:endParaRPr lang="zh-CN" altLang="en-US" sz="2400" b="1" dirty="0">
              <a:latin typeface="宋体" charset="-122"/>
            </a:endParaRPr>
          </a:p>
          <a:p>
            <a:pPr marL="571500" lvl="1" indent="-190500" eaLnBrk="1" hangingPunct="1">
              <a:lnSpc>
                <a:spcPct val="105000"/>
              </a:lnSpc>
              <a:spcBef>
                <a:spcPct val="20000"/>
              </a:spcBef>
              <a:buClr>
                <a:schemeClr val="hlink"/>
              </a:buClr>
              <a:buSzPct val="55000"/>
              <a:buFont typeface="Wingdings" panose="05000000000000000000" pitchFamily="2" charset="2"/>
              <a:buChar char="n"/>
            </a:pPr>
            <a:r>
              <a:rPr lang="zh-CN" altLang="en-US" sz="2400" b="1" dirty="0">
                <a:latin typeface="宋体" charset="-122"/>
              </a:rPr>
              <a:t>基于密度的聚类算法：相对于基于距离的聚类算法，基于密度的聚类方法主要是依据合适的密度函数等。</a:t>
            </a:r>
            <a:endParaRPr lang="zh-CN" altLang="en-US" sz="2400" b="1" dirty="0">
              <a:latin typeface="宋体" charset="-122"/>
            </a:endParaRPr>
          </a:p>
          <a:p>
            <a:pPr marL="571500" lvl="1" indent="-190500" eaLnBrk="1" hangingPunct="1">
              <a:lnSpc>
                <a:spcPct val="105000"/>
              </a:lnSpc>
              <a:spcBef>
                <a:spcPct val="20000"/>
              </a:spcBef>
              <a:buClr>
                <a:schemeClr val="hlink"/>
              </a:buClr>
              <a:buSzPct val="55000"/>
              <a:buFont typeface="Wingdings" panose="05000000000000000000" pitchFamily="2" charset="2"/>
              <a:buChar char="n"/>
            </a:pPr>
            <a:r>
              <a:rPr lang="zh-CN" altLang="en-US" sz="2400" b="1" dirty="0">
                <a:latin typeface="宋体" charset="-122"/>
              </a:rPr>
              <a:t>基于互连性</a:t>
            </a:r>
            <a:r>
              <a:rPr lang="en-US" altLang="zh-CN" sz="2400" b="1" dirty="0">
                <a:latin typeface="宋体" charset="-122"/>
              </a:rPr>
              <a:t>(Linkage-Based)</a:t>
            </a:r>
            <a:r>
              <a:rPr lang="zh-CN" altLang="en-US" sz="2400" b="1" dirty="0">
                <a:latin typeface="宋体" charset="-122"/>
              </a:rPr>
              <a:t>的聚类算法：通常基于图或超图模型。高度连通的数据聚为一类。</a:t>
            </a:r>
            <a:endParaRPr lang="zh-CN" altLang="en-US" sz="2400" b="1" dirty="0">
              <a:latin typeface="宋体" charset="-122"/>
            </a:endParaRPr>
          </a:p>
        </p:txBody>
      </p:sp>
      <p:sp>
        <p:nvSpPr>
          <p:cNvPr id="51202" name="Rectangle 3"/>
          <p:cNvSpPr/>
          <p:nvPr/>
        </p:nvSpPr>
        <p:spPr>
          <a:xfrm>
            <a:off x="421005" y="950595"/>
            <a:ext cx="7086600" cy="609600"/>
          </a:xfrm>
          <a:prstGeom prst="rect">
            <a:avLst/>
          </a:prstGeom>
          <a:noFill/>
          <a:ln w="9525">
            <a:noFill/>
          </a:ln>
        </p:spPr>
        <p:txBody>
          <a:bodyPr anchor="b"/>
          <a:p>
            <a:pPr eaLnBrk="1" hangingPunct="1">
              <a:buFont typeface="Wingdings" panose="05000000000000000000" pitchFamily="2" charset="2"/>
              <a:buNone/>
            </a:pPr>
            <a:r>
              <a:rPr lang="zh-CN" altLang="en-US" sz="3200" b="1" dirty="0">
                <a:solidFill>
                  <a:schemeClr val="tx2"/>
                </a:solidFill>
                <a:effectLst>
                  <a:outerShdw blurRad="38100" dist="38100" dir="2700000">
                    <a:srgbClr val="C0C0C0"/>
                  </a:outerShdw>
                </a:effectLst>
                <a:latin typeface="华文新魏" pitchFamily="2" charset="-122"/>
                <a:ea typeface="华文新魏" pitchFamily="2" charset="-122"/>
              </a:rPr>
              <a:t>聚类分析方法的分类</a:t>
            </a:r>
            <a:endParaRPr lang="en-US" altLang="zh-CN" sz="3200" b="1" dirty="0">
              <a:solidFill>
                <a:schemeClr val="tx2"/>
              </a:solidFill>
              <a:effectLst>
                <a:outerShdw blurRad="38100" dist="38100" dir="2700000">
                  <a:srgbClr val="C0C0C0"/>
                </a:outerShdw>
              </a:effectLst>
              <a:latin typeface="华文新魏" pitchFamily="2" charset="-122"/>
              <a:ea typeface="华文新魏" pitchFamily="2"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10290</Words>
  <Application>WPS 表格</Application>
  <PresentationFormat>宽屏</PresentationFormat>
  <Paragraphs>1007</Paragraphs>
  <Slides>47</Slides>
  <Notes>0</Notes>
  <HiddenSlides>0</HiddenSlides>
  <MMClips>0</MMClips>
  <ScaleCrop>false</ScaleCrop>
  <HeadingPairs>
    <vt:vector size="8" baseType="variant">
      <vt:variant>
        <vt:lpstr>已用的字体</vt:lpstr>
      </vt:variant>
      <vt:variant>
        <vt:i4>34</vt:i4>
      </vt:variant>
      <vt:variant>
        <vt:lpstr>主题</vt:lpstr>
      </vt:variant>
      <vt:variant>
        <vt:i4>1</vt:i4>
      </vt:variant>
      <vt:variant>
        <vt:lpstr>嵌入 OLE 服务器</vt:lpstr>
      </vt:variant>
      <vt:variant>
        <vt:i4>12</vt:i4>
      </vt:variant>
      <vt:variant>
        <vt:lpstr>幻灯片标题</vt:lpstr>
      </vt:variant>
      <vt:variant>
        <vt:i4>47</vt:i4>
      </vt:variant>
    </vt:vector>
  </HeadingPairs>
  <TitlesOfParts>
    <vt:vector size="94" baseType="lpstr">
      <vt:lpstr>Arial</vt:lpstr>
      <vt:lpstr>方正书宋_GBK</vt:lpstr>
      <vt:lpstr>Wingdings</vt:lpstr>
      <vt:lpstr>宋体</vt:lpstr>
      <vt:lpstr>汉仪书宋二KW</vt:lpstr>
      <vt:lpstr>Calibri Light</vt:lpstr>
      <vt:lpstr>Helvetica Neue</vt:lpstr>
      <vt:lpstr>Calibri</vt:lpstr>
      <vt:lpstr>微软雅黑</vt:lpstr>
      <vt:lpstr>汉仪旗黑</vt:lpstr>
      <vt:lpstr>Arial Unicode MS</vt:lpstr>
      <vt:lpstr>宋体</vt:lpstr>
      <vt:lpstr>Times New Roman</vt:lpstr>
      <vt:lpstr>华文新魏</vt:lpstr>
      <vt:lpstr>苹方-简</vt:lpstr>
      <vt:lpstr>仿宋_GB2312</vt:lpstr>
      <vt:lpstr>方正仿宋_GBK</vt:lpstr>
      <vt:lpstr>Tahoma</vt:lpstr>
      <vt:lpstr>Symbol</vt:lpstr>
      <vt:lpstr>Kingsoft Sign</vt:lpstr>
      <vt:lpstr>Wingdings</vt:lpstr>
      <vt:lpstr>华文楷体</vt:lpstr>
      <vt:lpstr>华文宋体</vt:lpstr>
      <vt:lpstr>Gulim</vt:lpstr>
      <vt:lpstr>Gulim</vt:lpstr>
      <vt:lpstr>华文新魏</vt:lpstr>
      <vt:lpstr>楷体_GB2312</vt:lpstr>
      <vt:lpstr>隶书</vt:lpstr>
      <vt:lpstr>报隶-简</vt:lpstr>
      <vt:lpstr>汉仪楷体简</vt:lpstr>
      <vt:lpstr>Apple SD Gothic Neo</vt:lpstr>
      <vt:lpstr>MS PGothic</vt:lpstr>
      <vt:lpstr>华文行楷</vt:lpstr>
      <vt:lpstr>宋体-简</vt:lpstr>
      <vt:lpstr>Office 主题</vt:lpstr>
      <vt:lpstr>Equation.3</vt:lpstr>
      <vt:lpstr>Excel.Sheet.8</vt:lpstr>
      <vt:lpstr>Equation.3</vt:lpstr>
      <vt:lpstr>Equation.3</vt:lpstr>
      <vt:lpstr>Equation.3</vt:lpstr>
      <vt:lpstr>Equation.3</vt:lpstr>
      <vt:lpstr>Equation.DSMT4</vt:lpstr>
      <vt:lpstr>Equation.DSMT4</vt:lpstr>
      <vt:lpstr>Equation.DSMT4</vt:lpstr>
      <vt:lpstr>Equation.DSMT4</vt:lpstr>
      <vt:lpstr>Excel.Sheet.8</vt:lpstr>
      <vt:lpstr>Excel.Sheet.8</vt:lpstr>
      <vt:lpstr>人工智能原理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1、K-均值算法</vt:lpstr>
      <vt:lpstr>PowerPoint 演示文稿</vt:lpstr>
      <vt:lpstr>PowerPoint 演示文稿</vt:lpstr>
      <vt:lpstr>PowerPoint 演示文稿</vt:lpstr>
      <vt:lpstr>PowerPoint 演示文稿</vt:lpstr>
      <vt:lpstr>PowerPoint 演示文稿</vt:lpstr>
      <vt:lpstr>PowerPoint 演示文稿</vt:lpstr>
      <vt:lpstr>层次聚类方法（Hierarchical Clustering）</vt:lpstr>
      <vt:lpstr>PowerPoint 演示文稿</vt:lpstr>
      <vt:lpstr>PowerPoint 演示文稿</vt:lpstr>
      <vt:lpstr>          </vt:lpstr>
      <vt:lpstr>          </vt:lpstr>
      <vt:lpstr>          </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bigpan</dc:creator>
  <cp:lastModifiedBy>bigpan</cp:lastModifiedBy>
  <cp:revision>19</cp:revision>
  <dcterms:created xsi:type="dcterms:W3CDTF">2021-10-30T07:21:54Z</dcterms:created>
  <dcterms:modified xsi:type="dcterms:W3CDTF">2021-10-30T07:21:54Z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2052-3.8.1.6116</vt:lpwstr>
  </property>
</Properties>
</file>