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75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7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8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5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3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1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3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0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9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9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1F5E-AB96-4586-B6C7-5B0271D6F031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72A3-E952-41B9-BDD4-08424EE28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8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E2BB50-755A-4CD1-8C61-3BC36A10E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23" y="-1302057"/>
            <a:ext cx="9580845" cy="9580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AFA8BF-5A33-48D2-8903-DCC3169A099A}"/>
                  </a:ext>
                </a:extLst>
              </p:cNvPr>
              <p:cNvSpPr txBox="1"/>
              <p:nvPr/>
            </p:nvSpPr>
            <p:spPr>
              <a:xfrm>
                <a:off x="3737888" y="272534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AFA8BF-5A33-48D2-8903-DCC3169A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888" y="272534"/>
                <a:ext cx="4683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B69C1E-9465-4BC3-89F8-BFA4663B6E14}"/>
                  </a:ext>
                </a:extLst>
              </p:cNvPr>
              <p:cNvSpPr txBox="1"/>
              <p:nvPr/>
            </p:nvSpPr>
            <p:spPr>
              <a:xfrm>
                <a:off x="2815310" y="567670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B69C1E-9465-4BC3-89F8-BFA4663B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310" y="567670"/>
                <a:ext cx="4683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BEDD0D-02F7-4A76-B1BF-9A7E4BE3E51B}"/>
                  </a:ext>
                </a:extLst>
              </p:cNvPr>
              <p:cNvSpPr txBox="1"/>
              <p:nvPr/>
            </p:nvSpPr>
            <p:spPr>
              <a:xfrm>
                <a:off x="2083790" y="1111849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BEDD0D-02F7-4A76-B1BF-9A7E4BE3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90" y="1111849"/>
                <a:ext cx="4683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ACE3A8-BE2B-4AB8-BBCC-12FAAAEA8037}"/>
                  </a:ext>
                </a:extLst>
              </p:cNvPr>
              <p:cNvSpPr txBox="1"/>
              <p:nvPr/>
            </p:nvSpPr>
            <p:spPr>
              <a:xfrm>
                <a:off x="1548532" y="191919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ACE3A8-BE2B-4AB8-BBCC-12FAAAEA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32" y="1919198"/>
                <a:ext cx="4683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2375620-0F81-43F1-AD18-E0879D200AFD}"/>
                  </a:ext>
                </a:extLst>
              </p:cNvPr>
              <p:cNvSpPr txBox="1"/>
              <p:nvPr/>
            </p:nvSpPr>
            <p:spPr>
              <a:xfrm>
                <a:off x="1231838" y="2806835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2375620-0F81-43F1-AD18-E0879D200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38" y="2806835"/>
                <a:ext cx="4683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9064059-C6D1-4D7E-BAC1-5A904B06D042}"/>
                  </a:ext>
                </a:extLst>
              </p:cNvPr>
              <p:cNvSpPr txBox="1"/>
              <p:nvPr/>
            </p:nvSpPr>
            <p:spPr>
              <a:xfrm>
                <a:off x="1261573" y="373164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9064059-C6D1-4D7E-BAC1-5A904B06D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73" y="3731642"/>
                <a:ext cx="4683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F117149-EE1A-4FD4-B3D2-0F10885F3A93}"/>
                  </a:ext>
                </a:extLst>
              </p:cNvPr>
              <p:cNvSpPr txBox="1"/>
              <p:nvPr/>
            </p:nvSpPr>
            <p:spPr>
              <a:xfrm>
                <a:off x="1548532" y="4569471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F117149-EE1A-4FD4-B3D2-0F10885F3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32" y="4569471"/>
                <a:ext cx="4683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670CD3D-833C-46D4-8CFD-326CBBE42672}"/>
                  </a:ext>
                </a:extLst>
              </p:cNvPr>
              <p:cNvSpPr txBox="1"/>
              <p:nvPr/>
            </p:nvSpPr>
            <p:spPr>
              <a:xfrm>
                <a:off x="2083789" y="540135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670CD3D-833C-46D4-8CFD-326CBBE4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89" y="5401352"/>
                <a:ext cx="4683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3244E23-C837-4FAC-BBD3-650C222B1CB4}"/>
                  </a:ext>
                </a:extLst>
              </p:cNvPr>
              <p:cNvSpPr txBox="1"/>
              <p:nvPr/>
            </p:nvSpPr>
            <p:spPr>
              <a:xfrm>
                <a:off x="2837611" y="5964860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3244E23-C837-4FAC-BBD3-650C222B1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11" y="5964860"/>
                <a:ext cx="4683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76A7D89-4435-4A43-82F5-C3B246938DBB}"/>
                  </a:ext>
                </a:extLst>
              </p:cNvPr>
              <p:cNvSpPr txBox="1"/>
              <p:nvPr/>
            </p:nvSpPr>
            <p:spPr>
              <a:xfrm>
                <a:off x="3631580" y="633419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76A7D89-4435-4A43-82F5-C3B24693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80" y="6334192"/>
                <a:ext cx="4683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04E5DF-BE47-43DB-90AD-FFBFC866F738}"/>
                  </a:ext>
                </a:extLst>
              </p:cNvPr>
              <p:cNvSpPr txBox="1"/>
              <p:nvPr/>
            </p:nvSpPr>
            <p:spPr>
              <a:xfrm>
                <a:off x="4584640" y="638860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04E5DF-BE47-43DB-90AD-FFBFC866F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40" y="6388606"/>
                <a:ext cx="4683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9BE1401-4818-4CE8-8F15-72DF868EA0E9}"/>
                  </a:ext>
                </a:extLst>
              </p:cNvPr>
              <p:cNvSpPr txBox="1"/>
              <p:nvPr/>
            </p:nvSpPr>
            <p:spPr>
              <a:xfrm>
                <a:off x="5524318" y="614952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9BE1401-4818-4CE8-8F15-72DF868E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18" y="6149526"/>
                <a:ext cx="4683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9909C7-6599-4961-B680-4A6F1A978A62}"/>
                  </a:ext>
                </a:extLst>
              </p:cNvPr>
              <p:cNvSpPr txBox="1"/>
              <p:nvPr/>
            </p:nvSpPr>
            <p:spPr>
              <a:xfrm>
                <a:off x="6285570" y="5728454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9909C7-6599-4961-B680-4A6F1A978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70" y="5728454"/>
                <a:ext cx="4683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FFC7205-14D9-4E07-82F7-1956A1C327F7}"/>
                  </a:ext>
                </a:extLst>
              </p:cNvPr>
              <p:cNvSpPr txBox="1"/>
              <p:nvPr/>
            </p:nvSpPr>
            <p:spPr>
              <a:xfrm>
                <a:off x="6945722" y="5038711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FFC7205-14D9-4E07-82F7-1956A1C32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22" y="5038711"/>
                <a:ext cx="46835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E51125-5191-4C23-83B1-3E5AA1FE74D7}"/>
                  </a:ext>
                </a:extLst>
              </p:cNvPr>
              <p:cNvSpPr txBox="1"/>
              <p:nvPr/>
            </p:nvSpPr>
            <p:spPr>
              <a:xfrm>
                <a:off x="7289180" y="4150783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E51125-5191-4C23-83B1-3E5AA1FE7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180" y="4150783"/>
                <a:ext cx="46835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CC1738-1BA1-4168-9639-1D47CD0BDEDC}"/>
                  </a:ext>
                </a:extLst>
              </p:cNvPr>
              <p:cNvSpPr txBox="1"/>
              <p:nvPr/>
            </p:nvSpPr>
            <p:spPr>
              <a:xfrm>
                <a:off x="7400691" y="3337487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CC1738-1BA1-4168-9639-1D47CD0BD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691" y="3337487"/>
                <a:ext cx="46835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5C62390-A293-44BE-B4F8-93ACE47585DA}"/>
                  </a:ext>
                </a:extLst>
              </p:cNvPr>
              <p:cNvSpPr txBox="1"/>
              <p:nvPr/>
            </p:nvSpPr>
            <p:spPr>
              <a:xfrm>
                <a:off x="7289180" y="234457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5C62390-A293-44BE-B4F8-93ACE475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180" y="2344576"/>
                <a:ext cx="46835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75C8EF0-17F3-431C-94F4-511A8FC8755A}"/>
                  </a:ext>
                </a:extLst>
              </p:cNvPr>
              <p:cNvSpPr txBox="1"/>
              <p:nvPr/>
            </p:nvSpPr>
            <p:spPr>
              <a:xfrm>
                <a:off x="6923418" y="150568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75C8EF0-17F3-431C-94F4-511A8FC8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18" y="1505686"/>
                <a:ext cx="46835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8B75407-60EF-4C02-AB04-D9D1F0A73369}"/>
                  </a:ext>
                </a:extLst>
              </p:cNvPr>
              <p:cNvSpPr txBox="1"/>
              <p:nvPr/>
            </p:nvSpPr>
            <p:spPr>
              <a:xfrm>
                <a:off x="6214202" y="875443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8B75407-60EF-4C02-AB04-D9D1F0A7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202" y="875443"/>
                <a:ext cx="46835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5A7A796-BDC9-404C-93F9-8CBA02AA0880}"/>
                  </a:ext>
                </a:extLst>
              </p:cNvPr>
              <p:cNvSpPr txBox="1"/>
              <p:nvPr/>
            </p:nvSpPr>
            <p:spPr>
              <a:xfrm>
                <a:off x="5524318" y="457200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5A7A796-BDC9-404C-93F9-8CBA02AA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18" y="457200"/>
                <a:ext cx="46835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454A216-0495-4BA8-B2D5-351987B30982}"/>
                  </a:ext>
                </a:extLst>
              </p:cNvPr>
              <p:cNvSpPr txBox="1"/>
              <p:nvPr/>
            </p:nvSpPr>
            <p:spPr>
              <a:xfrm>
                <a:off x="4660466" y="19833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454A216-0495-4BA8-B2D5-351987B30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466" y="198338"/>
                <a:ext cx="468351" cy="369332"/>
              </a:xfrm>
              <a:prstGeom prst="rect">
                <a:avLst/>
              </a:prstGeom>
              <a:blipFill>
                <a:blip r:embed="rId23"/>
                <a:stretch>
                  <a:fillRect r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6491F36-75EE-4C3A-BC0F-F04113A7B0D4}"/>
              </a:ext>
            </a:extLst>
          </p:cNvPr>
          <p:cNvCxnSpPr>
            <a:cxnSpLocks/>
          </p:cNvCxnSpPr>
          <p:nvPr/>
        </p:nvCxnSpPr>
        <p:spPr>
          <a:xfrm>
            <a:off x="3972063" y="700297"/>
            <a:ext cx="1621389" cy="12623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AAD5C72-0C59-4EED-BAAD-84B887004443}"/>
              </a:ext>
            </a:extLst>
          </p:cNvPr>
          <p:cNvCxnSpPr/>
          <p:nvPr/>
        </p:nvCxnSpPr>
        <p:spPr>
          <a:xfrm>
            <a:off x="3972063" y="700297"/>
            <a:ext cx="2384132" cy="54447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E2BF75B-0AE0-46FD-8186-95B381FFC9A0}"/>
              </a:ext>
            </a:extLst>
          </p:cNvPr>
          <p:cNvCxnSpPr/>
          <p:nvPr/>
        </p:nvCxnSpPr>
        <p:spPr>
          <a:xfrm>
            <a:off x="3972063" y="700297"/>
            <a:ext cx="2384132" cy="502815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5E92E27-BD43-4EC2-A54C-C8B33291C011}"/>
              </a:ext>
            </a:extLst>
          </p:cNvPr>
          <p:cNvCxnSpPr/>
          <p:nvPr/>
        </p:nvCxnSpPr>
        <p:spPr>
          <a:xfrm>
            <a:off x="6356195" y="1244775"/>
            <a:ext cx="0" cy="450137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16C0269-E447-4EBA-89B2-D5D21337C23D}"/>
              </a:ext>
            </a:extLst>
          </p:cNvPr>
          <p:cNvCxnSpPr/>
          <p:nvPr/>
        </p:nvCxnSpPr>
        <p:spPr>
          <a:xfrm flipH="1">
            <a:off x="2016883" y="700297"/>
            <a:ext cx="1955180" cy="40538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ADFF14F-0012-4AB9-A30A-556FF8CF9744}"/>
              </a:ext>
            </a:extLst>
          </p:cNvPr>
          <p:cNvCxnSpPr/>
          <p:nvPr/>
        </p:nvCxnSpPr>
        <p:spPr>
          <a:xfrm>
            <a:off x="2024619" y="4795614"/>
            <a:ext cx="4339313" cy="9328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B80BBFE-C3F4-4ECB-8086-E54EB84FB0F1}"/>
              </a:ext>
            </a:extLst>
          </p:cNvPr>
          <p:cNvCxnSpPr/>
          <p:nvPr/>
        </p:nvCxnSpPr>
        <p:spPr>
          <a:xfrm flipV="1">
            <a:off x="1980019" y="972536"/>
            <a:ext cx="1133406" cy="38581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A1B847D-6D55-44C5-9928-ACF8CCE15B48}"/>
              </a:ext>
            </a:extLst>
          </p:cNvPr>
          <p:cNvCxnSpPr>
            <a:cxnSpLocks/>
          </p:cNvCxnSpPr>
          <p:nvPr/>
        </p:nvCxnSpPr>
        <p:spPr>
          <a:xfrm flipH="1">
            <a:off x="1747764" y="1005096"/>
            <a:ext cx="1330718" cy="29112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4814916-DBFE-46B3-AF74-D0087C15431C}"/>
              </a:ext>
            </a:extLst>
          </p:cNvPr>
          <p:cNvCxnSpPr/>
          <p:nvPr/>
        </p:nvCxnSpPr>
        <p:spPr>
          <a:xfrm flipV="1">
            <a:off x="1729924" y="2288530"/>
            <a:ext cx="250095" cy="16277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3507AFD-F023-4344-AEBF-445388EA0FF0}"/>
              </a:ext>
            </a:extLst>
          </p:cNvPr>
          <p:cNvCxnSpPr/>
          <p:nvPr/>
        </p:nvCxnSpPr>
        <p:spPr>
          <a:xfrm flipV="1">
            <a:off x="1980019" y="1048215"/>
            <a:ext cx="1098463" cy="12403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D929E0A-D564-4E33-99FD-B3963207AFB2}"/>
              </a:ext>
            </a:extLst>
          </p:cNvPr>
          <p:cNvCxnSpPr/>
          <p:nvPr/>
        </p:nvCxnSpPr>
        <p:spPr>
          <a:xfrm>
            <a:off x="2024619" y="4830708"/>
            <a:ext cx="1128946" cy="11341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5141069-6BD2-48C2-AFF0-F9F53DB6B085}"/>
              </a:ext>
            </a:extLst>
          </p:cNvPr>
          <p:cNvCxnSpPr/>
          <p:nvPr/>
        </p:nvCxnSpPr>
        <p:spPr>
          <a:xfrm flipV="1">
            <a:off x="3184050" y="5728454"/>
            <a:ext cx="3187618" cy="2592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60DB7A7-FDF8-4473-8DCB-CDA450E62CA5}"/>
              </a:ext>
            </a:extLst>
          </p:cNvPr>
          <p:cNvCxnSpPr/>
          <p:nvPr/>
        </p:nvCxnSpPr>
        <p:spPr>
          <a:xfrm flipH="1">
            <a:off x="3966557" y="5728454"/>
            <a:ext cx="2397375" cy="5618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8EF2EE0-8F85-4A6C-8939-591C4DD6B567}"/>
              </a:ext>
            </a:extLst>
          </p:cNvPr>
          <p:cNvCxnSpPr/>
          <p:nvPr/>
        </p:nvCxnSpPr>
        <p:spPr>
          <a:xfrm flipV="1">
            <a:off x="3966557" y="6129388"/>
            <a:ext cx="1687103" cy="1980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67F7984-D9DF-4C31-98E2-F036C3EA6865}"/>
              </a:ext>
            </a:extLst>
          </p:cNvPr>
          <p:cNvCxnSpPr>
            <a:endCxn id="24" idx="1"/>
          </p:cNvCxnSpPr>
          <p:nvPr/>
        </p:nvCxnSpPr>
        <p:spPr>
          <a:xfrm flipV="1">
            <a:off x="6371668" y="3522153"/>
            <a:ext cx="1029023" cy="22368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C515027-3FE3-474C-96FD-47CC4FA7CE40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6379404" y="1264226"/>
            <a:ext cx="1021287" cy="22579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53A34F7-F9A9-41BE-AD57-7625E3542877}"/>
              </a:ext>
            </a:extLst>
          </p:cNvPr>
          <p:cNvCxnSpPr>
            <a:stCxn id="24" idx="1"/>
          </p:cNvCxnSpPr>
          <p:nvPr/>
        </p:nvCxnSpPr>
        <p:spPr>
          <a:xfrm flipH="1">
            <a:off x="6945722" y="3522153"/>
            <a:ext cx="454969" cy="15761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67577F7-1CA6-4278-9B4C-6E3273DA121C}"/>
              </a:ext>
            </a:extLst>
          </p:cNvPr>
          <p:cNvCxnSpPr>
            <a:endCxn id="24" idx="1"/>
          </p:cNvCxnSpPr>
          <p:nvPr/>
        </p:nvCxnSpPr>
        <p:spPr>
          <a:xfrm>
            <a:off x="6945722" y="1875018"/>
            <a:ext cx="454969" cy="16471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6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E2BB50-755A-4CD1-8C61-3BC36A10E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23" y="-1302057"/>
            <a:ext cx="9580845" cy="9580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AFA8BF-5A33-48D2-8903-DCC3169A099A}"/>
                  </a:ext>
                </a:extLst>
              </p:cNvPr>
              <p:cNvSpPr txBox="1"/>
              <p:nvPr/>
            </p:nvSpPr>
            <p:spPr>
              <a:xfrm>
                <a:off x="3737888" y="272534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AFA8BF-5A33-48D2-8903-DCC3169A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888" y="272534"/>
                <a:ext cx="4683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B69C1E-9465-4BC3-89F8-BFA4663B6E14}"/>
                  </a:ext>
                </a:extLst>
              </p:cNvPr>
              <p:cNvSpPr txBox="1"/>
              <p:nvPr/>
            </p:nvSpPr>
            <p:spPr>
              <a:xfrm>
                <a:off x="2815310" y="567670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B69C1E-9465-4BC3-89F8-BFA4663B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310" y="567670"/>
                <a:ext cx="4683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BEDD0D-02F7-4A76-B1BF-9A7E4BE3E51B}"/>
                  </a:ext>
                </a:extLst>
              </p:cNvPr>
              <p:cNvSpPr txBox="1"/>
              <p:nvPr/>
            </p:nvSpPr>
            <p:spPr>
              <a:xfrm>
                <a:off x="2083790" y="1111849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BEDD0D-02F7-4A76-B1BF-9A7E4BE3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90" y="1111849"/>
                <a:ext cx="4683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ACE3A8-BE2B-4AB8-BBCC-12FAAAEA8037}"/>
                  </a:ext>
                </a:extLst>
              </p:cNvPr>
              <p:cNvSpPr txBox="1"/>
              <p:nvPr/>
            </p:nvSpPr>
            <p:spPr>
              <a:xfrm>
                <a:off x="1548532" y="191919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ACE3A8-BE2B-4AB8-BBCC-12FAAAEA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32" y="1919198"/>
                <a:ext cx="4683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2375620-0F81-43F1-AD18-E0879D200AFD}"/>
                  </a:ext>
                </a:extLst>
              </p:cNvPr>
              <p:cNvSpPr txBox="1"/>
              <p:nvPr/>
            </p:nvSpPr>
            <p:spPr>
              <a:xfrm>
                <a:off x="1231838" y="2806835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2375620-0F81-43F1-AD18-E0879D200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38" y="2806835"/>
                <a:ext cx="4683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9064059-C6D1-4D7E-BAC1-5A904B06D042}"/>
                  </a:ext>
                </a:extLst>
              </p:cNvPr>
              <p:cNvSpPr txBox="1"/>
              <p:nvPr/>
            </p:nvSpPr>
            <p:spPr>
              <a:xfrm>
                <a:off x="1261573" y="373164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9064059-C6D1-4D7E-BAC1-5A904B06D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73" y="3731642"/>
                <a:ext cx="4683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F117149-EE1A-4FD4-B3D2-0F10885F3A93}"/>
                  </a:ext>
                </a:extLst>
              </p:cNvPr>
              <p:cNvSpPr txBox="1"/>
              <p:nvPr/>
            </p:nvSpPr>
            <p:spPr>
              <a:xfrm>
                <a:off x="1548532" y="4569471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F117149-EE1A-4FD4-B3D2-0F10885F3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32" y="4569471"/>
                <a:ext cx="4683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670CD3D-833C-46D4-8CFD-326CBBE42672}"/>
                  </a:ext>
                </a:extLst>
              </p:cNvPr>
              <p:cNvSpPr txBox="1"/>
              <p:nvPr/>
            </p:nvSpPr>
            <p:spPr>
              <a:xfrm>
                <a:off x="2083789" y="540135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670CD3D-833C-46D4-8CFD-326CBBE4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89" y="5401352"/>
                <a:ext cx="4683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3244E23-C837-4FAC-BBD3-650C222B1CB4}"/>
                  </a:ext>
                </a:extLst>
              </p:cNvPr>
              <p:cNvSpPr txBox="1"/>
              <p:nvPr/>
            </p:nvSpPr>
            <p:spPr>
              <a:xfrm>
                <a:off x="2837611" y="5964860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3244E23-C837-4FAC-BBD3-650C222B1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11" y="5964860"/>
                <a:ext cx="4683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76A7D89-4435-4A43-82F5-C3B246938DBB}"/>
                  </a:ext>
                </a:extLst>
              </p:cNvPr>
              <p:cNvSpPr txBox="1"/>
              <p:nvPr/>
            </p:nvSpPr>
            <p:spPr>
              <a:xfrm>
                <a:off x="3631580" y="633419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76A7D89-4435-4A43-82F5-C3B24693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80" y="6334192"/>
                <a:ext cx="4683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04E5DF-BE47-43DB-90AD-FFBFC866F738}"/>
                  </a:ext>
                </a:extLst>
              </p:cNvPr>
              <p:cNvSpPr txBox="1"/>
              <p:nvPr/>
            </p:nvSpPr>
            <p:spPr>
              <a:xfrm>
                <a:off x="4584640" y="638860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04E5DF-BE47-43DB-90AD-FFBFC866F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40" y="6388606"/>
                <a:ext cx="4683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9BE1401-4818-4CE8-8F15-72DF868EA0E9}"/>
                  </a:ext>
                </a:extLst>
              </p:cNvPr>
              <p:cNvSpPr txBox="1"/>
              <p:nvPr/>
            </p:nvSpPr>
            <p:spPr>
              <a:xfrm>
                <a:off x="5524318" y="614952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9BE1401-4818-4CE8-8F15-72DF868E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18" y="6149526"/>
                <a:ext cx="4683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9909C7-6599-4961-B680-4A6F1A978A62}"/>
                  </a:ext>
                </a:extLst>
              </p:cNvPr>
              <p:cNvSpPr txBox="1"/>
              <p:nvPr/>
            </p:nvSpPr>
            <p:spPr>
              <a:xfrm>
                <a:off x="6285570" y="5728454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9909C7-6599-4961-B680-4A6F1A978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70" y="5728454"/>
                <a:ext cx="4683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FFC7205-14D9-4E07-82F7-1956A1C327F7}"/>
                  </a:ext>
                </a:extLst>
              </p:cNvPr>
              <p:cNvSpPr txBox="1"/>
              <p:nvPr/>
            </p:nvSpPr>
            <p:spPr>
              <a:xfrm>
                <a:off x="6945722" y="5038711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FFC7205-14D9-4E07-82F7-1956A1C32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22" y="5038711"/>
                <a:ext cx="46835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E51125-5191-4C23-83B1-3E5AA1FE74D7}"/>
                  </a:ext>
                </a:extLst>
              </p:cNvPr>
              <p:cNvSpPr txBox="1"/>
              <p:nvPr/>
            </p:nvSpPr>
            <p:spPr>
              <a:xfrm>
                <a:off x="7289180" y="4150783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E51125-5191-4C23-83B1-3E5AA1FE7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180" y="4150783"/>
                <a:ext cx="46835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CC1738-1BA1-4168-9639-1D47CD0BDEDC}"/>
                  </a:ext>
                </a:extLst>
              </p:cNvPr>
              <p:cNvSpPr txBox="1"/>
              <p:nvPr/>
            </p:nvSpPr>
            <p:spPr>
              <a:xfrm>
                <a:off x="7400691" y="3337487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CC1738-1BA1-4168-9639-1D47CD0BD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691" y="3337487"/>
                <a:ext cx="46835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5C62390-A293-44BE-B4F8-93ACE47585DA}"/>
                  </a:ext>
                </a:extLst>
              </p:cNvPr>
              <p:cNvSpPr txBox="1"/>
              <p:nvPr/>
            </p:nvSpPr>
            <p:spPr>
              <a:xfrm>
                <a:off x="7289180" y="234457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5C62390-A293-44BE-B4F8-93ACE475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180" y="2344576"/>
                <a:ext cx="46835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75C8EF0-17F3-431C-94F4-511A8FC8755A}"/>
                  </a:ext>
                </a:extLst>
              </p:cNvPr>
              <p:cNvSpPr txBox="1"/>
              <p:nvPr/>
            </p:nvSpPr>
            <p:spPr>
              <a:xfrm>
                <a:off x="6923418" y="150568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75C8EF0-17F3-431C-94F4-511A8FC8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18" y="1505686"/>
                <a:ext cx="46835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8B75407-60EF-4C02-AB04-D9D1F0A73369}"/>
                  </a:ext>
                </a:extLst>
              </p:cNvPr>
              <p:cNvSpPr txBox="1"/>
              <p:nvPr/>
            </p:nvSpPr>
            <p:spPr>
              <a:xfrm>
                <a:off x="6214202" y="875443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8B75407-60EF-4C02-AB04-D9D1F0A7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202" y="875443"/>
                <a:ext cx="46835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5A7A796-BDC9-404C-93F9-8CBA02AA0880}"/>
                  </a:ext>
                </a:extLst>
              </p:cNvPr>
              <p:cNvSpPr txBox="1"/>
              <p:nvPr/>
            </p:nvSpPr>
            <p:spPr>
              <a:xfrm>
                <a:off x="5524318" y="457200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5A7A796-BDC9-404C-93F9-8CBA02AA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18" y="457200"/>
                <a:ext cx="46835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454A216-0495-4BA8-B2D5-351987B30982}"/>
                  </a:ext>
                </a:extLst>
              </p:cNvPr>
              <p:cNvSpPr txBox="1"/>
              <p:nvPr/>
            </p:nvSpPr>
            <p:spPr>
              <a:xfrm>
                <a:off x="4660466" y="19833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454A216-0495-4BA8-B2D5-351987B30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466" y="198338"/>
                <a:ext cx="468351" cy="369332"/>
              </a:xfrm>
              <a:prstGeom prst="rect">
                <a:avLst/>
              </a:prstGeom>
              <a:blipFill>
                <a:blip r:embed="rId23"/>
                <a:stretch>
                  <a:fillRect r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B86F54-D46D-4095-9FA0-74707286EFCE}"/>
              </a:ext>
            </a:extLst>
          </p:cNvPr>
          <p:cNvCxnSpPr/>
          <p:nvPr/>
        </p:nvCxnSpPr>
        <p:spPr>
          <a:xfrm>
            <a:off x="3972063" y="691376"/>
            <a:ext cx="2361830" cy="5533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8F3F18-FE3B-417A-89EB-FA96A6E735C5}"/>
              </a:ext>
            </a:extLst>
          </p:cNvPr>
          <p:cNvCxnSpPr/>
          <p:nvPr/>
        </p:nvCxnSpPr>
        <p:spPr>
          <a:xfrm>
            <a:off x="4818815" y="641866"/>
            <a:ext cx="1498579" cy="60290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B413DB-6634-4FAA-BC95-90CE7533FBD2}"/>
              </a:ext>
            </a:extLst>
          </p:cNvPr>
          <p:cNvCxnSpPr/>
          <p:nvPr/>
        </p:nvCxnSpPr>
        <p:spPr>
          <a:xfrm flipH="1">
            <a:off x="3925229" y="691376"/>
            <a:ext cx="46834" cy="55800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7B4646C-E50D-43A0-A3C2-98A177C8A91C}"/>
              </a:ext>
            </a:extLst>
          </p:cNvPr>
          <p:cNvCxnSpPr/>
          <p:nvPr/>
        </p:nvCxnSpPr>
        <p:spPr>
          <a:xfrm flipH="1">
            <a:off x="3947527" y="1244775"/>
            <a:ext cx="2386366" cy="50316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D71536D-6CA9-43ED-94B1-894DBFE81006}"/>
              </a:ext>
            </a:extLst>
          </p:cNvPr>
          <p:cNvCxnSpPr/>
          <p:nvPr/>
        </p:nvCxnSpPr>
        <p:spPr>
          <a:xfrm>
            <a:off x="3150450" y="968075"/>
            <a:ext cx="774778" cy="53033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270E981-4117-476D-ADCD-C6235123FF51}"/>
              </a:ext>
            </a:extLst>
          </p:cNvPr>
          <p:cNvCxnSpPr/>
          <p:nvPr/>
        </p:nvCxnSpPr>
        <p:spPr>
          <a:xfrm flipH="1">
            <a:off x="1747023" y="968075"/>
            <a:ext cx="1424384" cy="29794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2A431B9-E5E2-40BE-9525-A352EA9A9A2B}"/>
              </a:ext>
            </a:extLst>
          </p:cNvPr>
          <p:cNvCxnSpPr/>
          <p:nvPr/>
        </p:nvCxnSpPr>
        <p:spPr>
          <a:xfrm>
            <a:off x="1773787" y="3957518"/>
            <a:ext cx="2151441" cy="23139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33B92C3-AB0C-4E04-BD21-89F2A66FF43F}"/>
              </a:ext>
            </a:extLst>
          </p:cNvPr>
          <p:cNvCxnSpPr/>
          <p:nvPr/>
        </p:nvCxnSpPr>
        <p:spPr>
          <a:xfrm flipH="1">
            <a:off x="1747023" y="1538988"/>
            <a:ext cx="725575" cy="24085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55A4737-E94E-4193-B789-D33EFFB823B7}"/>
              </a:ext>
            </a:extLst>
          </p:cNvPr>
          <p:cNvCxnSpPr/>
          <p:nvPr/>
        </p:nvCxnSpPr>
        <p:spPr>
          <a:xfrm flipH="1">
            <a:off x="1744047" y="2288529"/>
            <a:ext cx="232827" cy="165900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C5D29FC-71FF-40CD-9688-1F5273594937}"/>
              </a:ext>
            </a:extLst>
          </p:cNvPr>
          <p:cNvCxnSpPr>
            <a:stCxn id="15" idx="3"/>
          </p:cNvCxnSpPr>
          <p:nvPr/>
        </p:nvCxnSpPr>
        <p:spPr>
          <a:xfrm>
            <a:off x="2016883" y="4754137"/>
            <a:ext cx="1908345" cy="151730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5904F43-7EDE-43D5-8CED-3AEC8DEF2D09}"/>
              </a:ext>
            </a:extLst>
          </p:cNvPr>
          <p:cNvCxnSpPr/>
          <p:nvPr/>
        </p:nvCxnSpPr>
        <p:spPr>
          <a:xfrm>
            <a:off x="2472598" y="5450716"/>
            <a:ext cx="1452630" cy="8207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B0219B4-7107-43ED-9347-FDE8EB1CD562}"/>
              </a:ext>
            </a:extLst>
          </p:cNvPr>
          <p:cNvCxnSpPr/>
          <p:nvPr/>
        </p:nvCxnSpPr>
        <p:spPr>
          <a:xfrm>
            <a:off x="6356191" y="1263211"/>
            <a:ext cx="0" cy="44829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C20D5F0-7F7C-45D0-BC66-40A97227D19A}"/>
              </a:ext>
            </a:extLst>
          </p:cNvPr>
          <p:cNvCxnSpPr/>
          <p:nvPr/>
        </p:nvCxnSpPr>
        <p:spPr>
          <a:xfrm flipH="1">
            <a:off x="3947527" y="5770684"/>
            <a:ext cx="2386366" cy="5319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DC87BC1-5874-4B80-A24C-10AC63E725CC}"/>
              </a:ext>
            </a:extLst>
          </p:cNvPr>
          <p:cNvCxnSpPr/>
          <p:nvPr/>
        </p:nvCxnSpPr>
        <p:spPr>
          <a:xfrm flipH="1">
            <a:off x="4818815" y="5770684"/>
            <a:ext cx="1515078" cy="56844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4C7121A-948A-4869-8A59-05A62BD9A7A9}"/>
              </a:ext>
            </a:extLst>
          </p:cNvPr>
          <p:cNvCxnSpPr/>
          <p:nvPr/>
        </p:nvCxnSpPr>
        <p:spPr>
          <a:xfrm>
            <a:off x="6402143" y="1244775"/>
            <a:ext cx="543579" cy="38697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4CC625F-E956-446F-AAE1-59D8D7C8DEC1}"/>
              </a:ext>
            </a:extLst>
          </p:cNvPr>
          <p:cNvCxnSpPr>
            <a:endCxn id="25" idx="1"/>
          </p:cNvCxnSpPr>
          <p:nvPr/>
        </p:nvCxnSpPr>
        <p:spPr>
          <a:xfrm>
            <a:off x="6378490" y="1263211"/>
            <a:ext cx="910690" cy="12660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A6449D4-2396-406A-AB81-B23CCCC56DA3}"/>
              </a:ext>
            </a:extLst>
          </p:cNvPr>
          <p:cNvCxnSpPr/>
          <p:nvPr/>
        </p:nvCxnSpPr>
        <p:spPr>
          <a:xfrm flipH="1">
            <a:off x="6945722" y="2546613"/>
            <a:ext cx="343458" cy="253540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BF6C643-47FF-4818-99C3-B6B653685C81}"/>
              </a:ext>
            </a:extLst>
          </p:cNvPr>
          <p:cNvCxnSpPr>
            <a:stCxn id="25" idx="1"/>
            <a:endCxn id="23" idx="1"/>
          </p:cNvCxnSpPr>
          <p:nvPr/>
        </p:nvCxnSpPr>
        <p:spPr>
          <a:xfrm>
            <a:off x="7289180" y="2529242"/>
            <a:ext cx="0" cy="18062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6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8324B0-0CBB-4747-B6C8-645ED7D4B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562" y="-1639356"/>
            <a:ext cx="10136712" cy="1013671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0F996E1-ED27-4D7C-8873-94BA38FA827F}"/>
                  </a:ext>
                </a:extLst>
              </p:cNvPr>
              <p:cNvSpPr txBox="1"/>
              <p:nvPr/>
            </p:nvSpPr>
            <p:spPr>
              <a:xfrm>
                <a:off x="4103649" y="486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0F996E1-ED27-4D7C-8873-94BA38FA8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49" y="48696"/>
                <a:ext cx="4683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FA9E46-CF7F-47FE-B6ED-1130B3370E15}"/>
                  </a:ext>
                </a:extLst>
              </p:cNvPr>
              <p:cNvSpPr txBox="1"/>
              <p:nvPr/>
            </p:nvSpPr>
            <p:spPr>
              <a:xfrm>
                <a:off x="3456901" y="186809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FA9E46-CF7F-47FE-B6ED-1130B3370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01" y="186809"/>
                <a:ext cx="4683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08E86F-E867-40F2-A8A7-27B236618BDA}"/>
                  </a:ext>
                </a:extLst>
              </p:cNvPr>
              <p:cNvSpPr txBox="1"/>
              <p:nvPr/>
            </p:nvSpPr>
            <p:spPr>
              <a:xfrm>
                <a:off x="2810153" y="510659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08E86F-E867-40F2-A8A7-27B236618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153" y="510659"/>
                <a:ext cx="4683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232867-61E0-4A96-8795-F78530A88B03}"/>
                  </a:ext>
                </a:extLst>
              </p:cNvPr>
              <p:cNvSpPr txBox="1"/>
              <p:nvPr/>
            </p:nvSpPr>
            <p:spPr>
              <a:xfrm>
                <a:off x="2290087" y="93452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232867-61E0-4A96-8795-F78530A8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087" y="934522"/>
                <a:ext cx="4683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E48DDC-431C-456D-8B63-97FD7984BD3F}"/>
                  </a:ext>
                </a:extLst>
              </p:cNvPr>
              <p:cNvSpPr txBox="1"/>
              <p:nvPr/>
            </p:nvSpPr>
            <p:spPr>
              <a:xfrm>
                <a:off x="1770975" y="1453634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E48DDC-431C-456D-8B63-97FD7984B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75" y="1453634"/>
                <a:ext cx="4683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8CD75A-AC94-434B-BAE0-EF3B365D2C80}"/>
                  </a:ext>
                </a:extLst>
              </p:cNvPr>
              <p:cNvSpPr txBox="1"/>
              <p:nvPr/>
            </p:nvSpPr>
            <p:spPr>
              <a:xfrm>
                <a:off x="1409026" y="219182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8CD75A-AC94-434B-BAE0-EF3B365D2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26" y="2191822"/>
                <a:ext cx="4683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0123A0D-070A-439A-8F5F-83D3D3245B60}"/>
                  </a:ext>
                </a:extLst>
              </p:cNvPr>
              <p:cNvSpPr txBox="1"/>
              <p:nvPr/>
            </p:nvSpPr>
            <p:spPr>
              <a:xfrm>
                <a:off x="1300998" y="2868097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0123A0D-070A-439A-8F5F-83D3D324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98" y="2868097"/>
                <a:ext cx="4683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0AE40A-CFAB-434D-927B-CD8D59E73FD9}"/>
                  </a:ext>
                </a:extLst>
              </p:cNvPr>
              <p:cNvSpPr txBox="1"/>
              <p:nvPr/>
            </p:nvSpPr>
            <p:spPr>
              <a:xfrm>
                <a:off x="1323184" y="3601521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0AE40A-CFAB-434D-927B-CD8D59E7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84" y="3601521"/>
                <a:ext cx="4683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5AD83A-534E-45A3-9C22-29E10D7DDC82}"/>
                  </a:ext>
                </a:extLst>
              </p:cNvPr>
              <p:cNvSpPr txBox="1"/>
              <p:nvPr/>
            </p:nvSpPr>
            <p:spPr>
              <a:xfrm>
                <a:off x="1466175" y="4268263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5AD83A-534E-45A3-9C22-29E10D7D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75" y="4268263"/>
                <a:ext cx="4683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B05D1A1-5B4B-4169-AA95-025A4319C52E}"/>
                  </a:ext>
                </a:extLst>
              </p:cNvPr>
              <p:cNvSpPr txBox="1"/>
              <p:nvPr/>
            </p:nvSpPr>
            <p:spPr>
              <a:xfrm>
                <a:off x="1770975" y="4935005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B05D1A1-5B4B-4169-AA95-025A4319C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75" y="4935005"/>
                <a:ext cx="4683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ECB8607-F7CA-4AEA-B35D-0EE9FBA75815}"/>
                  </a:ext>
                </a:extLst>
              </p:cNvPr>
              <p:cNvSpPr txBox="1"/>
              <p:nvPr/>
            </p:nvSpPr>
            <p:spPr>
              <a:xfrm>
                <a:off x="2190075" y="54588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ECB8607-F7CA-4AEA-B35D-0EE9FBA75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75" y="5458896"/>
                <a:ext cx="4683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34F705F-0217-4A35-B93D-37771CE3DD73}"/>
                  </a:ext>
                </a:extLst>
              </p:cNvPr>
              <p:cNvSpPr txBox="1"/>
              <p:nvPr/>
            </p:nvSpPr>
            <p:spPr>
              <a:xfrm>
                <a:off x="2758438" y="592347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34F705F-0217-4A35-B93D-37771CE3D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38" y="5923478"/>
                <a:ext cx="4683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9E5924B-4A97-4F0B-ACD2-065E45954DD3}"/>
                  </a:ext>
                </a:extLst>
              </p:cNvPr>
              <p:cNvSpPr txBox="1"/>
              <p:nvPr/>
            </p:nvSpPr>
            <p:spPr>
              <a:xfrm>
                <a:off x="3366413" y="6206609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9E5924B-4A97-4F0B-ACD2-065E4595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13" y="6206609"/>
                <a:ext cx="4683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CE6BCA-728A-4628-BCC9-816B2D066DC6}"/>
                  </a:ext>
                </a:extLst>
              </p:cNvPr>
              <p:cNvSpPr txBox="1"/>
              <p:nvPr/>
            </p:nvSpPr>
            <p:spPr>
              <a:xfrm>
                <a:off x="4103648" y="643997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CE6BCA-728A-4628-BCC9-816B2D066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48" y="6439972"/>
                <a:ext cx="46835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AC85BF4-356C-4305-B66F-4B58BD6FD69A}"/>
                  </a:ext>
                </a:extLst>
              </p:cNvPr>
              <p:cNvSpPr txBox="1"/>
              <p:nvPr/>
            </p:nvSpPr>
            <p:spPr>
              <a:xfrm>
                <a:off x="4767794" y="643997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AC85BF4-356C-4305-B66F-4B58BD6FD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794" y="6439972"/>
                <a:ext cx="46835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E11370-9F19-4534-B1B1-6831DB7C5951}"/>
                  </a:ext>
                </a:extLst>
              </p:cNvPr>
              <p:cNvSpPr txBox="1"/>
              <p:nvPr/>
            </p:nvSpPr>
            <p:spPr>
              <a:xfrm>
                <a:off x="5432240" y="6292810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E11370-9F19-4534-B1B1-6831DB7C5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40" y="6292810"/>
                <a:ext cx="46835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074A976-64E9-47CF-9198-73314556F4C4}"/>
                  </a:ext>
                </a:extLst>
              </p:cNvPr>
              <p:cNvSpPr txBox="1"/>
              <p:nvPr/>
            </p:nvSpPr>
            <p:spPr>
              <a:xfrm>
                <a:off x="5991679" y="6084331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074A976-64E9-47CF-9198-73314556F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679" y="6084331"/>
                <a:ext cx="46835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A592EF1-0C35-41FA-BAAD-EF9FB8A4D9FD}"/>
                  </a:ext>
                </a:extLst>
              </p:cNvPr>
              <p:cNvSpPr txBox="1"/>
              <p:nvPr/>
            </p:nvSpPr>
            <p:spPr>
              <a:xfrm>
                <a:off x="6619200" y="56493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A592EF1-0C35-41FA-BAAD-EF9FB8A4D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00" y="5649396"/>
                <a:ext cx="46835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9F126BA-9CA9-468E-9D25-5B9EF4988B45}"/>
                  </a:ext>
                </a:extLst>
              </p:cNvPr>
              <p:cNvSpPr txBox="1"/>
              <p:nvPr/>
            </p:nvSpPr>
            <p:spPr>
              <a:xfrm>
                <a:off x="7087551" y="51921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9F126BA-9CA9-468E-9D25-5B9EF498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51" y="5192196"/>
                <a:ext cx="46835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646CB5-3D56-4ADB-9873-339E1E2615FA}"/>
                  </a:ext>
                </a:extLst>
              </p:cNvPr>
              <p:cNvSpPr txBox="1"/>
              <p:nvPr/>
            </p:nvSpPr>
            <p:spPr>
              <a:xfrm>
                <a:off x="7519313" y="4571507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646CB5-3D56-4ADB-9873-339E1E26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13" y="4571507"/>
                <a:ext cx="46835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5149B5E-B588-49EC-B12A-147D9CB87BE9}"/>
                  </a:ext>
                </a:extLst>
              </p:cNvPr>
              <p:cNvSpPr txBox="1"/>
              <p:nvPr/>
            </p:nvSpPr>
            <p:spPr>
              <a:xfrm>
                <a:off x="7677825" y="395081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5149B5E-B588-49EC-B12A-147D9CB8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825" y="3950818"/>
                <a:ext cx="468351" cy="369332"/>
              </a:xfrm>
              <a:prstGeom prst="rect">
                <a:avLst/>
              </a:prstGeom>
              <a:blipFill>
                <a:blip r:embed="rId23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C6022DB-788F-43C9-A26B-93D0C6F9CD6E}"/>
                  </a:ext>
                </a:extLst>
              </p:cNvPr>
              <p:cNvSpPr txBox="1"/>
              <p:nvPr/>
            </p:nvSpPr>
            <p:spPr>
              <a:xfrm>
                <a:off x="7820816" y="3237429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C6022DB-788F-43C9-A26B-93D0C6F9C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816" y="3237429"/>
                <a:ext cx="468351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92CB55-FCE4-476A-9F18-D66276D86BA2}"/>
                  </a:ext>
                </a:extLst>
              </p:cNvPr>
              <p:cNvSpPr txBox="1"/>
              <p:nvPr/>
            </p:nvSpPr>
            <p:spPr>
              <a:xfrm>
                <a:off x="7766148" y="25293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92CB55-FCE4-476A-9F18-D66276D8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48" y="2529396"/>
                <a:ext cx="468351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61E5A25-19A2-43DB-9323-E5D3DBA8B6F2}"/>
                  </a:ext>
                </a:extLst>
              </p:cNvPr>
              <p:cNvSpPr txBox="1"/>
              <p:nvPr/>
            </p:nvSpPr>
            <p:spPr>
              <a:xfrm>
                <a:off x="7555902" y="188965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61E5A25-19A2-43DB-9323-E5D3DBA8B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02" y="1889656"/>
                <a:ext cx="468351" cy="369332"/>
              </a:xfrm>
              <a:prstGeom prst="rect">
                <a:avLst/>
              </a:prstGeom>
              <a:blipFill>
                <a:blip r:embed="rId26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F67BA57-0185-4FC6-AED8-73925A4693C6}"/>
                  </a:ext>
                </a:extLst>
              </p:cNvPr>
              <p:cNvSpPr txBox="1"/>
              <p:nvPr/>
            </p:nvSpPr>
            <p:spPr>
              <a:xfrm>
                <a:off x="7138849" y="1281410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F67BA57-0185-4FC6-AED8-73925A469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49" y="1281410"/>
                <a:ext cx="468351" cy="369332"/>
              </a:xfrm>
              <a:prstGeom prst="rect">
                <a:avLst/>
              </a:prstGeom>
              <a:blipFill>
                <a:blip r:embed="rId27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E08A5FE-9922-45F4-871B-DBE5F943EBB1}"/>
                  </a:ext>
                </a:extLst>
              </p:cNvPr>
              <p:cNvSpPr txBox="1"/>
              <p:nvPr/>
            </p:nvSpPr>
            <p:spPr>
              <a:xfrm>
                <a:off x="6670498" y="74985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E08A5FE-9922-45F4-871B-DBE5F943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98" y="749856"/>
                <a:ext cx="468351" cy="369332"/>
              </a:xfrm>
              <a:prstGeom prst="rect">
                <a:avLst/>
              </a:prstGeom>
              <a:blipFill>
                <a:blip r:embed="rId28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CA6566-A225-46E5-9CEF-B9D0A77575F9}"/>
                  </a:ext>
                </a:extLst>
              </p:cNvPr>
              <p:cNvSpPr txBox="1"/>
              <p:nvPr/>
            </p:nvSpPr>
            <p:spPr>
              <a:xfrm>
                <a:off x="4750399" y="486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CA6566-A225-46E5-9CEF-B9D0A77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399" y="48696"/>
                <a:ext cx="468351" cy="369332"/>
              </a:xfrm>
              <a:prstGeom prst="rect">
                <a:avLst/>
              </a:prstGeom>
              <a:blipFill>
                <a:blip r:embed="rId29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E515F47-03F4-431B-A007-4C7AB27AB208}"/>
                  </a:ext>
                </a:extLst>
              </p:cNvPr>
              <p:cNvSpPr txBox="1"/>
              <p:nvPr/>
            </p:nvSpPr>
            <p:spPr>
              <a:xfrm>
                <a:off x="5523328" y="16775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E515F47-03F4-431B-A007-4C7AB27AB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28" y="167758"/>
                <a:ext cx="468351" cy="369332"/>
              </a:xfrm>
              <a:prstGeom prst="rect">
                <a:avLst/>
              </a:prstGeom>
              <a:blipFill>
                <a:blip r:embed="rId30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FABF04-666A-4E5A-8671-22238ABDA4BD}"/>
                  </a:ext>
                </a:extLst>
              </p:cNvPr>
              <p:cNvSpPr txBox="1"/>
              <p:nvPr/>
            </p:nvSpPr>
            <p:spPr>
              <a:xfrm>
                <a:off x="6202147" y="41802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FABF04-666A-4E5A-8671-22238ABDA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147" y="418028"/>
                <a:ext cx="468351" cy="369332"/>
              </a:xfrm>
              <a:prstGeom prst="rect">
                <a:avLst/>
              </a:prstGeom>
              <a:blipFill>
                <a:blip r:embed="rId31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91C6E3-3269-4762-920A-3A23B96FE734}"/>
              </a:ext>
            </a:extLst>
          </p:cNvPr>
          <p:cNvCxnSpPr>
            <a:endCxn id="32" idx="2"/>
          </p:cNvCxnSpPr>
          <p:nvPr/>
        </p:nvCxnSpPr>
        <p:spPr>
          <a:xfrm flipV="1">
            <a:off x="3691076" y="418028"/>
            <a:ext cx="1293499" cy="1846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5998453-58B0-420B-AE78-8DCC6E9B257F}"/>
              </a:ext>
            </a:extLst>
          </p:cNvPr>
          <p:cNvCxnSpPr/>
          <p:nvPr/>
        </p:nvCxnSpPr>
        <p:spPr>
          <a:xfrm flipV="1">
            <a:off x="3044328" y="418028"/>
            <a:ext cx="1957641" cy="4619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F3A7D10-AB7B-42AD-892B-93C56051801E}"/>
              </a:ext>
            </a:extLst>
          </p:cNvPr>
          <p:cNvCxnSpPr/>
          <p:nvPr/>
        </p:nvCxnSpPr>
        <p:spPr>
          <a:xfrm>
            <a:off x="5001969" y="457200"/>
            <a:ext cx="2188595" cy="11334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5FAF3BA-FBEC-4441-BD69-70D8E1B88C19}"/>
              </a:ext>
            </a:extLst>
          </p:cNvPr>
          <p:cNvCxnSpPr/>
          <p:nvPr/>
        </p:nvCxnSpPr>
        <p:spPr>
          <a:xfrm>
            <a:off x="3101058" y="906422"/>
            <a:ext cx="4095080" cy="708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6699D02-966D-4BAE-8F62-A441D2180765}"/>
              </a:ext>
            </a:extLst>
          </p:cNvPr>
          <p:cNvCxnSpPr/>
          <p:nvPr/>
        </p:nvCxnSpPr>
        <p:spPr>
          <a:xfrm flipH="1">
            <a:off x="1877377" y="906422"/>
            <a:ext cx="1223011" cy="15425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93C643-7972-4333-92FF-7B780485D795}"/>
              </a:ext>
            </a:extLst>
          </p:cNvPr>
          <p:cNvCxnSpPr/>
          <p:nvPr/>
        </p:nvCxnSpPr>
        <p:spPr>
          <a:xfrm flipV="1">
            <a:off x="1894771" y="1638300"/>
            <a:ext cx="5313187" cy="809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6BDF13-A645-478C-8254-BCAD5EAA8FB5}"/>
              </a:ext>
            </a:extLst>
          </p:cNvPr>
          <p:cNvCxnSpPr/>
          <p:nvPr/>
        </p:nvCxnSpPr>
        <p:spPr>
          <a:xfrm flipH="1">
            <a:off x="1876707" y="1319204"/>
            <a:ext cx="711957" cy="11096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7F4066-48ED-4E6B-A16A-E419198460F7}"/>
              </a:ext>
            </a:extLst>
          </p:cNvPr>
          <p:cNvCxnSpPr>
            <a:endCxn id="22" idx="0"/>
          </p:cNvCxnSpPr>
          <p:nvPr/>
        </p:nvCxnSpPr>
        <p:spPr>
          <a:xfrm>
            <a:off x="1894771" y="2413262"/>
            <a:ext cx="4331084" cy="36710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AA2615C-6DF4-4469-B974-812D633406D6}"/>
              </a:ext>
            </a:extLst>
          </p:cNvPr>
          <p:cNvCxnSpPr>
            <a:endCxn id="22" idx="0"/>
          </p:cNvCxnSpPr>
          <p:nvPr/>
        </p:nvCxnSpPr>
        <p:spPr>
          <a:xfrm flipH="1">
            <a:off x="6225855" y="1677583"/>
            <a:ext cx="982103" cy="44067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12D8507-F8EC-4DDD-96CB-5868E333DDBD}"/>
              </a:ext>
            </a:extLst>
          </p:cNvPr>
          <p:cNvCxnSpPr/>
          <p:nvPr/>
        </p:nvCxnSpPr>
        <p:spPr>
          <a:xfrm>
            <a:off x="1915331" y="2447925"/>
            <a:ext cx="668267" cy="30670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C4C34FF-A31A-43A6-B08E-AC9535A6B905}"/>
              </a:ext>
            </a:extLst>
          </p:cNvPr>
          <p:cNvCxnSpPr>
            <a:endCxn id="22" idx="0"/>
          </p:cNvCxnSpPr>
          <p:nvPr/>
        </p:nvCxnSpPr>
        <p:spPr>
          <a:xfrm>
            <a:off x="2597525" y="5538796"/>
            <a:ext cx="3628330" cy="5455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55C7EE2-C428-4C60-9B3C-9802F6E9FDDB}"/>
              </a:ext>
            </a:extLst>
          </p:cNvPr>
          <p:cNvCxnSpPr>
            <a:endCxn id="14" idx="3"/>
          </p:cNvCxnSpPr>
          <p:nvPr/>
        </p:nvCxnSpPr>
        <p:spPr>
          <a:xfrm>
            <a:off x="1915331" y="2471738"/>
            <a:ext cx="19195" cy="19811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9EE8180-29AB-41B1-A4DE-733F255FE03F}"/>
              </a:ext>
            </a:extLst>
          </p:cNvPr>
          <p:cNvCxnSpPr/>
          <p:nvPr/>
        </p:nvCxnSpPr>
        <p:spPr>
          <a:xfrm>
            <a:off x="1933723" y="4452929"/>
            <a:ext cx="663802" cy="10689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0B29E1C-07EF-4666-840A-71BE97184B35}"/>
              </a:ext>
            </a:extLst>
          </p:cNvPr>
          <p:cNvCxnSpPr>
            <a:endCxn id="13" idx="3"/>
          </p:cNvCxnSpPr>
          <p:nvPr/>
        </p:nvCxnSpPr>
        <p:spPr>
          <a:xfrm flipH="1">
            <a:off x="1791535" y="2494999"/>
            <a:ext cx="117519" cy="12911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8E114DE-EA84-44ED-BD3E-E1A3FBDEA808}"/>
              </a:ext>
            </a:extLst>
          </p:cNvPr>
          <p:cNvCxnSpPr/>
          <p:nvPr/>
        </p:nvCxnSpPr>
        <p:spPr>
          <a:xfrm>
            <a:off x="2597525" y="5538796"/>
            <a:ext cx="1698250" cy="9011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9A00DC9-DA90-4A06-88B7-D468440DB0F1}"/>
              </a:ext>
            </a:extLst>
          </p:cNvPr>
          <p:cNvCxnSpPr>
            <a:endCxn id="22" idx="0"/>
          </p:cNvCxnSpPr>
          <p:nvPr/>
        </p:nvCxnSpPr>
        <p:spPr>
          <a:xfrm flipV="1">
            <a:off x="4297927" y="6084331"/>
            <a:ext cx="1927928" cy="35564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2194DF-09CC-4524-BC13-A0915A1967E9}"/>
              </a:ext>
            </a:extLst>
          </p:cNvPr>
          <p:cNvCxnSpPr/>
          <p:nvPr/>
        </p:nvCxnSpPr>
        <p:spPr>
          <a:xfrm>
            <a:off x="2597525" y="5538796"/>
            <a:ext cx="1131513" cy="7233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3D24719-8B9F-4125-A557-9A4BED9546B0}"/>
              </a:ext>
            </a:extLst>
          </p:cNvPr>
          <p:cNvCxnSpPr>
            <a:endCxn id="19" idx="0"/>
          </p:cNvCxnSpPr>
          <p:nvPr/>
        </p:nvCxnSpPr>
        <p:spPr>
          <a:xfrm flipH="1">
            <a:off x="4337824" y="6347341"/>
            <a:ext cx="1218689" cy="926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3E2B9D1-873F-49F2-96F3-C2351594329D}"/>
              </a:ext>
            </a:extLst>
          </p:cNvPr>
          <p:cNvCxnSpPr/>
          <p:nvPr/>
        </p:nvCxnSpPr>
        <p:spPr>
          <a:xfrm>
            <a:off x="7207958" y="1694387"/>
            <a:ext cx="582119" cy="16919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E186384-1025-4A34-A161-5F080F9BDB25}"/>
              </a:ext>
            </a:extLst>
          </p:cNvPr>
          <p:cNvCxnSpPr>
            <a:endCxn id="22" idx="0"/>
          </p:cNvCxnSpPr>
          <p:nvPr/>
        </p:nvCxnSpPr>
        <p:spPr>
          <a:xfrm flipH="1">
            <a:off x="6225855" y="3420134"/>
            <a:ext cx="1594961" cy="26641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4F4B23E-E6D8-46A8-A0BF-5A4002C91397}"/>
              </a:ext>
            </a:extLst>
          </p:cNvPr>
          <p:cNvCxnSpPr>
            <a:stCxn id="27" idx="1"/>
          </p:cNvCxnSpPr>
          <p:nvPr/>
        </p:nvCxnSpPr>
        <p:spPr>
          <a:xfrm flipH="1">
            <a:off x="7499017" y="3422095"/>
            <a:ext cx="321799" cy="13340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3F0DF96-1E7E-4CC4-8F3B-BA6B516115F5}"/>
              </a:ext>
            </a:extLst>
          </p:cNvPr>
          <p:cNvCxnSpPr>
            <a:stCxn id="25" idx="1"/>
          </p:cNvCxnSpPr>
          <p:nvPr/>
        </p:nvCxnSpPr>
        <p:spPr>
          <a:xfrm flipH="1">
            <a:off x="6246415" y="4756173"/>
            <a:ext cx="1272898" cy="12958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C414E32-E973-488E-BCD9-B1F8E7B8A2F1}"/>
              </a:ext>
            </a:extLst>
          </p:cNvPr>
          <p:cNvCxnSpPr/>
          <p:nvPr/>
        </p:nvCxnSpPr>
        <p:spPr>
          <a:xfrm flipH="1">
            <a:off x="6745481" y="4783014"/>
            <a:ext cx="773832" cy="9453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C199793-73F3-4669-9EE3-66A355C8212A}"/>
              </a:ext>
            </a:extLst>
          </p:cNvPr>
          <p:cNvCxnSpPr>
            <a:endCxn id="27" idx="1"/>
          </p:cNvCxnSpPr>
          <p:nvPr/>
        </p:nvCxnSpPr>
        <p:spPr>
          <a:xfrm>
            <a:off x="7539873" y="2153062"/>
            <a:ext cx="280943" cy="12601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69CC795-428F-40B2-8270-9997A9BE5BE2}"/>
              </a:ext>
            </a:extLst>
          </p:cNvPr>
          <p:cNvCxnSpPr/>
          <p:nvPr/>
        </p:nvCxnSpPr>
        <p:spPr>
          <a:xfrm>
            <a:off x="5666415" y="537090"/>
            <a:ext cx="1529723" cy="10694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EFCAB431-457A-4916-9F57-CFA78DFAB6D3}"/>
              </a:ext>
            </a:extLst>
          </p:cNvPr>
          <p:cNvCxnSpPr/>
          <p:nvPr/>
        </p:nvCxnSpPr>
        <p:spPr>
          <a:xfrm>
            <a:off x="6202147" y="749856"/>
            <a:ext cx="1005811" cy="86160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7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8324B0-0CBB-4747-B6C8-645ED7D4B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562" y="-1639356"/>
            <a:ext cx="10136712" cy="1013671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0F996E1-ED27-4D7C-8873-94BA38FA827F}"/>
                  </a:ext>
                </a:extLst>
              </p:cNvPr>
              <p:cNvSpPr txBox="1"/>
              <p:nvPr/>
            </p:nvSpPr>
            <p:spPr>
              <a:xfrm>
                <a:off x="4103649" y="486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0F996E1-ED27-4D7C-8873-94BA38FA8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49" y="48696"/>
                <a:ext cx="4683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FA9E46-CF7F-47FE-B6ED-1130B3370E15}"/>
                  </a:ext>
                </a:extLst>
              </p:cNvPr>
              <p:cNvSpPr txBox="1"/>
              <p:nvPr/>
            </p:nvSpPr>
            <p:spPr>
              <a:xfrm>
                <a:off x="3456901" y="186809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FA9E46-CF7F-47FE-B6ED-1130B3370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01" y="186809"/>
                <a:ext cx="4683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08E86F-E867-40F2-A8A7-27B236618BDA}"/>
                  </a:ext>
                </a:extLst>
              </p:cNvPr>
              <p:cNvSpPr txBox="1"/>
              <p:nvPr/>
            </p:nvSpPr>
            <p:spPr>
              <a:xfrm>
                <a:off x="2810153" y="510659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08E86F-E867-40F2-A8A7-27B236618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153" y="510659"/>
                <a:ext cx="4683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232867-61E0-4A96-8795-F78530A88B03}"/>
                  </a:ext>
                </a:extLst>
              </p:cNvPr>
              <p:cNvSpPr txBox="1"/>
              <p:nvPr/>
            </p:nvSpPr>
            <p:spPr>
              <a:xfrm>
                <a:off x="2290087" y="93452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232867-61E0-4A96-8795-F78530A8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087" y="934522"/>
                <a:ext cx="4683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E48DDC-431C-456D-8B63-97FD7984BD3F}"/>
                  </a:ext>
                </a:extLst>
              </p:cNvPr>
              <p:cNvSpPr txBox="1"/>
              <p:nvPr/>
            </p:nvSpPr>
            <p:spPr>
              <a:xfrm>
                <a:off x="1770975" y="1453634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E48DDC-431C-456D-8B63-97FD7984B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75" y="1453634"/>
                <a:ext cx="4683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8CD75A-AC94-434B-BAE0-EF3B365D2C80}"/>
                  </a:ext>
                </a:extLst>
              </p:cNvPr>
              <p:cNvSpPr txBox="1"/>
              <p:nvPr/>
            </p:nvSpPr>
            <p:spPr>
              <a:xfrm>
                <a:off x="1409026" y="219182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8CD75A-AC94-434B-BAE0-EF3B365D2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26" y="2191822"/>
                <a:ext cx="4683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0123A0D-070A-439A-8F5F-83D3D3245B60}"/>
                  </a:ext>
                </a:extLst>
              </p:cNvPr>
              <p:cNvSpPr txBox="1"/>
              <p:nvPr/>
            </p:nvSpPr>
            <p:spPr>
              <a:xfrm>
                <a:off x="1300998" y="2868097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0123A0D-070A-439A-8F5F-83D3D324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98" y="2868097"/>
                <a:ext cx="4683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0AE40A-CFAB-434D-927B-CD8D59E73FD9}"/>
                  </a:ext>
                </a:extLst>
              </p:cNvPr>
              <p:cNvSpPr txBox="1"/>
              <p:nvPr/>
            </p:nvSpPr>
            <p:spPr>
              <a:xfrm>
                <a:off x="1323184" y="3601521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0AE40A-CFAB-434D-927B-CD8D59E7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84" y="3601521"/>
                <a:ext cx="4683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5AD83A-534E-45A3-9C22-29E10D7DDC82}"/>
                  </a:ext>
                </a:extLst>
              </p:cNvPr>
              <p:cNvSpPr txBox="1"/>
              <p:nvPr/>
            </p:nvSpPr>
            <p:spPr>
              <a:xfrm>
                <a:off x="1466175" y="4268263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5AD83A-534E-45A3-9C22-29E10D7D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75" y="4268263"/>
                <a:ext cx="4683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B05D1A1-5B4B-4169-AA95-025A4319C52E}"/>
                  </a:ext>
                </a:extLst>
              </p:cNvPr>
              <p:cNvSpPr txBox="1"/>
              <p:nvPr/>
            </p:nvSpPr>
            <p:spPr>
              <a:xfrm>
                <a:off x="1770975" y="4935005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B05D1A1-5B4B-4169-AA95-025A4319C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75" y="4935005"/>
                <a:ext cx="4683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ECB8607-F7CA-4AEA-B35D-0EE9FBA75815}"/>
                  </a:ext>
                </a:extLst>
              </p:cNvPr>
              <p:cNvSpPr txBox="1"/>
              <p:nvPr/>
            </p:nvSpPr>
            <p:spPr>
              <a:xfrm>
                <a:off x="2190075" y="54588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ECB8607-F7CA-4AEA-B35D-0EE9FBA75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75" y="5458896"/>
                <a:ext cx="4683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34F705F-0217-4A35-B93D-37771CE3DD73}"/>
                  </a:ext>
                </a:extLst>
              </p:cNvPr>
              <p:cNvSpPr txBox="1"/>
              <p:nvPr/>
            </p:nvSpPr>
            <p:spPr>
              <a:xfrm>
                <a:off x="2758438" y="592347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34F705F-0217-4A35-B93D-37771CE3D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38" y="5923478"/>
                <a:ext cx="4683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9E5924B-4A97-4F0B-ACD2-065E45954DD3}"/>
                  </a:ext>
                </a:extLst>
              </p:cNvPr>
              <p:cNvSpPr txBox="1"/>
              <p:nvPr/>
            </p:nvSpPr>
            <p:spPr>
              <a:xfrm>
                <a:off x="3366413" y="6206609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9E5924B-4A97-4F0B-ACD2-065E4595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13" y="6206609"/>
                <a:ext cx="4683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CE6BCA-728A-4628-BCC9-816B2D066DC6}"/>
                  </a:ext>
                </a:extLst>
              </p:cNvPr>
              <p:cNvSpPr txBox="1"/>
              <p:nvPr/>
            </p:nvSpPr>
            <p:spPr>
              <a:xfrm>
                <a:off x="4103648" y="643997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CE6BCA-728A-4628-BCC9-816B2D066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48" y="6439972"/>
                <a:ext cx="46835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AC85BF4-356C-4305-B66F-4B58BD6FD69A}"/>
                  </a:ext>
                </a:extLst>
              </p:cNvPr>
              <p:cNvSpPr txBox="1"/>
              <p:nvPr/>
            </p:nvSpPr>
            <p:spPr>
              <a:xfrm>
                <a:off x="4767794" y="6439972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AC85BF4-356C-4305-B66F-4B58BD6FD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794" y="6439972"/>
                <a:ext cx="46835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E11370-9F19-4534-B1B1-6831DB7C5951}"/>
                  </a:ext>
                </a:extLst>
              </p:cNvPr>
              <p:cNvSpPr txBox="1"/>
              <p:nvPr/>
            </p:nvSpPr>
            <p:spPr>
              <a:xfrm>
                <a:off x="5432240" y="6292810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E11370-9F19-4534-B1B1-6831DB7C5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40" y="6292810"/>
                <a:ext cx="46835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074A976-64E9-47CF-9198-73314556F4C4}"/>
                  </a:ext>
                </a:extLst>
              </p:cNvPr>
              <p:cNvSpPr txBox="1"/>
              <p:nvPr/>
            </p:nvSpPr>
            <p:spPr>
              <a:xfrm>
                <a:off x="5991679" y="6084331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074A976-64E9-47CF-9198-73314556F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679" y="6084331"/>
                <a:ext cx="46835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A592EF1-0C35-41FA-BAAD-EF9FB8A4D9FD}"/>
                  </a:ext>
                </a:extLst>
              </p:cNvPr>
              <p:cNvSpPr txBox="1"/>
              <p:nvPr/>
            </p:nvSpPr>
            <p:spPr>
              <a:xfrm>
                <a:off x="6619200" y="56493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A592EF1-0C35-41FA-BAAD-EF9FB8A4D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00" y="5649396"/>
                <a:ext cx="46835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9F126BA-9CA9-468E-9D25-5B9EF4988B45}"/>
                  </a:ext>
                </a:extLst>
              </p:cNvPr>
              <p:cNvSpPr txBox="1"/>
              <p:nvPr/>
            </p:nvSpPr>
            <p:spPr>
              <a:xfrm>
                <a:off x="7087551" y="51921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9F126BA-9CA9-468E-9D25-5B9EF498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51" y="5192196"/>
                <a:ext cx="46835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646CB5-3D56-4ADB-9873-339E1E2615FA}"/>
                  </a:ext>
                </a:extLst>
              </p:cNvPr>
              <p:cNvSpPr txBox="1"/>
              <p:nvPr/>
            </p:nvSpPr>
            <p:spPr>
              <a:xfrm>
                <a:off x="7519313" y="4571507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646CB5-3D56-4ADB-9873-339E1E26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13" y="4571507"/>
                <a:ext cx="46835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5149B5E-B588-49EC-B12A-147D9CB87BE9}"/>
                  </a:ext>
                </a:extLst>
              </p:cNvPr>
              <p:cNvSpPr txBox="1"/>
              <p:nvPr/>
            </p:nvSpPr>
            <p:spPr>
              <a:xfrm>
                <a:off x="7677825" y="395081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5149B5E-B588-49EC-B12A-147D9CB8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825" y="3950818"/>
                <a:ext cx="468351" cy="369332"/>
              </a:xfrm>
              <a:prstGeom prst="rect">
                <a:avLst/>
              </a:prstGeom>
              <a:blipFill>
                <a:blip r:embed="rId23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C6022DB-788F-43C9-A26B-93D0C6F9CD6E}"/>
                  </a:ext>
                </a:extLst>
              </p:cNvPr>
              <p:cNvSpPr txBox="1"/>
              <p:nvPr/>
            </p:nvSpPr>
            <p:spPr>
              <a:xfrm>
                <a:off x="7820816" y="3237429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C6022DB-788F-43C9-A26B-93D0C6F9C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816" y="3237429"/>
                <a:ext cx="468351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92CB55-FCE4-476A-9F18-D66276D86BA2}"/>
                  </a:ext>
                </a:extLst>
              </p:cNvPr>
              <p:cNvSpPr txBox="1"/>
              <p:nvPr/>
            </p:nvSpPr>
            <p:spPr>
              <a:xfrm>
                <a:off x="7766148" y="25293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92CB55-FCE4-476A-9F18-D66276D8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48" y="2529396"/>
                <a:ext cx="468351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61E5A25-19A2-43DB-9323-E5D3DBA8B6F2}"/>
                  </a:ext>
                </a:extLst>
              </p:cNvPr>
              <p:cNvSpPr txBox="1"/>
              <p:nvPr/>
            </p:nvSpPr>
            <p:spPr>
              <a:xfrm>
                <a:off x="7555902" y="188965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61E5A25-19A2-43DB-9323-E5D3DBA8B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02" y="1889656"/>
                <a:ext cx="468351" cy="369332"/>
              </a:xfrm>
              <a:prstGeom prst="rect">
                <a:avLst/>
              </a:prstGeom>
              <a:blipFill>
                <a:blip r:embed="rId26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F67BA57-0185-4FC6-AED8-73925A4693C6}"/>
                  </a:ext>
                </a:extLst>
              </p:cNvPr>
              <p:cNvSpPr txBox="1"/>
              <p:nvPr/>
            </p:nvSpPr>
            <p:spPr>
              <a:xfrm>
                <a:off x="7138849" y="1281410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F67BA57-0185-4FC6-AED8-73925A469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49" y="1281410"/>
                <a:ext cx="468351" cy="369332"/>
              </a:xfrm>
              <a:prstGeom prst="rect">
                <a:avLst/>
              </a:prstGeom>
              <a:blipFill>
                <a:blip r:embed="rId27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E08A5FE-9922-45F4-871B-DBE5F943EBB1}"/>
                  </a:ext>
                </a:extLst>
              </p:cNvPr>
              <p:cNvSpPr txBox="1"/>
              <p:nvPr/>
            </p:nvSpPr>
            <p:spPr>
              <a:xfrm>
                <a:off x="6670498" y="74985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E08A5FE-9922-45F4-871B-DBE5F943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98" y="749856"/>
                <a:ext cx="468351" cy="369332"/>
              </a:xfrm>
              <a:prstGeom prst="rect">
                <a:avLst/>
              </a:prstGeom>
              <a:blipFill>
                <a:blip r:embed="rId28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CA6566-A225-46E5-9CEF-B9D0A77575F9}"/>
                  </a:ext>
                </a:extLst>
              </p:cNvPr>
              <p:cNvSpPr txBox="1"/>
              <p:nvPr/>
            </p:nvSpPr>
            <p:spPr>
              <a:xfrm>
                <a:off x="4750399" y="48696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CA6566-A225-46E5-9CEF-B9D0A77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399" y="48696"/>
                <a:ext cx="468351" cy="369332"/>
              </a:xfrm>
              <a:prstGeom prst="rect">
                <a:avLst/>
              </a:prstGeom>
              <a:blipFill>
                <a:blip r:embed="rId29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E515F47-03F4-431B-A007-4C7AB27AB208}"/>
                  </a:ext>
                </a:extLst>
              </p:cNvPr>
              <p:cNvSpPr txBox="1"/>
              <p:nvPr/>
            </p:nvSpPr>
            <p:spPr>
              <a:xfrm>
                <a:off x="5523328" y="16775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E515F47-03F4-431B-A007-4C7AB27AB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28" y="167758"/>
                <a:ext cx="468351" cy="369332"/>
              </a:xfrm>
              <a:prstGeom prst="rect">
                <a:avLst/>
              </a:prstGeom>
              <a:blipFill>
                <a:blip r:embed="rId30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FABF04-666A-4E5A-8671-22238ABDA4BD}"/>
                  </a:ext>
                </a:extLst>
              </p:cNvPr>
              <p:cNvSpPr txBox="1"/>
              <p:nvPr/>
            </p:nvSpPr>
            <p:spPr>
              <a:xfrm>
                <a:off x="6202147" y="418028"/>
                <a:ext cx="468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FABF04-666A-4E5A-8671-22238ABDA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147" y="418028"/>
                <a:ext cx="468351" cy="369332"/>
              </a:xfrm>
              <a:prstGeom prst="rect">
                <a:avLst/>
              </a:prstGeom>
              <a:blipFill>
                <a:blip r:embed="rId31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E25AD19-C503-4977-AEF5-D4F4668DF8D6}"/>
              </a:ext>
            </a:extLst>
          </p:cNvPr>
          <p:cNvCxnSpPr>
            <a:endCxn id="32" idx="2"/>
          </p:cNvCxnSpPr>
          <p:nvPr/>
        </p:nvCxnSpPr>
        <p:spPr>
          <a:xfrm flipV="1">
            <a:off x="3691076" y="418028"/>
            <a:ext cx="1293499" cy="1846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418E630-6A12-4822-92BD-D075E9875BF7}"/>
              </a:ext>
            </a:extLst>
          </p:cNvPr>
          <p:cNvCxnSpPr/>
          <p:nvPr/>
        </p:nvCxnSpPr>
        <p:spPr>
          <a:xfrm flipV="1">
            <a:off x="3095625" y="418028"/>
            <a:ext cx="1906344" cy="4619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5411DF9-1B50-458A-BA77-DFA11B85112A}"/>
              </a:ext>
            </a:extLst>
          </p:cNvPr>
          <p:cNvCxnSpPr/>
          <p:nvPr/>
        </p:nvCxnSpPr>
        <p:spPr>
          <a:xfrm flipV="1">
            <a:off x="2562225" y="418028"/>
            <a:ext cx="2439744" cy="8858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51C6E11-49C0-4FE1-9CB3-AC6FB7C81457}"/>
              </a:ext>
            </a:extLst>
          </p:cNvPr>
          <p:cNvCxnSpPr/>
          <p:nvPr/>
        </p:nvCxnSpPr>
        <p:spPr>
          <a:xfrm>
            <a:off x="2562225" y="1303854"/>
            <a:ext cx="4957088" cy="8440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E22F82B-EC5A-4580-AF98-915997BE6B22}"/>
              </a:ext>
            </a:extLst>
          </p:cNvPr>
          <p:cNvCxnSpPr/>
          <p:nvPr/>
        </p:nvCxnSpPr>
        <p:spPr>
          <a:xfrm>
            <a:off x="5001969" y="418028"/>
            <a:ext cx="2517344" cy="17346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5669D44-4913-419C-91F5-8E992DE9A25B}"/>
              </a:ext>
            </a:extLst>
          </p:cNvPr>
          <p:cNvCxnSpPr>
            <a:endCxn id="14" idx="3"/>
          </p:cNvCxnSpPr>
          <p:nvPr/>
        </p:nvCxnSpPr>
        <p:spPr>
          <a:xfrm flipH="1">
            <a:off x="1934526" y="1303854"/>
            <a:ext cx="627699" cy="31490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0EED5EF-C48E-4C8A-9A3B-F5969FEE971E}"/>
              </a:ext>
            </a:extLst>
          </p:cNvPr>
          <p:cNvCxnSpPr>
            <a:stCxn id="14" idx="3"/>
          </p:cNvCxnSpPr>
          <p:nvPr/>
        </p:nvCxnSpPr>
        <p:spPr>
          <a:xfrm flipV="1">
            <a:off x="1934526" y="2147888"/>
            <a:ext cx="5584787" cy="230504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1209B76-3CD5-4EB7-9786-2042D1754F1F}"/>
              </a:ext>
            </a:extLst>
          </p:cNvPr>
          <p:cNvCxnSpPr>
            <a:endCxn id="14" idx="3"/>
          </p:cNvCxnSpPr>
          <p:nvPr/>
        </p:nvCxnSpPr>
        <p:spPr>
          <a:xfrm flipH="1">
            <a:off x="1934526" y="1822966"/>
            <a:ext cx="255549" cy="26299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44F304A-0FA7-4D46-A356-49B51223BC1F}"/>
              </a:ext>
            </a:extLst>
          </p:cNvPr>
          <p:cNvCxnSpPr>
            <a:endCxn id="14" idx="3"/>
          </p:cNvCxnSpPr>
          <p:nvPr/>
        </p:nvCxnSpPr>
        <p:spPr>
          <a:xfrm>
            <a:off x="1877377" y="2529396"/>
            <a:ext cx="57149" cy="19235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D0EA025-C8C3-4FCB-9953-054CF51E7F21}"/>
              </a:ext>
            </a:extLst>
          </p:cNvPr>
          <p:cNvCxnSpPr>
            <a:stCxn id="12" idx="3"/>
            <a:endCxn id="14" idx="3"/>
          </p:cNvCxnSpPr>
          <p:nvPr/>
        </p:nvCxnSpPr>
        <p:spPr>
          <a:xfrm>
            <a:off x="1769349" y="3052763"/>
            <a:ext cx="165177" cy="14001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AA172AC-36AF-4209-8C6D-0063191B85CC}"/>
              </a:ext>
            </a:extLst>
          </p:cNvPr>
          <p:cNvCxnSpPr>
            <a:endCxn id="21" idx="0"/>
          </p:cNvCxnSpPr>
          <p:nvPr/>
        </p:nvCxnSpPr>
        <p:spPr>
          <a:xfrm>
            <a:off x="1934526" y="4452929"/>
            <a:ext cx="3731890" cy="18398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38BC108-CAA0-4EE4-B028-8D7034915250}"/>
              </a:ext>
            </a:extLst>
          </p:cNvPr>
          <p:cNvCxnSpPr>
            <a:endCxn id="21" idx="0"/>
          </p:cNvCxnSpPr>
          <p:nvPr/>
        </p:nvCxnSpPr>
        <p:spPr>
          <a:xfrm flipH="1">
            <a:off x="5666416" y="2147888"/>
            <a:ext cx="1852897" cy="41449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717AA0E-713C-42B3-94C7-ABB67811748B}"/>
              </a:ext>
            </a:extLst>
          </p:cNvPr>
          <p:cNvCxnSpPr/>
          <p:nvPr/>
        </p:nvCxnSpPr>
        <p:spPr>
          <a:xfrm flipH="1" flipV="1">
            <a:off x="1934526" y="4452929"/>
            <a:ext cx="627699" cy="11012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406AB4A-C719-4764-8F5C-C98534893609}"/>
              </a:ext>
            </a:extLst>
          </p:cNvPr>
          <p:cNvCxnSpPr>
            <a:endCxn id="21" idx="0"/>
          </p:cNvCxnSpPr>
          <p:nvPr/>
        </p:nvCxnSpPr>
        <p:spPr>
          <a:xfrm>
            <a:off x="2562225" y="5561528"/>
            <a:ext cx="3104191" cy="73128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9EDCC9C-BD4E-4208-B830-BE0283E9AABD}"/>
              </a:ext>
            </a:extLst>
          </p:cNvPr>
          <p:cNvCxnSpPr>
            <a:stCxn id="17" idx="0"/>
            <a:endCxn id="21" idx="0"/>
          </p:cNvCxnSpPr>
          <p:nvPr/>
        </p:nvCxnSpPr>
        <p:spPr>
          <a:xfrm>
            <a:off x="2992614" y="5923478"/>
            <a:ext cx="2673802" cy="3693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A0F8584-8AFD-4A67-A814-271916C0D08B}"/>
              </a:ext>
            </a:extLst>
          </p:cNvPr>
          <p:cNvCxnSpPr>
            <a:endCxn id="21" idx="0"/>
          </p:cNvCxnSpPr>
          <p:nvPr/>
        </p:nvCxnSpPr>
        <p:spPr>
          <a:xfrm>
            <a:off x="3733800" y="6292810"/>
            <a:ext cx="193261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12311CC-A585-4A1E-A3CE-8045974589B7}"/>
              </a:ext>
            </a:extLst>
          </p:cNvPr>
          <p:cNvCxnSpPr>
            <a:stCxn id="19" idx="0"/>
            <a:endCxn id="21" idx="0"/>
          </p:cNvCxnSpPr>
          <p:nvPr/>
        </p:nvCxnSpPr>
        <p:spPr>
          <a:xfrm flipV="1">
            <a:off x="4337824" y="6292810"/>
            <a:ext cx="1328592" cy="1471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482C5AE-53B0-468A-B12E-EF779286EE05}"/>
              </a:ext>
            </a:extLst>
          </p:cNvPr>
          <p:cNvCxnSpPr/>
          <p:nvPr/>
        </p:nvCxnSpPr>
        <p:spPr>
          <a:xfrm flipH="1">
            <a:off x="7209474" y="2147888"/>
            <a:ext cx="346428" cy="30443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DE23788-18AD-4219-8598-4C08CBF942ED}"/>
              </a:ext>
            </a:extLst>
          </p:cNvPr>
          <p:cNvCxnSpPr>
            <a:endCxn id="21" idx="0"/>
          </p:cNvCxnSpPr>
          <p:nvPr/>
        </p:nvCxnSpPr>
        <p:spPr>
          <a:xfrm flipH="1">
            <a:off x="5666416" y="5192196"/>
            <a:ext cx="1543058" cy="11006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7A2AE5A-563B-44D1-AC88-9EDAF8A6827A}"/>
              </a:ext>
            </a:extLst>
          </p:cNvPr>
          <p:cNvCxnSpPr>
            <a:stCxn id="22" idx="0"/>
          </p:cNvCxnSpPr>
          <p:nvPr/>
        </p:nvCxnSpPr>
        <p:spPr>
          <a:xfrm flipV="1">
            <a:off x="6225855" y="5192196"/>
            <a:ext cx="983619" cy="8921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EB50602-3D62-43CA-9751-5CEA8DA3CEEA}"/>
              </a:ext>
            </a:extLst>
          </p:cNvPr>
          <p:cNvCxnSpPr>
            <a:stCxn id="26" idx="1"/>
          </p:cNvCxnSpPr>
          <p:nvPr/>
        </p:nvCxnSpPr>
        <p:spPr>
          <a:xfrm flipH="1">
            <a:off x="7209474" y="4135484"/>
            <a:ext cx="468351" cy="10567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16CED17-D9F2-4347-912D-844DB40D3E7D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7555902" y="2191822"/>
            <a:ext cx="121923" cy="19436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4F7C319C-7F6D-4714-82F9-365B4EA59828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7555902" y="2258988"/>
            <a:ext cx="264914" cy="11631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5FBB383-9AB5-4CB6-953E-9E8C3EE1562C}"/>
              </a:ext>
            </a:extLst>
          </p:cNvPr>
          <p:cNvCxnSpPr/>
          <p:nvPr/>
        </p:nvCxnSpPr>
        <p:spPr>
          <a:xfrm flipH="1" flipV="1">
            <a:off x="5001969" y="418028"/>
            <a:ext cx="2207505" cy="12327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008E4E8-D82A-4D33-A4C6-F781C140FFA5}"/>
              </a:ext>
            </a:extLst>
          </p:cNvPr>
          <p:cNvCxnSpPr/>
          <p:nvPr/>
        </p:nvCxnSpPr>
        <p:spPr>
          <a:xfrm>
            <a:off x="6225855" y="773669"/>
            <a:ext cx="983619" cy="877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61840000-D195-489A-9FAF-3B164116E93B}"/>
              </a:ext>
            </a:extLst>
          </p:cNvPr>
          <p:cNvCxnSpPr/>
          <p:nvPr/>
        </p:nvCxnSpPr>
        <p:spPr>
          <a:xfrm flipH="1" flipV="1">
            <a:off x="5001969" y="418028"/>
            <a:ext cx="1223886" cy="3693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4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100</Words>
  <Application>Microsoft Office PowerPoint</Application>
  <PresentationFormat>全屏显示(4:3)</PresentationFormat>
  <Paragraphs>100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天阳</dc:creator>
  <cp:lastModifiedBy>顾 天阳</cp:lastModifiedBy>
  <cp:revision>1</cp:revision>
  <dcterms:created xsi:type="dcterms:W3CDTF">2021-11-24T20:09:36Z</dcterms:created>
  <dcterms:modified xsi:type="dcterms:W3CDTF">2021-11-24T21:37:31Z</dcterms:modified>
</cp:coreProperties>
</file>