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0" r:id="rId3"/>
    <p:sldId id="312" r:id="rId4"/>
    <p:sldId id="319" r:id="rId5"/>
    <p:sldId id="316" r:id="rId6"/>
    <p:sldId id="320" r:id="rId7"/>
    <p:sldId id="321" r:id="rId8"/>
    <p:sldId id="313" r:id="rId9"/>
    <p:sldId id="322" r:id="rId10"/>
    <p:sldId id="331" r:id="rId11"/>
    <p:sldId id="332" r:id="rId12"/>
    <p:sldId id="314" r:id="rId13"/>
    <p:sldId id="323" r:id="rId14"/>
    <p:sldId id="315" r:id="rId15"/>
    <p:sldId id="330" r:id="rId16"/>
    <p:sldId id="337" r:id="rId17"/>
    <p:sldId id="338" r:id="rId18"/>
    <p:sldId id="329" r:id="rId19"/>
    <p:sldId id="324" r:id="rId20"/>
    <p:sldId id="333" r:id="rId21"/>
    <p:sldId id="334" r:id="rId22"/>
    <p:sldId id="335" r:id="rId23"/>
    <p:sldId id="336" r:id="rId24"/>
    <p:sldId id="317" r:id="rId25"/>
    <p:sldId id="325" r:id="rId26"/>
    <p:sldId id="326" r:id="rId27"/>
    <p:sldId id="327" r:id="rId28"/>
    <p:sldId id="27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7" autoAdjust="0"/>
    <p:restoredTop sz="85941" autoAdjust="0"/>
  </p:normalViewPr>
  <p:slideViewPr>
    <p:cSldViewPr snapToGrid="0">
      <p:cViewPr varScale="1">
        <p:scale>
          <a:sx n="94" d="100"/>
          <a:sy n="9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92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7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4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0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14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5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9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9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1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08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8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6145" y="1122363"/>
            <a:ext cx="9901381" cy="23876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aioLibs</a:t>
            </a:r>
            <a:br>
              <a:rPr lang="en-US" altLang="zh-CN" smtClean="0"/>
            </a:br>
            <a:r>
              <a:rPr lang="en-US" altLang="zh-CN" smtClean="0"/>
              <a:t>Wrap blocking IO into asyncio IO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aiosqlite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library for accessing </a:t>
            </a:r>
            <a:r>
              <a:rPr lang="en-US" altLang="zh-CN" smtClean="0"/>
              <a:t>SQLite3 </a:t>
            </a:r>
            <a:r>
              <a:rPr lang="en-US" altLang="zh-CN"/>
              <a:t>database from asyncio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8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aiosqlite.connect(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'demo.db'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"CREATE some_table (f1 INT, f2 VARCHAR(10))"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"INSERT INTO some_table (f1,f2) VALUES(1, 'a')"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"INSERT INTO some_table (f1,f2) VALUES(2, 'b')"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db.commit()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"SELECT f1,f2 FROM some_table"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cursor: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row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cursor: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'f1=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row[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 f2=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row[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"DELETE FROM some_table WHERE f1=1"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db.commit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aioredis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asyncio Redis support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4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aioredis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go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redis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aioredis.create_redis_pool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'redis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://localhost'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redis.set(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'my-key'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'value'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val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redis.get(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'my-key'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(val)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redis.close()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redis.wait_closed()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asyncio.run(go())</a:t>
            </a:r>
          </a:p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will print 'value'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aiofiles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/>
              <a:t>aiofiles</a:t>
            </a:r>
            <a:r>
              <a:rPr lang="en-US" altLang="zh-CN"/>
              <a:t> is an Apache2 licensed library, written in Python, for handling local disk files in asyncio applications</a:t>
            </a:r>
            <a:r>
              <a:rPr lang="en-US" altLang="zh-CN" smtClean="0"/>
              <a:t>.</a:t>
            </a:r>
          </a:p>
          <a:p>
            <a:r>
              <a:rPr lang="en-US" altLang="zh-CN"/>
              <a:t>Ordinary local file IO is blocking, and cannot easily and portably made asynchronous.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75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aiofiles.open(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'filename'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contents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f.read()</a:t>
            </a: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(contents)</a:t>
            </a:r>
          </a:p>
          <a:p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#'My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 file contents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9303" y="2662253"/>
            <a:ext cx="101027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aiofiles.open(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'filename'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line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...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2262143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支持迭代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9842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aiojobs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Jobs scheduler for managing background task (asyncio</a:t>
            </a:r>
            <a:r>
              <a:rPr lang="en-US" altLang="zh-CN" smtClean="0"/>
              <a:t>).</a:t>
            </a:r>
            <a:endParaRPr lang="en-US" altLang="zh-CN"/>
          </a:p>
          <a:p>
            <a:r>
              <a:rPr lang="en-US" altLang="zh-CN"/>
              <a:t>The library gives controlled way for scheduling background tasks for asyncio applications.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aiojobs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coro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timeout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asyncio.sleep(timeout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scheduler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aiojobs.create_scheduler()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spawn jobs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scheduler.spawn(coro(i/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asyncio.sleep(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5.0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not all scheduled jobs are finished at the moment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gracefully close spawned jobs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scheduler.close()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asyncio.run(main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asyncio-dgram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Higher level Datagram support for </a:t>
            </a:r>
            <a:r>
              <a:rPr lang="en-US" altLang="zh-CN" smtClean="0"/>
              <a:t>Asyncio.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7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asyncio_dgram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udp_echo_client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stream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asyncio_dgram.connect((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"127.0.0.1"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8888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stream.send(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"Hello World!"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data, remote_addr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stream.recv()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stream.close()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udp_echo_server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stream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asyncio_dgram.bind((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"127.0.0.1"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8888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data, remote_addr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stream.recv()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stream.send(data, remote_addr)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aio-libs</a:t>
            </a:r>
          </a:p>
          <a:p>
            <a:r>
              <a:rPr lang="en-US" altLang="zh-CN" smtClean="0"/>
              <a:t>aiohttp</a:t>
            </a:r>
          </a:p>
          <a:p>
            <a:r>
              <a:rPr lang="en-US" altLang="zh-CN"/>
              <a:t>aiomysql</a:t>
            </a:r>
          </a:p>
          <a:p>
            <a:r>
              <a:rPr lang="en-US" altLang="zh-CN" smtClean="0"/>
              <a:t>aioredis</a:t>
            </a:r>
          </a:p>
          <a:p>
            <a:r>
              <a:rPr lang="en-US" altLang="zh-CN" smtClean="0"/>
              <a:t>aiofiles</a:t>
            </a:r>
          </a:p>
          <a:p>
            <a:r>
              <a:rPr lang="en-US" altLang="zh-CN" smtClean="0"/>
              <a:t>aiojobs</a:t>
            </a:r>
          </a:p>
          <a:p>
            <a:r>
              <a:rPr lang="en-US" altLang="zh-CN" smtClean="0"/>
              <a:t>asyncio_dgram</a:t>
            </a:r>
          </a:p>
          <a:p>
            <a:r>
              <a:rPr lang="en-US" altLang="zh-CN" smtClean="0"/>
              <a:t>aiomultiprocess</a:t>
            </a:r>
          </a:p>
          <a:p>
            <a:r>
              <a:rPr lang="en-US" altLang="zh-CN" smtClean="0"/>
              <a:t>Wrap blocking IO into async IO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8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aiomultiprocess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On their own, AsyncIO and multiprocessing are useful, but limited: AsyncIO still can't exceed the speed of </a:t>
            </a:r>
            <a:r>
              <a:rPr lang="en-US" altLang="zh-CN">
                <a:solidFill>
                  <a:srgbClr val="FF0000"/>
                </a:solidFill>
              </a:rPr>
              <a:t>GIL</a:t>
            </a:r>
            <a:r>
              <a:rPr lang="en-US" altLang="zh-CN"/>
              <a:t>, and multiprocessing only works on one task at a time. But together, they can fully realize their true potential.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6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7965" y="814442"/>
            <a:ext cx="10102735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aiohttp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request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aiomultiprocess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request(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url)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response.text(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urls = [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"https://jreese.sh"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...]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result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pool.map(get, urls):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...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process result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Python 3.7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asyncio.run(main())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Python 3.6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loop = asyncio.get_event_loop()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loop.run_until_complete(main())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Workers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465" y="1402917"/>
            <a:ext cx="11818836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aiohttp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request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aiomultiprocess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Worker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request(method, url)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response.text(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result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Worker(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=get,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"https://jreese.sh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,),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kwargs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"method"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"GET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465" y="5053833"/>
            <a:ext cx="1181883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worker =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Worker(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=get,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"https://jreese.sh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,),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kwargs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"method"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worker.start()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result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worker.join()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465" y="695031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For asynchronous jobs needing a dedicated process per job, the Worker class will run the desired coroutine on a fresh child process and and return the final result back to the main </a:t>
            </a:r>
            <a:r>
              <a:rPr lang="en-US" altLang="zh-CN" sz="2000" smtClean="0"/>
              <a:t>process: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233465" y="4345947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The worker process can also be started by manually calling the start() method, and the results can then be retrieved by awaiting the join() method:</a:t>
            </a:r>
          </a:p>
        </p:txBody>
      </p:sp>
    </p:spTree>
    <p:extLst>
      <p:ext uri="{BB962C8B-B14F-4D97-AF65-F5344CB8AC3E}">
        <p14:creationId xmlns:p14="http://schemas.microsoft.com/office/powerpoint/2010/main" val="10489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Process Pools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2139643"/>
            <a:ext cx="10702252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gather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aiomultiprocess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request(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url)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response.text(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a, b, c = gather(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pool.apply(get,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"https://jreese.sh"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pool.apply(get,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"https://noswap.com"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pool.apply(get,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"https://omnilib.dev"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695031"/>
            <a:ext cx="107022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The Pool class provides an easier method of managing multiple workers, such as spreading jobs across a fixed number of worker processes and running multiple jobs concurrently on each worker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r>
              <a:rPr lang="en-US" altLang="zh-CN" sz="2000"/>
              <a:t>Individual jobs can be queued using the apply() method</a:t>
            </a:r>
            <a:r>
              <a:rPr lang="en-US" altLang="zh-CN" sz="2000" smtClean="0"/>
              <a:t>: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3277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</a:t>
            </a:r>
            <a:r>
              <a:rPr lang="en-US" altLang="zh-CN" smtClean="0"/>
              <a:t>rap blocking IO into async IO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Executing code in thread or process pools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2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8017" y="217053"/>
            <a:ext cx="10102735" cy="6463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concurrent.futures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blocking_io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'/dev/urandom'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'rb'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f.read(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cpu_bound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(i * i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loop = asyncio.get_running_loop()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1. Run in the default loop's executor: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result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loop.run_in_executor(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blocking_io)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2. Run in a custom thread pool: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concurrent.futures.ThreadPoolExecutor()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result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loop.run_in_executor(pool, blocking_io)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 Run in a custom process pool: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concurrent.futures.ProcessPoolExecutor()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result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loop.run_in_executor(pool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cpu_bound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23798" y="768486"/>
            <a:ext cx="5628502" cy="807396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CN" b="1" smtClean="0"/>
              <a:t>loop.run_in_executor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627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Wrap a sync function async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functools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wraps, partial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async_wrap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@wraps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(func)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executor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**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kwargs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loop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loop = asyncio.get_event_loop()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pfunc = partial(func, *args, **kwargs)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loop.run_in_executor(executor, pfunc)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run 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async_sleep = async_wrap(time.sleep)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or use decorator style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@async_wrap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my_async_sleep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duration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time.sleep(duration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use async_wrap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time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os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async_sleep = async_wrap(time.sleep)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async_remove = async_wrap(os.remove)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or use decorator style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@async_wrap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my_async_sleep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duration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time.sleep(duration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async_sleep(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"__main__"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asyncio.run(main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aio-libs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The </a:t>
            </a:r>
            <a:r>
              <a:rPr lang="en-US" altLang="zh-CN"/>
              <a:t>set of asyncio-based libraries built with high quality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3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9303" y="1"/>
            <a:ext cx="10515600" cy="710458"/>
          </a:xfrm>
        </p:spPr>
        <p:txBody>
          <a:bodyPr/>
          <a:lstStyle/>
          <a:p>
            <a:r>
              <a:rPr lang="en-US" altLang="zh-CN"/>
              <a:t>https://github.com/aio-libs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9303" y="963037"/>
            <a:ext cx="10515600" cy="5651771"/>
          </a:xfrm>
        </p:spPr>
        <p:txBody>
          <a:bodyPr>
            <a:no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</a:rPr>
              <a:t>aiohttp</a:t>
            </a:r>
            <a:r>
              <a:rPr lang="en-US" altLang="zh-CN" sz="2000" smtClean="0"/>
              <a:t>: Asynchronous HTTP client/server framework for asyncio and Python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aioredis</a:t>
            </a:r>
            <a:r>
              <a:rPr lang="en-US" altLang="zh-CN" sz="2000" smtClean="0"/>
              <a:t>: asyncio Redis support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aiomysql</a:t>
            </a:r>
            <a:r>
              <a:rPr lang="en-US" altLang="zh-CN" sz="2000" smtClean="0"/>
              <a:t>: a library for accessing a MySQL database from asyncio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aiobotocore</a:t>
            </a:r>
            <a:r>
              <a:rPr lang="en-US" altLang="zh-CN" sz="2000" smtClean="0"/>
              <a:t>: asyncio support for botcore library using aiohttp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aiocache</a:t>
            </a:r>
            <a:r>
              <a:rPr lang="en-US" altLang="zh-CN" sz="2000" smtClean="0"/>
              <a:t>: Asyncio cache manager for redis, memcached and memory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aioodbc</a:t>
            </a:r>
            <a:r>
              <a:rPr lang="en-US" altLang="zh-CN" sz="2000" smtClean="0"/>
              <a:t>: a library for access a ODBC database from asyncio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aiojobs</a:t>
            </a:r>
            <a:r>
              <a:rPr lang="en-US" altLang="zh-CN" sz="2000"/>
              <a:t>: Jobs scheduler for managing background task (asyncio)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asyncio-timeout</a:t>
            </a:r>
            <a:r>
              <a:rPr lang="en-US" altLang="zh-CN" sz="2000" smtClean="0"/>
              <a:t>: asyncio-compatible timeout class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aiorwlock</a:t>
            </a:r>
            <a:r>
              <a:rPr lang="en-US" altLang="zh-CN" sz="2000" smtClean="0"/>
              <a:t>: Read/Write Lock synchronization primitive for asyncio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aiohttp-sse</a:t>
            </a:r>
            <a:r>
              <a:rPr lang="en-US" altLang="zh-CN" sz="2000" smtClean="0"/>
              <a:t>: Server-sent events support for aiohttp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aioftp</a:t>
            </a:r>
            <a:r>
              <a:rPr lang="en-US" altLang="zh-CN" sz="2000" smtClean="0"/>
              <a:t>: ftp client/server for asyncio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aiozmq:Asyncio</a:t>
            </a:r>
            <a:r>
              <a:rPr lang="en-US" altLang="zh-CN" sz="2000" smtClean="0"/>
              <a:t> integration with ZeroMQ</a:t>
            </a:r>
          </a:p>
          <a:p>
            <a:r>
              <a:rPr lang="zh-CN" altLang="en-US" sz="2000" smtClean="0"/>
              <a:t>更多其他</a:t>
            </a:r>
            <a:endParaRPr lang="en-US" altLang="zh-CN" sz="2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9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aiohttp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Asynchronous HTTP client/server framework for asyncio and </a:t>
            </a:r>
            <a:r>
              <a:rPr lang="en-US" altLang="zh-CN" smtClean="0"/>
              <a:t>Python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0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Client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7965" y="955589"/>
            <a:ext cx="1010273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aiohttp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aiohttp.ClientSession()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session: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session.get(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'http://python.org'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"Status:"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response.status)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"Content-type:"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response.headers[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html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response.text()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"Body:"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html[: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loop = asyncio.get_event_loop()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loop.run_until_complete(main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Server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aiohttp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web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handle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name = request.match_info.get(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"Anonymous"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text =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"Hello, 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+ name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web.Response(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=text)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app = web.Application()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app.add_routes([web.get(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handle),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web.get(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{name}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handle)])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web.run_app(app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aiomysql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library for accessing a MySQL database from asyncio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example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asyncio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aiomysql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test_example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pool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aiomysql.create_pool(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'127.0.0.1'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3306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'mysql'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=loop)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pool.acquire()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conn: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conn.cursor()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cur: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cur.execute(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"SELECT 42;"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(cur.description)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(r,) =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cur.fetchone()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r ==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pool.close()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pool.wait_closed()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loop = asyncio.get_event_loop()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loop.run_until_complete(test_example(loop))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15991</TotalTime>
  <Words>451</Words>
  <Application>Microsoft Office PowerPoint</Application>
  <PresentationFormat>宽屏</PresentationFormat>
  <Paragraphs>290</Paragraphs>
  <Slides>28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Consolas</vt:lpstr>
      <vt:lpstr>Office 主题​​</vt:lpstr>
      <vt:lpstr> aioLibs Wrap blocking IO into asyncio IO</vt:lpstr>
      <vt:lpstr>本章内容</vt:lpstr>
      <vt:lpstr>aio-libs</vt:lpstr>
      <vt:lpstr>https://github.com/aio-libs</vt:lpstr>
      <vt:lpstr>aiohttp</vt:lpstr>
      <vt:lpstr>Client example</vt:lpstr>
      <vt:lpstr>Server example</vt:lpstr>
      <vt:lpstr>aiomysql</vt:lpstr>
      <vt:lpstr>Usage example</vt:lpstr>
      <vt:lpstr>aiosqlite</vt:lpstr>
      <vt:lpstr>Usage example</vt:lpstr>
      <vt:lpstr>aioredis</vt:lpstr>
      <vt:lpstr>Usage example</vt:lpstr>
      <vt:lpstr>aiofiles</vt:lpstr>
      <vt:lpstr>Usage example</vt:lpstr>
      <vt:lpstr>aiojobs</vt:lpstr>
      <vt:lpstr>Usage example</vt:lpstr>
      <vt:lpstr>asyncio-dgram</vt:lpstr>
      <vt:lpstr>Usage example</vt:lpstr>
      <vt:lpstr>aiomultiprocess</vt:lpstr>
      <vt:lpstr>Usage example</vt:lpstr>
      <vt:lpstr>Workers</vt:lpstr>
      <vt:lpstr>Process Pools</vt:lpstr>
      <vt:lpstr>Wrap blocking IO into async IO</vt:lpstr>
      <vt:lpstr>loop.run_in_executor</vt:lpstr>
      <vt:lpstr>Wrap a sync function async</vt:lpstr>
      <vt:lpstr>use async_wrap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780</cp:revision>
  <dcterms:created xsi:type="dcterms:W3CDTF">2020-09-08T08:42:53Z</dcterms:created>
  <dcterms:modified xsi:type="dcterms:W3CDTF">2021-09-28T05:10:27Z</dcterms:modified>
</cp:coreProperties>
</file>