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6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7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7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8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7"/>
          <p:cNvSpPr txBox="1">
            <a:spLocks noGrp="1"/>
          </p:cNvSpPr>
          <p:nvPr>
            <p:ph type="ctrTitle"/>
          </p:nvPr>
        </p:nvSpPr>
        <p:spPr>
          <a:xfrm>
            <a:off x="-466725" y="274767"/>
            <a:ext cx="9982200" cy="131953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8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TextBox 13"/>
          <p:cNvSpPr txBox="1"/>
          <p:nvPr/>
        </p:nvSpPr>
        <p:spPr>
          <a:xfrm>
            <a:off x="1461632" y="3334962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NAME:SURYA.M</a:t>
            </a:r>
          </a:p>
          <a:p>
            <a:r>
              <a:rPr dirty="0" sz="2400" lang="en-US"/>
              <a:t>REGISTER NO:  2213111036048</a:t>
            </a:r>
          </a:p>
          <a:p>
            <a:r>
              <a:rPr dirty="0" sz="2400" lang="en-US"/>
              <a:t>NM ID</a:t>
            </a:r>
            <a:r>
              <a:rPr sz="2400" lang="en-US"/>
              <a:t>: 1E3EAEA1E501464BC9C46D3A292E6CFF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GOVERNMENT ARTS COLLEGE </a:t>
            </a:r>
            <a:r>
              <a:rPr altLang="en-IN" dirty="0" sz="2400" lang="en-US"/>
              <a:t>(</a:t>
            </a:r>
            <a:r>
              <a:rPr dirty="0" sz="2400" lang="en-US"/>
              <a:t>NANDANAM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65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65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66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66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67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67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68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68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69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69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70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70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71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71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72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72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73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73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74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74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75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75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76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76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 rot="23144">
            <a:off x="1334639" y="1387269"/>
            <a:ext cx="6869858" cy="52349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491171"/>
            <a:ext cx="243713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7015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8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701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70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5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7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7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70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5" y="551115"/>
            <a:ext cx="235712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sorting,filtering and grouping and using pivot tables,slicers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26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TextBox 8"/>
          <p:cNvSpPr txBox="1"/>
          <p:nvPr/>
        </p:nvSpPr>
        <p:spPr>
          <a:xfrm>
            <a:off x="723900" y="1695450"/>
            <a:ext cx="5970007" cy="298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altLang="en-IN" dirty="0" sz="3200" lang="en-US"/>
              <a:t>5</a:t>
            </a:r>
            <a:r>
              <a:rPr altLang="en-IN" dirty="0" sz="3200" lang="en-US"/>
              <a:t>.</a:t>
            </a:r>
            <a:r>
              <a:rPr altLang="en-IN" dirty="0" sz="3200" lang="en-US"/>
              <a:t>E</a:t>
            </a:r>
            <a:r>
              <a:rPr altLang="en-IN" dirty="0" sz="3200" lang="en-US"/>
              <a:t>m</a:t>
            </a:r>
            <a:r>
              <a:rPr altLang="en-IN" dirty="0" sz="3200" lang="en-US"/>
              <a:t>p</a:t>
            </a:r>
            <a:r>
              <a:rPr altLang="en-IN" dirty="0" sz="3200" lang="en-US"/>
              <a:t>l</a:t>
            </a:r>
            <a:r>
              <a:rPr altLang="en-IN" dirty="0" sz="3200" lang="en-US"/>
              <a:t>o</a:t>
            </a:r>
            <a:r>
              <a:rPr altLang="en-IN" dirty="0" sz="3200" lang="en-US"/>
              <a:t>y</a:t>
            </a:r>
            <a:r>
              <a:rPr altLang="en-IN" dirty="0" sz="3200" lang="en-US"/>
              <a:t>e</a:t>
            </a:r>
            <a:r>
              <a:rPr altLang="en-IN" dirty="0" sz="3200" lang="en-US"/>
              <a:t>r</a:t>
            </a:r>
            <a:endParaRPr dirty="0" sz="3200" lang="en-US"/>
          </a:p>
          <a:p>
            <a:r>
              <a:rPr altLang="en-IN" dirty="0" sz="3200" lang="en-US"/>
              <a:t>6</a:t>
            </a:r>
            <a:r>
              <a:rPr altLang="en-IN" dirty="0" sz="3200" lang="en-US"/>
              <a:t>.</a:t>
            </a:r>
            <a:r>
              <a:rPr altLang="en-IN" dirty="0" sz="3200" lang="en-US"/>
              <a:t>M</a:t>
            </a:r>
            <a:r>
              <a:rPr altLang="en-IN" dirty="0" sz="3200" lang="en-US"/>
              <a:t>a</a:t>
            </a:r>
            <a:r>
              <a:rPr altLang="en-IN" dirty="0" sz="3200" lang="en-US"/>
              <a:t>n</a:t>
            </a:r>
            <a:r>
              <a:rPr altLang="en-IN" dirty="0" sz="3200" lang="en-US"/>
              <a:t>a</a:t>
            </a:r>
            <a:r>
              <a:rPr altLang="en-IN" dirty="0" sz="3200" lang="en-US"/>
              <a:t>g</a:t>
            </a:r>
            <a:r>
              <a:rPr altLang="en-IN" dirty="0" sz="3200" lang="en-US"/>
              <a:t>e</a:t>
            </a:r>
            <a:r>
              <a:rPr altLang="en-IN" dirty="0" sz="3200" lang="en-US"/>
              <a:t>r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92494"/>
            <a:ext cx="77108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3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41" name="TextBox 2"/>
          <p:cNvSpPr txBox="1"/>
          <p:nvPr/>
        </p:nvSpPr>
        <p:spPr>
          <a:xfrm>
            <a:off x="1905000" y="19812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4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2024-03-29T04:07:22Z</dcterms:created>
  <dcterms:modified xsi:type="dcterms:W3CDTF">2024-08-30T18:27:59Z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fa5b852c6256413d86cb18a7631e9a97</vt:lpwstr>
  </property>
</Properties>
</file>