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392116" y="4554538"/>
            <a:ext cx="11407768"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latin typeface="Arial"/>
                <a:ea typeface="Arial"/>
                <a:cs typeface="Arial"/>
                <a:sym typeface="Arial"/>
              </a:rPr>
              <a:t>SWEETY RAJAKUMARI M</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B.TECH/ AI&amp;DS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8" name="Picture 7">
            <a:extLst>
              <a:ext uri="{FF2B5EF4-FFF2-40B4-BE49-F238E27FC236}">
                <a16:creationId xmlns:a16="http://schemas.microsoft.com/office/drawing/2014/main" id="{6DB5319B-C919-CA0F-A252-7631B68A3BA2}"/>
              </a:ext>
            </a:extLst>
          </p:cNvPr>
          <p:cNvPicPr>
            <a:picLocks noChangeAspect="1"/>
          </p:cNvPicPr>
          <p:nvPr/>
        </p:nvPicPr>
        <p:blipFill rotWithShape="1">
          <a:blip r:embed="rId3"/>
          <a:srcRect b="6089"/>
          <a:stretch/>
        </p:blipFill>
        <p:spPr>
          <a:xfrm>
            <a:off x="1425615" y="1360294"/>
            <a:ext cx="8424441" cy="44501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544</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Noto Sans Symbols</vt:lpstr>
      <vt:lpstr>Franklin Gothic</vt:lpstr>
      <vt:lpstr>Libre Franklin</vt:lpstr>
      <vt:lpstr>Calibri</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Rîdsøñ ..</cp:lastModifiedBy>
  <cp:revision>6</cp:revision>
  <dcterms:modified xsi:type="dcterms:W3CDTF">2024-04-04T14:50:33Z</dcterms:modified>
</cp:coreProperties>
</file>