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gaFnta3TuCmrtdhjVDlkXTXGy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36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73748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2700000">
            <a:off x="82782" y="-1386168"/>
            <a:ext cx="2424873" cy="3611191"/>
          </a:xfrm>
          <a:custGeom>
            <a:avLst/>
            <a:gdLst/>
            <a:ahLst/>
            <a:cxnLst/>
            <a:rect l="l" t="t" r="r" b="b"/>
            <a:pathLst>
              <a:path w="2424873" h="3611191" extrusionOk="0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2700000">
            <a:off x="1571000" y="-338582"/>
            <a:ext cx="1635955" cy="1635955"/>
          </a:xfrm>
          <a:custGeom>
            <a:avLst/>
            <a:gdLst/>
            <a:ahLst/>
            <a:cxnLst/>
            <a:rect l="l" t="t" r="r" b="b"/>
            <a:pathLst>
              <a:path w="1635955" h="1635955" extrusionOk="0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2700000">
            <a:off x="9627985" y="-6588"/>
            <a:ext cx="4059393" cy="2548110"/>
          </a:xfrm>
          <a:custGeom>
            <a:avLst/>
            <a:gdLst/>
            <a:ahLst/>
            <a:cxnLst/>
            <a:rect l="l" t="t" r="r" b="b"/>
            <a:pathLst>
              <a:path w="4059393" h="2548110" extrusionOk="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2700000">
            <a:off x="-29557" y="5198743"/>
            <a:ext cx="2444907" cy="2366116"/>
          </a:xfrm>
          <a:custGeom>
            <a:avLst/>
            <a:gdLst/>
            <a:ahLst/>
            <a:cxnLst/>
            <a:rect l="l" t="t" r="r" b="b"/>
            <a:pathLst>
              <a:path w="2203753" h="2132734" extrusionOk="0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2700000">
            <a:off x="3202723" y="606288"/>
            <a:ext cx="5645426" cy="5645426"/>
          </a:xfrm>
          <a:custGeom>
            <a:avLst/>
            <a:gdLst/>
            <a:ahLst/>
            <a:cxnLst/>
            <a:rect l="l" t="t" r="r" b="b"/>
            <a:pathLst>
              <a:path w="5389379" h="5389379" extrusionOk="0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2700000">
            <a:off x="2700283" y="33283"/>
            <a:ext cx="6791435" cy="6791435"/>
          </a:xfrm>
          <a:custGeom>
            <a:avLst/>
            <a:gdLst/>
            <a:ahLst/>
            <a:cxnLst/>
            <a:rect l="l" t="t" r="r" b="b"/>
            <a:pathLst>
              <a:path w="6791435" h="6791435" extrusionOk="0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3757243" y="4350970"/>
            <a:ext cx="4417765" cy="114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None/>
            </a:pPr>
            <a:r>
              <a:rPr lang="en-US" sz="2000" dirty="0" smtClean="0">
                <a:solidFill>
                  <a:srgbClr val="080808"/>
                </a:solidFill>
              </a:rPr>
              <a:t>   Muhammad </a:t>
            </a:r>
            <a:r>
              <a:rPr lang="en-US" sz="2000" dirty="0" err="1" smtClean="0">
                <a:solidFill>
                  <a:srgbClr val="080808"/>
                </a:solidFill>
              </a:rPr>
              <a:t>Syarif</a:t>
            </a:r>
            <a:r>
              <a:rPr lang="en-US" sz="2000" dirty="0" smtClean="0">
                <a:solidFill>
                  <a:srgbClr val="080808"/>
                </a:solidFill>
              </a:rPr>
              <a:t> </a:t>
            </a:r>
            <a:r>
              <a:rPr lang="en-US" sz="2000" dirty="0" err="1" smtClean="0">
                <a:solidFill>
                  <a:srgbClr val="080808"/>
                </a:solidFill>
              </a:rPr>
              <a:t>Setiadi</a:t>
            </a:r>
            <a:r>
              <a:rPr lang="en-US" sz="2000" dirty="0" smtClean="0">
                <a:solidFill>
                  <a:srgbClr val="080808"/>
                </a:solidFill>
              </a:rPr>
              <a:t> 1197050091</a:t>
            </a:r>
            <a:endParaRPr lang="en-US" sz="2000" dirty="0">
              <a:solidFill>
                <a:srgbClr val="080808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None/>
            </a:pPr>
            <a:endParaRPr lang="en-US" sz="2000" dirty="0">
              <a:solidFill>
                <a:srgbClr val="080808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None/>
            </a:pPr>
            <a:r>
              <a:rPr lang="en-US" sz="2000" dirty="0" smtClean="0">
                <a:solidFill>
                  <a:srgbClr val="080808"/>
                </a:solidFill>
              </a:rPr>
              <a:t>    </a:t>
            </a:r>
            <a:r>
              <a:rPr lang="en-US" sz="2000" dirty="0" err="1" smtClean="0">
                <a:solidFill>
                  <a:srgbClr val="080808"/>
                </a:solidFill>
              </a:rPr>
              <a:t>Moch</a:t>
            </a:r>
            <a:r>
              <a:rPr lang="en-US" sz="2000" dirty="0" smtClean="0">
                <a:solidFill>
                  <a:srgbClr val="080808"/>
                </a:solidFill>
              </a:rPr>
              <a:t> </a:t>
            </a:r>
            <a:r>
              <a:rPr lang="en-US" sz="2000" dirty="0" err="1" smtClean="0">
                <a:solidFill>
                  <a:srgbClr val="080808"/>
                </a:solidFill>
              </a:rPr>
              <a:t>Rizki</a:t>
            </a:r>
            <a:r>
              <a:rPr lang="en-US" sz="2000" dirty="0" smtClean="0">
                <a:solidFill>
                  <a:srgbClr val="080808"/>
                </a:solidFill>
              </a:rPr>
              <a:t> </a:t>
            </a:r>
            <a:r>
              <a:rPr lang="en-US" sz="2000" dirty="0" err="1" smtClean="0">
                <a:solidFill>
                  <a:srgbClr val="080808"/>
                </a:solidFill>
              </a:rPr>
              <a:t>Alfian</a:t>
            </a:r>
            <a:r>
              <a:rPr lang="en-US" sz="2000" dirty="0" smtClean="0">
                <a:solidFill>
                  <a:srgbClr val="080808"/>
                </a:solidFill>
              </a:rPr>
              <a:t> 1197050069</a:t>
            </a:r>
            <a:endParaRPr sz="2000" dirty="0">
              <a:solidFill>
                <a:srgbClr val="080808"/>
              </a:solidFill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3204642" y="2058634"/>
            <a:ext cx="5782716" cy="215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dirty="0">
              <a:solidFill>
                <a:srgbClr val="080808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400" dirty="0" err="1" smtClean="0"/>
              <a:t>Aplikasi</a:t>
            </a:r>
            <a:r>
              <a:rPr lang="en-US" sz="4400" dirty="0"/>
              <a:t> </a:t>
            </a:r>
            <a:r>
              <a:rPr lang="en-US" sz="4400" dirty="0" err="1" smtClean="0"/>
              <a:t>Pantau</a:t>
            </a:r>
            <a:r>
              <a:rPr lang="en-US" sz="4400" dirty="0" smtClean="0"/>
              <a:t> Covid19</a:t>
            </a:r>
            <a:endParaRPr sz="4400" dirty="0"/>
          </a:p>
        </p:txBody>
      </p:sp>
      <p:sp>
        <p:nvSpPr>
          <p:cNvPr id="95" name="Google Shape;95;p1"/>
          <p:cNvSpPr/>
          <p:nvPr/>
        </p:nvSpPr>
        <p:spPr>
          <a:xfrm rot="2700000">
            <a:off x="9629823" y="5457591"/>
            <a:ext cx="2231794" cy="2568811"/>
          </a:xfrm>
          <a:custGeom>
            <a:avLst/>
            <a:gdLst/>
            <a:ahLst/>
            <a:cxnLst/>
            <a:rect l="l" t="t" r="r" b="b"/>
            <a:pathLst>
              <a:path w="2940086" h="3384061" extrusionOk="0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24551" y="803323"/>
            <a:ext cx="604027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200" dirty="0" err="1" smtClean="0"/>
              <a:t>Masalah</a:t>
            </a:r>
            <a:r>
              <a:rPr lang="en-US" sz="3200" dirty="0" smtClean="0"/>
              <a:t> Yang </a:t>
            </a:r>
            <a:r>
              <a:rPr lang="en-US" sz="3200" dirty="0" err="1" smtClean="0"/>
              <a:t>Hendak</a:t>
            </a:r>
            <a:r>
              <a:rPr lang="en-US" sz="3200" dirty="0" smtClean="0"/>
              <a:t> </a:t>
            </a:r>
            <a:r>
              <a:rPr lang="en-US" sz="3200" dirty="0" err="1" smtClean="0"/>
              <a:t>Diselesaikan</a:t>
            </a:r>
            <a:r>
              <a:rPr lang="en-US" sz="3200" dirty="0" smtClean="0"/>
              <a:t> </a:t>
            </a:r>
            <a:endParaRPr sz="3200" dirty="0"/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920086" y="2113698"/>
            <a:ext cx="5126502" cy="320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saat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covid19 </a:t>
            </a:r>
            <a:r>
              <a:rPr lang="en-US" sz="1600" dirty="0" err="1" smtClean="0"/>
              <a:t>menjadi</a:t>
            </a:r>
            <a:r>
              <a:rPr lang="en-US" sz="1600" dirty="0" smtClean="0"/>
              <a:t> </a:t>
            </a:r>
            <a:r>
              <a:rPr lang="en-US" sz="1600" dirty="0" err="1" smtClean="0"/>
              <a:t>salah</a:t>
            </a:r>
            <a:r>
              <a:rPr lang="en-US" sz="1600" dirty="0" smtClean="0"/>
              <a:t> </a:t>
            </a:r>
            <a:r>
              <a:rPr lang="en-US" sz="1600" dirty="0" err="1" smtClean="0"/>
              <a:t>satu</a:t>
            </a:r>
            <a:r>
              <a:rPr lang="en-US" sz="1600" dirty="0" smtClean="0"/>
              <a:t> </a:t>
            </a:r>
            <a:r>
              <a:rPr lang="en-US" sz="1600" dirty="0" err="1" smtClean="0"/>
              <a:t>penyakit</a:t>
            </a:r>
            <a:r>
              <a:rPr lang="en-US" sz="1600" dirty="0" smtClean="0"/>
              <a:t> yang </a:t>
            </a:r>
            <a:r>
              <a:rPr lang="en-US" sz="1600" dirty="0" err="1" smtClean="0"/>
              <a:t>mewabah</a:t>
            </a:r>
            <a:r>
              <a:rPr lang="en-US" sz="1600" dirty="0" smtClean="0"/>
              <a:t> di </a:t>
            </a:r>
            <a:r>
              <a:rPr lang="en-US" sz="1600" dirty="0" err="1" smtClean="0"/>
              <a:t>seluruh</a:t>
            </a:r>
            <a:r>
              <a:rPr lang="en-US" sz="1600" dirty="0" smtClean="0"/>
              <a:t> </a:t>
            </a:r>
            <a:r>
              <a:rPr lang="en-US" sz="1600" dirty="0" err="1" smtClean="0"/>
              <a:t>dunia</a:t>
            </a:r>
            <a:r>
              <a:rPr lang="en-US" sz="1600" dirty="0" smtClean="0"/>
              <a:t> , </a:t>
            </a:r>
            <a:r>
              <a:rPr lang="en-US" sz="1600" dirty="0" err="1" smtClean="0"/>
              <a:t>termasuk</a:t>
            </a:r>
            <a:r>
              <a:rPr lang="en-US" sz="1600" dirty="0" smtClean="0"/>
              <a:t> </a:t>
            </a:r>
            <a:r>
              <a:rPr lang="en-US" sz="1600" dirty="0" err="1" smtClean="0"/>
              <a:t>indonesia</a:t>
            </a:r>
            <a:r>
              <a:rPr lang="en-US" sz="1600" dirty="0" smtClean="0"/>
              <a:t>.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melihat</a:t>
            </a:r>
            <a:r>
              <a:rPr lang="en-US" sz="1600" dirty="0" smtClean="0"/>
              <a:t> </a:t>
            </a:r>
            <a:r>
              <a:rPr lang="en-US" sz="1600" dirty="0" err="1" smtClean="0"/>
              <a:t>seberapa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besar</a:t>
            </a:r>
            <a:r>
              <a:rPr lang="en-US" sz="1600" dirty="0" smtClean="0"/>
              <a:t> </a:t>
            </a:r>
            <a:r>
              <a:rPr lang="en-US" sz="1600" dirty="0" err="1" smtClean="0"/>
              <a:t>jumlah</a:t>
            </a:r>
            <a:r>
              <a:rPr lang="en-US" sz="1600" dirty="0" smtClean="0"/>
              <a:t> </a:t>
            </a:r>
            <a:r>
              <a:rPr lang="en-US" sz="1600" dirty="0" err="1" smtClean="0"/>
              <a:t>kasus</a:t>
            </a:r>
            <a:r>
              <a:rPr lang="en-US" sz="1600" dirty="0" smtClean="0"/>
              <a:t> </a:t>
            </a:r>
            <a:r>
              <a:rPr lang="en-US" sz="1600" dirty="0" err="1" smtClean="0"/>
              <a:t>covid</a:t>
            </a:r>
            <a:r>
              <a:rPr lang="en-US" sz="1600" dirty="0" smtClean="0"/>
              <a:t> yang </a:t>
            </a:r>
            <a:r>
              <a:rPr lang="en-US" sz="1600" dirty="0" err="1" smtClean="0"/>
              <a:t>ada</a:t>
            </a:r>
            <a:r>
              <a:rPr lang="en-US" sz="1600" dirty="0" smtClean="0"/>
              <a:t> di </a:t>
            </a:r>
            <a:r>
              <a:rPr lang="en-US" sz="1600" dirty="0" err="1" smtClean="0"/>
              <a:t>dunia</a:t>
            </a:r>
            <a:r>
              <a:rPr lang="en-US" sz="1600" dirty="0" smtClean="0"/>
              <a:t>, kami </a:t>
            </a:r>
            <a:r>
              <a:rPr lang="en-US" sz="1600" dirty="0" err="1" smtClean="0"/>
              <a:t>membuat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 smtClean="0"/>
              <a:t>aplikasi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memantau</a:t>
            </a:r>
            <a:r>
              <a:rPr lang="en-US" sz="1600" dirty="0" smtClean="0"/>
              <a:t> </a:t>
            </a:r>
            <a:r>
              <a:rPr lang="en-US" sz="1600" dirty="0" err="1" smtClean="0"/>
              <a:t>banyaknya</a:t>
            </a:r>
            <a:r>
              <a:rPr lang="en-US" sz="1600" dirty="0" smtClean="0"/>
              <a:t> </a:t>
            </a:r>
            <a:r>
              <a:rPr lang="en-US" sz="1600" dirty="0" err="1" smtClean="0"/>
              <a:t>kasus</a:t>
            </a:r>
            <a:r>
              <a:rPr lang="en-US" sz="1600" dirty="0" smtClean="0"/>
              <a:t> yang </a:t>
            </a:r>
            <a:r>
              <a:rPr lang="en-US" sz="1600" dirty="0" err="1" smtClean="0"/>
              <a:t>terjadi</a:t>
            </a:r>
            <a:r>
              <a:rPr lang="en-US" sz="1600" dirty="0" smtClean="0"/>
              <a:t> di </a:t>
            </a:r>
            <a:r>
              <a:rPr lang="en-US" sz="1600" dirty="0" err="1" smtClean="0"/>
              <a:t>dunia</a:t>
            </a:r>
            <a:r>
              <a:rPr lang="en-US" sz="1600" dirty="0" smtClean="0"/>
              <a:t>. </a:t>
            </a:r>
            <a:endParaRPr lang="en-US" sz="1600" dirty="0"/>
          </a:p>
          <a:p>
            <a:pPr marL="228600" lvl="0" indent="-114300" algn="just">
              <a:lnSpc>
                <a:spcPct val="150000"/>
              </a:lnSpc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838200" y="785635"/>
            <a:ext cx="5316940" cy="62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id-ID" sz="3600" dirty="0" smtClean="0"/>
              <a:t>Deskripsi </a:t>
            </a:r>
            <a:r>
              <a:rPr lang="id-ID" sz="3600" dirty="0"/>
              <a:t>Program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565246" y="1629529"/>
            <a:ext cx="6941023" cy="3856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id-ID" sz="1800" dirty="0" smtClean="0"/>
              <a:t>Program </a:t>
            </a:r>
            <a:r>
              <a:rPr lang="id-ID" sz="1800" dirty="0"/>
              <a:t>ini dibuat berdasarkan materi-materi yang sudah dipaparkan. </a:t>
            </a:r>
            <a:endParaRPr lang="en-US" sz="1800" dirty="0" smtClean="0"/>
          </a:p>
          <a:p>
            <a:pPr marL="114300" indent="0">
              <a:buNone/>
            </a:pPr>
            <a:r>
              <a:rPr lang="id-ID" sz="1800" dirty="0" smtClean="0"/>
              <a:t>Program </a:t>
            </a:r>
            <a:r>
              <a:rPr lang="id-ID" sz="1800" dirty="0"/>
              <a:t>ini mengadaptasi methode sebagai berikut:</a:t>
            </a:r>
            <a:endParaRPr lang="en-US" sz="1800" dirty="0"/>
          </a:p>
          <a:p>
            <a:pPr marL="114300" indent="0">
              <a:buNone/>
            </a:pPr>
            <a:endParaRPr lang="en-US" sz="1800" dirty="0"/>
          </a:p>
          <a:p>
            <a:pPr marL="1028700" lvl="1" indent="-457200">
              <a:buFont typeface="+mj-lt"/>
              <a:buAutoNum type="arabicPeriod"/>
            </a:pPr>
            <a:r>
              <a:rPr lang="id-ID" sz="1800" dirty="0"/>
              <a:t>Queue</a:t>
            </a:r>
            <a:endParaRPr lang="en-US" sz="1800" dirty="0"/>
          </a:p>
          <a:p>
            <a:pPr marL="1028700" lvl="1" indent="-457200">
              <a:buFont typeface="+mj-lt"/>
              <a:buAutoNum type="arabicPeriod"/>
            </a:pPr>
            <a:r>
              <a:rPr lang="id-ID" sz="1800" dirty="0"/>
              <a:t>Stack</a:t>
            </a:r>
            <a:endParaRPr lang="en-US" sz="1800" dirty="0"/>
          </a:p>
          <a:p>
            <a:pPr marL="1028700" lvl="1" indent="-457200">
              <a:buFont typeface="+mj-lt"/>
              <a:buAutoNum type="arabicPeriod"/>
            </a:pPr>
            <a:r>
              <a:rPr lang="id-ID" sz="1800" dirty="0"/>
              <a:t>Linked list</a:t>
            </a:r>
            <a:endParaRPr lang="en-US" sz="1800" dirty="0"/>
          </a:p>
          <a:p>
            <a:pPr marL="1028700" lvl="1" indent="-457200">
              <a:buFont typeface="+mj-lt"/>
              <a:buAutoNum type="arabicPeriod"/>
            </a:pPr>
            <a:r>
              <a:rPr lang="id-ID" sz="1800" dirty="0"/>
              <a:t>Hash, Hashtable, HashMap</a:t>
            </a:r>
            <a:endParaRPr lang="en-US" sz="1800" dirty="0"/>
          </a:p>
          <a:p>
            <a:pPr marL="1028700" lvl="1" indent="-457200">
              <a:buFont typeface="+mj-lt"/>
              <a:buAutoNum type="arabicPeriod"/>
            </a:pPr>
            <a:r>
              <a:rPr lang="id-ID" sz="1800" dirty="0"/>
              <a:t>Set</a:t>
            </a:r>
            <a:endParaRPr lang="en-US" sz="1800" dirty="0"/>
          </a:p>
          <a:p>
            <a:pPr marL="1028700" lvl="1" indent="-457200">
              <a:buFont typeface="+mj-lt"/>
              <a:buAutoNum type="arabicPeriod"/>
            </a:pPr>
            <a:r>
              <a:rPr lang="id-ID" sz="1800" dirty="0"/>
              <a:t>Array list</a:t>
            </a:r>
            <a:endParaRPr lang="en-US" sz="1800" dirty="0"/>
          </a:p>
          <a:p>
            <a:pPr marL="1028700" lvl="1" indent="-457200">
              <a:buFont typeface="+mj-lt"/>
              <a:buAutoNum type="arabicPeriod"/>
            </a:pPr>
            <a:r>
              <a:rPr lang="id-ID" sz="1800" dirty="0" smtClean="0"/>
              <a:t>Swing</a:t>
            </a:r>
            <a:endParaRPr lang="en-US" sz="1800" dirty="0" smtClean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7792870" y="2224581"/>
            <a:ext cx="31389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>
                <a:latin typeface="Calibri" pitchFamily="34" charset="0"/>
                <a:cs typeface="Calibri" pitchFamily="34" charset="0"/>
              </a:rPr>
              <a:t>Dan beberapa tambahan seperti: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id-ID" sz="1800" dirty="0">
                <a:latin typeface="Calibri" pitchFamily="34" charset="0"/>
                <a:cs typeface="Calibri" pitchFamily="34" charset="0"/>
              </a:rPr>
              <a:t> 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d-ID" sz="1800" dirty="0">
                <a:latin typeface="Calibri" pitchFamily="34" charset="0"/>
                <a:cs typeface="Calibri" pitchFamily="34" charset="0"/>
              </a:rPr>
              <a:t>Request API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d-ID" sz="1800" dirty="0">
                <a:latin typeface="Calibri" pitchFamily="34" charset="0"/>
                <a:cs typeface="Calibri" pitchFamily="34" charset="0"/>
              </a:rPr>
              <a:t>Random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d-ID" sz="1800" dirty="0">
                <a:latin typeface="Calibri" pitchFamily="34" charset="0"/>
                <a:cs typeface="Calibri" pitchFamily="34" charset="0"/>
              </a:rPr>
              <a:t>String formater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d-ID" sz="1800" dirty="0">
                <a:latin typeface="Calibri" pitchFamily="34" charset="0"/>
                <a:cs typeface="Calibri" pitchFamily="34" charset="0"/>
              </a:rPr>
              <a:t>File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d-ID" sz="1800" dirty="0">
                <a:latin typeface="Calibri" pitchFamily="34" charset="0"/>
                <a:cs typeface="Calibri" pitchFamily="34" charset="0"/>
              </a:rPr>
              <a:t>Loading Animation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id-ID" sz="1800" dirty="0">
                <a:latin typeface="Calibri" pitchFamily="34" charset="0"/>
                <a:cs typeface="Calibri" pitchFamily="34" charset="0"/>
              </a:rPr>
              <a:t>File finder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1800" dirty="0">
                <a:latin typeface="Calibri" pitchFamily="34" charset="0"/>
                <a:cs typeface="Calibri" pitchFamily="34" charset="0"/>
              </a:rPr>
              <a:t>Read File CSV from 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 err="1" smtClean="0"/>
              <a:t>Aplikasi</a:t>
            </a:r>
            <a:r>
              <a:rPr lang="en-US" sz="3200" dirty="0" smtClean="0"/>
              <a:t> </a:t>
            </a:r>
            <a:r>
              <a:rPr lang="en-US" sz="3200" dirty="0" err="1" smtClean="0"/>
              <a:t>Pantau</a:t>
            </a:r>
            <a:r>
              <a:rPr lang="en-US" sz="3200" dirty="0" smtClean="0"/>
              <a:t> Covid19 </a:t>
            </a:r>
            <a:r>
              <a:rPr lang="en-US" sz="3200" dirty="0" err="1" smtClean="0"/>
              <a:t>Versi</a:t>
            </a:r>
            <a:r>
              <a:rPr lang="en-US" sz="3200" dirty="0" smtClean="0"/>
              <a:t> GUI</a:t>
            </a:r>
            <a:endParaRPr sz="3200" dirty="0"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 smtClean="0"/>
              <a:t> </a:t>
            </a:r>
            <a:endParaRPr sz="1800" dirty="0"/>
          </a:p>
        </p:txBody>
      </p:sp>
      <p:pic>
        <p:nvPicPr>
          <p:cNvPr id="1026" name="Picture 2" descr="C:\Users\nelly pujiastuti\Downloads\WhatsApp Image 2021-07-06 at 21.08.4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8" y="1653797"/>
            <a:ext cx="50196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elly pujiastuti\Downloads\WhatsApp Image 2021-07-06 at 21.08.4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49" y="1653797"/>
            <a:ext cx="507021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 err="1" smtClean="0"/>
              <a:t>Aplikasi</a:t>
            </a:r>
            <a:r>
              <a:rPr lang="en-US" sz="3200" dirty="0" smtClean="0"/>
              <a:t> </a:t>
            </a:r>
            <a:r>
              <a:rPr lang="en-US" sz="3200" dirty="0" err="1" smtClean="0"/>
              <a:t>Pantau</a:t>
            </a:r>
            <a:r>
              <a:rPr lang="en-US" sz="3200" dirty="0" smtClean="0"/>
              <a:t> Covid19 </a:t>
            </a:r>
            <a:r>
              <a:rPr lang="en-US" sz="3200" dirty="0" err="1" smtClean="0"/>
              <a:t>Versi</a:t>
            </a:r>
            <a:r>
              <a:rPr lang="en-US" sz="3200" dirty="0" smtClean="0"/>
              <a:t> Console</a:t>
            </a:r>
            <a:endParaRPr sz="3200" dirty="0"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/>
          </a:p>
        </p:txBody>
      </p:sp>
      <p:pic>
        <p:nvPicPr>
          <p:cNvPr id="2050" name="Picture 2" descr="C:\Users\nelly pujiastuti\Downloads\WhatsApp Image 2021-07-06 at 21.08.41 (1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55" y="1839579"/>
            <a:ext cx="4772379" cy="304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elly pujiastuti\Downloads\WhatsApp Image 2021-07-06 at 21.08.42 (2)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66" y="1839578"/>
            <a:ext cx="5116355" cy="304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105</Words>
  <Application>Microsoft Office PowerPoint</Application>
  <PresentationFormat>Custom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 Aplikasi Pantau Covid19</vt:lpstr>
      <vt:lpstr>Masalah Yang Hendak Diselesaikan </vt:lpstr>
      <vt:lpstr> Deskripsi Program </vt:lpstr>
      <vt:lpstr>Aplikasi Pantau Covid19 Versi GUI</vt:lpstr>
      <vt:lpstr>Aplikasi Pantau Covid19 Versi Console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Akhdan Firdaus</dc:creator>
  <cp:lastModifiedBy>nelly pujiastuti</cp:lastModifiedBy>
  <cp:revision>10</cp:revision>
  <dcterms:created xsi:type="dcterms:W3CDTF">2021-06-15T07:54:23Z</dcterms:created>
  <dcterms:modified xsi:type="dcterms:W3CDTF">2021-07-06T14:28:06Z</dcterms:modified>
</cp:coreProperties>
</file>