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43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85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04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7560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620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5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82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17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392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013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l-PL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14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86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6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7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40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05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59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36FE39-85A8-4A74-9111-A003C05BC752}" type="datetimeFigureOut">
              <a:rPr lang="pl-PL" smtClean="0"/>
              <a:t>20.06.2021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CDB3E5-97DE-4156-91A4-644482F534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75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DBE082-14C9-4F2B-AACD-77CA3F178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Optymalizacja liniowa</a:t>
            </a:r>
            <a:br>
              <a:rPr lang="pl-PL" dirty="0"/>
            </a:br>
            <a:r>
              <a:rPr lang="pl-PL" sz="4000" dirty="0"/>
              <a:t>Omówienie projektów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DF7A11-88E4-4FDF-A546-2578DD4DF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Goofspiel</a:t>
            </a:r>
            <a:r>
              <a:rPr lang="pl-PL" dirty="0"/>
              <a:t>: Mikołaj Sydow</a:t>
            </a:r>
          </a:p>
          <a:p>
            <a:r>
              <a:rPr lang="pl-PL" dirty="0"/>
              <a:t>Edge </a:t>
            </a:r>
            <a:r>
              <a:rPr lang="pl-PL" dirty="0" err="1"/>
              <a:t>matching</a:t>
            </a:r>
            <a:r>
              <a:rPr lang="pl-PL" dirty="0"/>
              <a:t> puzzle: Mikołaj Sydow, Tomasz Karolewski</a:t>
            </a:r>
          </a:p>
        </p:txBody>
      </p:sp>
    </p:spTree>
    <p:extLst>
      <p:ext uri="{BB962C8B-B14F-4D97-AF65-F5344CB8AC3E}">
        <p14:creationId xmlns:p14="http://schemas.microsoft.com/office/powerpoint/2010/main" val="128229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EC0358-95FB-4531-B889-B32FBEA1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Format danych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C3F82B-C28F-4CC0-9952-7F87413E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Zmienne binarne x[element, rząd, kolumna, obrót]</a:t>
            </a:r>
          </a:p>
          <a:p>
            <a:r>
              <a:rPr lang="pl-PL" dirty="0"/>
              <a:t>Klocek=[góra, prawo, dół, lewo]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782F3B9-86DC-4686-8038-30507A0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403" y="2603500"/>
            <a:ext cx="2781688" cy="372479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D16AE91-3EAA-4F70-B99E-351953FF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85" y="3429000"/>
            <a:ext cx="3592398" cy="30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7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4C06EA-7EE6-4558-A660-12283A7D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pomocnicze</a:t>
            </a:r>
          </a:p>
        </p:txBody>
      </p:sp>
      <p:pic>
        <p:nvPicPr>
          <p:cNvPr id="2050" name="Picture 2" descr="https://lh6.googleusercontent.com/Dyj_TFNmL9IWytSTtCANS4AKyBKYUGiZNXD8dHSW-cDzEBRoU9vydvX8lKj1Kt8VwdlumPOH8NZDRWawptOlSc7_Q7rLF_tbZtzuDWG7czltl2fUngaaMbYf5cR3dYfJlem3yfqTtNw">
            <a:extLst>
              <a:ext uri="{FF2B5EF4-FFF2-40B4-BE49-F238E27FC236}">
                <a16:creationId xmlns:a16="http://schemas.microsoft.com/office/drawing/2014/main" id="{93093BAC-6D38-4E90-986F-2DE12C7A8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700" y="2634517"/>
            <a:ext cx="8824913" cy="335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5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1534EC-EA87-4662-A8BA-280843DA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pomocnicze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380804-9125-4765-815C-6305C6F8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https://lh3.googleusercontent.com/WgEpHlgM14HFq9ei2Dc3ZQn1Mw4Q3B3qrP-_yPY137w6Ej679L9wHowrk9te3xXG3kN_cqE5tVgb_YWJurmrOdmGJ-8VshNXlZVmie9oKulvD7UQVyi8wtgp2u2l_anji_3q7IaG7wE">
            <a:extLst>
              <a:ext uri="{FF2B5EF4-FFF2-40B4-BE49-F238E27FC236}">
                <a16:creationId xmlns:a16="http://schemas.microsoft.com/office/drawing/2014/main" id="{AFEAFD94-0FD8-4BCB-ABD5-78B3B924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10" y="2603500"/>
            <a:ext cx="6439670" cy="318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6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C3654F-1967-4852-A757-157BC9A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Pomysł na 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264D1A-1B2C-479F-B2A3-4362CBC19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Jeden element w jednym miejscu </a:t>
            </a:r>
          </a:p>
          <a:p>
            <a:endParaRPr lang="pl-PL" dirty="0"/>
          </a:p>
          <a:p>
            <a:r>
              <a:rPr lang="pl-PL" dirty="0"/>
              <a:t>Każdy element może wystąpić tylko raz </a:t>
            </a:r>
          </a:p>
          <a:p>
            <a:endParaRPr lang="pl-PL" dirty="0"/>
          </a:p>
          <a:p>
            <a:r>
              <a:rPr lang="pl-PL" dirty="0"/>
              <a:t>Grupowanie ścian do porównywania krawędzi</a:t>
            </a:r>
          </a:p>
        </p:txBody>
      </p:sp>
      <p:pic>
        <p:nvPicPr>
          <p:cNvPr id="4098" name="Picture 2" descr="https://lh4.googleusercontent.com/gVT40YLN1NbDP6eWzJl3TxWU4x2v56uL9_ChbGaY0WpPzTIpTgzmCTQ48IV4MX8mpOA0s64I21uaWEKjtATRqwhQXASdK_-nXF9fBhiHJApAupq55I8UPxYOcIKI_85HlfDMvDY-1uw">
            <a:extLst>
              <a:ext uri="{FF2B5EF4-FFF2-40B4-BE49-F238E27FC236}">
                <a16:creationId xmlns:a16="http://schemas.microsoft.com/office/drawing/2014/main" id="{AEDAAD39-E191-42D8-9B64-A7BD050E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46" y="2271860"/>
            <a:ext cx="4256229" cy="413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6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347E3-7665-45B9-BCEE-18D21126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Warunki podstawowe</a:t>
            </a:r>
          </a:p>
        </p:txBody>
      </p:sp>
      <p:pic>
        <p:nvPicPr>
          <p:cNvPr id="5124" name="Picture 4" descr="https://lh5.googleusercontent.com/wQKlD6vLLyuWFplrZ5ixeiyCNkG7d_Xu7FpA6g5AmnvJ36k0k5Xc9rh67WbaX0xqw_1f4PSUPkgyFs-DGV1JhoXIR48sfS_Syq6Ykrnp_7OIcsUW3Cw1SAAzyRQ09ljE5nWghQBymhQ">
            <a:extLst>
              <a:ext uri="{FF2B5EF4-FFF2-40B4-BE49-F238E27FC236}">
                <a16:creationId xmlns:a16="http://schemas.microsoft.com/office/drawing/2014/main" id="{F2FFC0CC-01A6-404F-AFA3-7F762335AB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53" y="4538037"/>
            <a:ext cx="10943094" cy="42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4.googleusercontent.com/PRjT5EKZZfR0pNHqU0dxwuWB4_2-0kvRV769U7SbNqmGXA-EcHKKtYoNl044l-xGvvkEp36aAoT9JjWcKCUf-F3Y1MFEPT295KZDVCUYNdy9HypFXfh7N04ZhFisXk8jsVMfzX4wbjo">
            <a:extLst>
              <a:ext uri="{FF2B5EF4-FFF2-40B4-BE49-F238E27FC236}">
                <a16:creationId xmlns:a16="http://schemas.microsoft.com/office/drawing/2014/main" id="{F1B6C331-ECE2-446C-A12C-47E39EFC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4" y="2589622"/>
            <a:ext cx="11039092" cy="8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4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6608F3-9C7D-4E25-909F-3B5FE371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Dopasowanie koloru krawędzi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14D284-B0DA-41BA-A784-45A5EEEF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Krawędzie pionowe                                            Krawędzie poziomie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BE6D585-0B6F-4075-BBB4-ECBEF477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39" y="3220885"/>
            <a:ext cx="5220429" cy="218152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D0A48C8-0AAE-44AA-8634-D100C77D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83" y="3220885"/>
            <a:ext cx="535379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9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6B045-ED5B-4AD6-A403-0662D761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Porównywanie ścian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A556E1-B85D-42CC-8FD2-72F0D69B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Kolor fioletowy- elementy ze środka</a:t>
            </a:r>
          </a:p>
        </p:txBody>
      </p:sp>
      <p:pic>
        <p:nvPicPr>
          <p:cNvPr id="4" name="Picture 2" descr="https://lh4.googleusercontent.com/gVT40YLN1NbDP6eWzJl3TxWU4x2v56uL9_ChbGaY0WpPzTIpTgzmCTQ48IV4MX8mpOA0s64I21uaWEKjtATRqwhQXASdK_-nXF9fBhiHJApAupq55I8UPxYOcIKI_85HlfDMvDY-1uw">
            <a:extLst>
              <a:ext uri="{FF2B5EF4-FFF2-40B4-BE49-F238E27FC236}">
                <a16:creationId xmlns:a16="http://schemas.microsoft.com/office/drawing/2014/main" id="{E8E34AAE-A977-49C9-B5D9-003676BA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440" y="515954"/>
            <a:ext cx="136359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3A023DD-182B-45CE-BCCA-E1E3DD2D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3048215"/>
            <a:ext cx="10492457" cy="33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6B045-ED5B-4AD6-A403-0662D761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Porównywanie ścian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A556E1-B85D-42CC-8FD2-72F0D69B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Kolor fioletowy- elementy ze środka</a:t>
            </a:r>
          </a:p>
        </p:txBody>
      </p:sp>
      <p:pic>
        <p:nvPicPr>
          <p:cNvPr id="8" name="Picture 2" descr="https://lh4.googleusercontent.com/gVT40YLN1NbDP6eWzJl3TxWU4x2v56uL9_ChbGaY0WpPzTIpTgzmCTQ48IV4MX8mpOA0s64I21uaWEKjtATRqwhQXASdK_-nXF9fBhiHJApAupq55I8UPxYOcIKI_85HlfDMvDY-1uw">
            <a:extLst>
              <a:ext uri="{FF2B5EF4-FFF2-40B4-BE49-F238E27FC236}">
                <a16:creationId xmlns:a16="http://schemas.microsoft.com/office/drawing/2014/main" id="{D1D05EC9-5CE9-4C08-A88E-62A0C4B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440" y="515954"/>
            <a:ext cx="136359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1F5D539-0AB5-43BB-BC31-820D778D3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0" y="3103093"/>
            <a:ext cx="10603240" cy="33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6B045-ED5B-4AD6-A403-0662D761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Porównywanie ścian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A556E1-B85D-42CC-8FD2-72F0D69B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Reszta kolorów analogicznie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AD1BD2F-321F-448A-B22B-86A66336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248" y="2991377"/>
            <a:ext cx="5805503" cy="3714447"/>
          </a:xfrm>
          <a:prstGeom prst="rect">
            <a:avLst/>
          </a:prstGeom>
        </p:spPr>
      </p:pic>
      <p:pic>
        <p:nvPicPr>
          <p:cNvPr id="8" name="Picture 2" descr="https://lh4.googleusercontent.com/gVT40YLN1NbDP6eWzJl3TxWU4x2v56uL9_ChbGaY0WpPzTIpTgzmCTQ48IV4MX8mpOA0s64I21uaWEKjtATRqwhQXASdK_-nXF9fBhiHJApAupq55I8UPxYOcIKI_85HlfDMvDY-1uw">
            <a:extLst>
              <a:ext uri="{FF2B5EF4-FFF2-40B4-BE49-F238E27FC236}">
                <a16:creationId xmlns:a16="http://schemas.microsoft.com/office/drawing/2014/main" id="{79AF5366-8005-43F0-AC88-DC59A742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440" y="515954"/>
            <a:ext cx="136359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C31390-B3C5-4E4F-989D-0467914C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Porównywanie ścian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E9EB0-50B9-42BD-B435-A04F7BEA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45DFB9F-FDA2-44DD-93A9-63EA3267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28" y="2544359"/>
            <a:ext cx="5158507" cy="307700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11D0ABC-B1D2-4DCB-8580-FE0D844F3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67" y="2411937"/>
            <a:ext cx="5139107" cy="3607863"/>
          </a:xfrm>
          <a:prstGeom prst="rect">
            <a:avLst/>
          </a:prstGeom>
        </p:spPr>
      </p:pic>
      <p:pic>
        <p:nvPicPr>
          <p:cNvPr id="7" name="Picture 2" descr="https://lh4.googleusercontent.com/gVT40YLN1NbDP6eWzJl3TxWU4x2v56uL9_ChbGaY0WpPzTIpTgzmCTQ48IV4MX8mpOA0s64I21uaWEKjtATRqwhQXASdK_-nXF9fBhiHJApAupq55I8UPxYOcIKI_85HlfDMvDY-1uw">
            <a:extLst>
              <a:ext uri="{FF2B5EF4-FFF2-40B4-BE49-F238E27FC236}">
                <a16:creationId xmlns:a16="http://schemas.microsoft.com/office/drawing/2014/main" id="{4C2CB81B-4B91-41C7-A825-CD111CEB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440" y="515954"/>
            <a:ext cx="136359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8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66C046-8EA9-424E-8A15-26AAB91F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GAME OF PURE STRATEGY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4B8CFD-8B98-40C1-A46D-775A1A94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Gracze dostają karty o wartościach 1,2,3,…,N</a:t>
            </a:r>
          </a:p>
          <a:p>
            <a:endParaRPr lang="pl-PL" dirty="0"/>
          </a:p>
          <a:p>
            <a:r>
              <a:rPr lang="pl-PL" dirty="0"/>
              <a:t>Taka sama pula kart jest położona na stole, w każdej turze jedna jest odkrywana</a:t>
            </a:r>
          </a:p>
          <a:p>
            <a:endParaRPr lang="pl-PL" dirty="0"/>
          </a:p>
          <a:p>
            <a:r>
              <a:rPr lang="pl-PL" dirty="0"/>
              <a:t>Gracze grają kartę, którą chcą zapłacić za punkty równe wartości odkrytej karty ze stołu</a:t>
            </a:r>
          </a:p>
          <a:p>
            <a:endParaRPr lang="pl-PL" dirty="0"/>
          </a:p>
          <a:p>
            <a:r>
              <a:rPr lang="pl-PL" dirty="0"/>
              <a:t>Karta ze stołu oraz karty użyte w licytacji są odrzucane</a:t>
            </a:r>
          </a:p>
        </p:txBody>
      </p:sp>
    </p:spTree>
    <p:extLst>
      <p:ext uri="{BB962C8B-B14F-4D97-AF65-F5344CB8AC3E}">
        <p14:creationId xmlns:p14="http://schemas.microsoft.com/office/powerpoint/2010/main" val="267189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0B0531-1D42-4F35-96AC-A9D0D742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B82362-50C5-4139-9156-7E34DABA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F6EA198-F226-4FA5-8E87-F7196FD1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82" y="2997016"/>
            <a:ext cx="4715533" cy="262926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9A86CD1-C08D-4633-B17E-20A44476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389" y="2278523"/>
            <a:ext cx="2311955" cy="40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25EB20-3E44-4A9B-9126-709020B6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Wielkość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2E8849-1F17-451F-8E35-2ED744B5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52" y="2782243"/>
            <a:ext cx="7220932" cy="34163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 pierwotnej wersji projektu porównywaliśmy każdy element na każdej możliwej pozycji w osobnych warunkach, przez co było ich prawie 2 miliony.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Następnie wpadliśmy na pomysł z sumowaniem.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Ostatnią znaczną poprawą było grupowanie i dodanie filtrów na kolor krawędzi.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5FA8E91-E033-4602-8447-A59F7CD0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3" y="2217054"/>
            <a:ext cx="4192709" cy="45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1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0937-03DD-489C-B894-74764EE1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6345D-B422-437A-8DC8-DDAC57C6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9D5FC6A-E050-40B6-BBC0-46C1D164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74" y="2603539"/>
            <a:ext cx="2718380" cy="3550030"/>
          </a:xfrm>
          <a:prstGeom prst="rect">
            <a:avLst/>
          </a:prstGeom>
        </p:spPr>
      </p:pic>
      <p:pic>
        <p:nvPicPr>
          <p:cNvPr id="6146" name="Picture 2" descr="image-3.png">
            <a:extLst>
              <a:ext uri="{FF2B5EF4-FFF2-40B4-BE49-F238E27FC236}">
                <a16:creationId xmlns:a16="http://schemas.microsoft.com/office/drawing/2014/main" id="{F4E8578C-E7D5-4EA2-B3AA-20A3A322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814" y="2603578"/>
            <a:ext cx="3679912" cy="3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7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90E25A-5BDA-4CB8-BCC0-74F19E92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Pomysł rozwiązania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E36DF9-0744-4597-AA96-9318B2398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996" y="5034669"/>
            <a:ext cx="5792008" cy="63826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85E28D0-80B1-4C99-AF96-85DF66A65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892" y="3222393"/>
            <a:ext cx="3696216" cy="86689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9D5E0988-00D7-43A5-B96C-A44BAD98C91A}"/>
              </a:ext>
            </a:extLst>
          </p:cNvPr>
          <p:cNvSpPr/>
          <p:nvPr/>
        </p:nvSpPr>
        <p:spPr>
          <a:xfrm>
            <a:off x="3440785" y="6123543"/>
            <a:ext cx="8419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Źródło:https</a:t>
            </a:r>
            <a:r>
              <a:rPr lang="pl-PL" dirty="0"/>
              <a:t>://www.econstor.eu/obitstream/10419/98554/1/749748680.pdf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0E6F37F-3F63-40B3-BB8C-8FD469845618}"/>
              </a:ext>
            </a:extLst>
          </p:cNvPr>
          <p:cNvSpPr txBox="1"/>
          <p:nvPr/>
        </p:nvSpPr>
        <p:spPr>
          <a:xfrm>
            <a:off x="838200" y="2449346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pl-PL" dirty="0"/>
              <a:t>Funkcja wartości gry: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Macierz wypłat:</a:t>
            </a:r>
          </a:p>
        </p:txBody>
      </p:sp>
    </p:spTree>
    <p:extLst>
      <p:ext uri="{BB962C8B-B14F-4D97-AF65-F5344CB8AC3E}">
        <p14:creationId xmlns:p14="http://schemas.microsoft.com/office/powerpoint/2010/main" val="293660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DAF20C-45E8-40FC-B423-FA7DCB79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pomocnicze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26F0DA-8E6E-41CE-A306-0BA79A01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DBD56B2-80B8-4D78-A9F4-102A1C53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2824792"/>
            <a:ext cx="1152685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9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3D0CAA-3DDB-4A2A-8567-1DAEDD30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wartości gry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9647B005-BF11-4B68-9018-23B2EB79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B147A64-CC77-4D97-93E0-77E08145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2443025"/>
            <a:ext cx="1171738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9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DC50DC-3D03-4927-8256-AA5571D4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A3FFDA-3E23-4FAC-A87F-E07E4996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D33B647-0DB1-4AB1-998B-CA8A8214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580627"/>
            <a:ext cx="11926964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FCBC96-7F40-4AC8-8B07-B8B17F63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58DF2A-63CF-4BAE-BFF4-45A676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Kolejne kolumny oznaczają wartości kart, które zobaczymy na stole</a:t>
            </a:r>
          </a:p>
          <a:p>
            <a:r>
              <a:rPr lang="pl-PL" dirty="0"/>
              <a:t>Wiersze oznaczają prawdopodobieństwo zagrania danej karty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2A723A9-F5F9-47C8-B2D9-B122C104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2" y="3465100"/>
            <a:ext cx="4772691" cy="17623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E001CC9-4BBA-4F06-9CE3-D775A753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44" y="3429000"/>
            <a:ext cx="462027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52CB12-92F1-4598-BCE6-51AB419E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Rozwiązania „większych” gier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9F3D7CD-6282-43C8-A4A0-BA350A16E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81077"/>
            <a:ext cx="5172797" cy="258163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93A4942-E054-4ABD-91B3-F5DE522D6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1077"/>
            <a:ext cx="4744112" cy="229584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B888AFE-8B68-49B7-8984-C4ABDB21C90D}"/>
              </a:ext>
            </a:extLst>
          </p:cNvPr>
          <p:cNvSpPr txBox="1"/>
          <p:nvPr/>
        </p:nvSpPr>
        <p:spPr>
          <a:xfrm>
            <a:off x="838200" y="5071620"/>
            <a:ext cx="10288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N={1,2,3,4} wynik otrzymujemy natychmiastowo</a:t>
            </a:r>
          </a:p>
          <a:p>
            <a:r>
              <a:rPr lang="pl-PL" dirty="0"/>
              <a:t>N=5 wynik otrzymujemy po 2 minutach</a:t>
            </a:r>
          </a:p>
          <a:p>
            <a:r>
              <a:rPr lang="pl-PL" dirty="0"/>
              <a:t>N=6 wynik nie został wyznaczony podczas 12 godzin, które mogłem poświęcić na działanie programu.</a:t>
            </a:r>
          </a:p>
          <a:p>
            <a:r>
              <a:rPr lang="pl-PL" dirty="0"/>
              <a:t>N=7 nie zostało skompilowane z powodu przewidywanego czasu pracy powyżej 2 miesięcy</a:t>
            </a:r>
          </a:p>
        </p:txBody>
      </p:sp>
    </p:spTree>
    <p:extLst>
      <p:ext uri="{BB962C8B-B14F-4D97-AF65-F5344CB8AC3E}">
        <p14:creationId xmlns:p14="http://schemas.microsoft.com/office/powerpoint/2010/main" val="192604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B19EA7-F639-4EC9-B675-8905D0B3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Edge </a:t>
            </a:r>
            <a:r>
              <a:rPr lang="pl-PL" dirty="0" err="1"/>
              <a:t>matching</a:t>
            </a:r>
            <a:r>
              <a:rPr lang="pl-PL" dirty="0"/>
              <a:t> puzzle- małpia układanka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CA0429-3AF6-4D1A-953B-9DD434DF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449" y="1825625"/>
            <a:ext cx="6155507" cy="4351338"/>
          </a:xfrm>
        </p:spPr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Sąsiednie ściany muszą mieć ten sam kolor</a:t>
            </a:r>
          </a:p>
          <a:p>
            <a:endParaRPr lang="pl-PL" dirty="0"/>
          </a:p>
          <a:p>
            <a:r>
              <a:rPr lang="pl-PL" dirty="0"/>
              <a:t>Na krawędzi musi być kolor zielony bez wzoru</a:t>
            </a:r>
          </a:p>
          <a:p>
            <a:endParaRPr lang="pl-PL" dirty="0"/>
          </a:p>
          <a:p>
            <a:r>
              <a:rPr lang="pl-PL" dirty="0"/>
              <a:t>Klocki można obracać</a:t>
            </a:r>
          </a:p>
        </p:txBody>
      </p:sp>
      <p:pic>
        <p:nvPicPr>
          <p:cNvPr id="1028" name="Picture 4" descr="https://lh5.googleusercontent.com/T24m35_XGK2bkdWlK7JDB0SafFA5yfdQAUqUEDipEjXJsZvTQiVpz65wnEaN7OhyJVZX9eOiQxtE7Pp6UrynMqAtOpAyp8e2PEoRtIVYFMxWT5CW0roK5j2bBXLzbL_bdLY-abwfRz8">
            <a:extLst>
              <a:ext uri="{FF2B5EF4-FFF2-40B4-BE49-F238E27FC236}">
                <a16:creationId xmlns:a16="http://schemas.microsoft.com/office/drawing/2014/main" id="{B524F799-E8DC-4895-A7C3-F700D11E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5" y="2345788"/>
            <a:ext cx="4280554" cy="408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341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314</Words>
  <Application>Microsoft Office PowerPoint</Application>
  <PresentationFormat>Panoramiczny</PresentationFormat>
  <Paragraphs>72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Jon (sala konferencyjna)</vt:lpstr>
      <vt:lpstr>Optymalizacja liniowa Omówienie projektów</vt:lpstr>
      <vt:lpstr>GAME OF PURE STRATEGY </vt:lpstr>
      <vt:lpstr>Pomysł rozwiązania </vt:lpstr>
      <vt:lpstr>Narzędzia pomocnicze</vt:lpstr>
      <vt:lpstr>Funkcja wartości gry</vt:lpstr>
      <vt:lpstr>Prezentacja programu PowerPoint</vt:lpstr>
      <vt:lpstr>Rozwiązanie</vt:lpstr>
      <vt:lpstr>Rozwiązania „większych” gier</vt:lpstr>
      <vt:lpstr>Edge matching puzzle- małpia układanka</vt:lpstr>
      <vt:lpstr>Format danych </vt:lpstr>
      <vt:lpstr>Narzędzia pomocnicze</vt:lpstr>
      <vt:lpstr>Narzędzia pomocnicze</vt:lpstr>
      <vt:lpstr>Pomysł na rozwiązanie</vt:lpstr>
      <vt:lpstr>Warunki podstawowe</vt:lpstr>
      <vt:lpstr>Dopasowanie koloru krawędzi</vt:lpstr>
      <vt:lpstr>Porównywanie ścian</vt:lpstr>
      <vt:lpstr>Porównywanie ścian</vt:lpstr>
      <vt:lpstr>Porównywanie ścian</vt:lpstr>
      <vt:lpstr>Porównywanie ścian</vt:lpstr>
      <vt:lpstr>Rozwiązanie</vt:lpstr>
      <vt:lpstr>Wielkość problemu</vt:lpstr>
      <vt:lpstr>Rozwiązanie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Mikołaj Sydow</dc:creator>
  <cp:lastModifiedBy>Mikołaj Sydow</cp:lastModifiedBy>
  <cp:revision>13</cp:revision>
  <dcterms:created xsi:type="dcterms:W3CDTF">2021-06-20T08:59:43Z</dcterms:created>
  <dcterms:modified xsi:type="dcterms:W3CDTF">2021-06-20T10:50:40Z</dcterms:modified>
</cp:coreProperties>
</file>