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F428-ECEB-E491-2858-17DE0A60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82D81-669C-219B-6CF0-838D8C7D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E067-DE22-7E66-8F3A-F22020E0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B3440-775B-721D-09B0-25300A10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2117-0C5C-E7A6-C186-88C5B5B4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93A-D5C3-899B-61EB-223212BA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C0EE6-46D9-635F-D3A3-B56F986DF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8A92-E382-BFB0-950D-BE7CA18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8568-F661-FAE1-C3C5-F81386B7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7BC4-9F34-40C1-AF6A-0350CBB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4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430E3-8D73-3140-9480-8DBDB2F21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81A0-3CA2-16D2-DDBA-BF23C417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99C8-86FE-9794-6E2A-5468FC99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07B0-9BB1-88A3-2290-258101C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68BA-C220-FF93-DE49-31D4DC5C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47AE-E7E2-D226-DB76-5A501FB8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D89-F27F-7008-A07B-B650D129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0431-3A49-07EF-2D30-8C3B94F5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9F6F-478C-D7C2-6A15-12B78F8C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B172F-B607-A263-94FA-F19A866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0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E9C5-ECE4-7D63-A584-D231979B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19E87-6708-14DA-71B8-0A77B76E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1216-7E15-4D32-A0C8-0D5824E6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7F76-CFBB-0F37-39DE-938702D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14EA3-8CFB-7B91-1EA7-6E32046E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8A2A-C548-412A-8390-1E719CBA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C4BC-50EF-71FC-C5A8-C4DC09FE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6A79-C49B-0367-A43B-15BE05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C8DC9-F0D9-5663-C209-A30A481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19B4-6D63-F9CB-95F6-1494B2F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0D17-F35C-FB3D-9E50-715273A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BD90-5009-1A6C-6BB8-B282D5DA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4B58-903B-B6C5-D0F0-280DF692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28A8-7D6D-A405-7075-D3AB1F6D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87894-2884-42E0-FC1D-3F44F891E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4315B-1BBE-572F-A61A-113C5195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24685-CB6B-E6CE-6C92-4703394E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3F126-C96E-E3A8-96F9-CDC7D48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B6B23-33C7-53EF-A091-FD0ACA99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099A-80D0-7244-504A-BAC5AD2E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CA38C-BE90-5E3A-5360-EDE4912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7BB99-ECC3-C6F7-2323-FEDAE585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7BE7-A8F6-CE5D-26D4-36C598FD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ADF1B-F8B9-9ECD-F74A-9FD48773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0BD21-B954-3990-E310-2E10D1CA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CCFBB-3B0F-2BC2-2561-6B7589F7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541E-60D6-CD5D-27D4-DA248B05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852D-2223-F975-105E-6D4528505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0582-7C5E-004A-A81E-E1171132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2189-669B-80C9-510F-2240E590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BA6AA-E2DE-81D5-B53A-00532C0F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A664-0D1D-B1A4-5CD5-04CECFEF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1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3E09-7922-1D30-9252-F60EB40C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62673-802E-D03F-53C0-E58BB7142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10662-128D-2340-D84B-44AC7B82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1EFB-8D2D-EE18-DA8B-7E14BC30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8FBF1-DB52-CA24-7DBE-0DA56A32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4D23-8BD7-C0C1-9C66-0160D346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9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3AC64-B48A-45F7-E740-CD09FEF6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9235-367C-980D-DC8F-165B1ECA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4286-F77C-3513-4992-393D0F4DB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95A2-87D8-421C-AFA9-8AAAF8AEB45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0FB6-4E64-DFF1-4B29-3712081B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A66D-34F5-D5F3-1C19-BACB08226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2ADF-B76D-4AF5-BF52-7D737F87E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6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AF2B67-3236-5444-653C-6F717ED941C0}"/>
              </a:ext>
            </a:extLst>
          </p:cNvPr>
          <p:cNvSpPr/>
          <p:nvPr/>
        </p:nvSpPr>
        <p:spPr>
          <a:xfrm>
            <a:off x="898358" y="978568"/>
            <a:ext cx="311216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CE201-1F36-C6B3-13C8-7708B70CC674}"/>
              </a:ext>
            </a:extLst>
          </p:cNvPr>
          <p:cNvSpPr/>
          <p:nvPr/>
        </p:nvSpPr>
        <p:spPr>
          <a:xfrm>
            <a:off x="3080084" y="3031958"/>
            <a:ext cx="3015916" cy="1010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efgh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2F154-C342-0236-9694-8400196DBD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54442" y="2197768"/>
            <a:ext cx="2133600" cy="83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416795-7FC5-177C-22AE-0C2740D04638}"/>
              </a:ext>
            </a:extLst>
          </p:cNvPr>
          <p:cNvSpPr txBox="1"/>
          <p:nvPr/>
        </p:nvSpPr>
        <p:spPr>
          <a:xfrm>
            <a:off x="4010526" y="2518611"/>
            <a:ext cx="2460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4 character to right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B0EC3-4386-E460-C508-DD0BF4AC455D}"/>
              </a:ext>
            </a:extLst>
          </p:cNvPr>
          <p:cNvSpPr txBox="1"/>
          <p:nvPr/>
        </p:nvSpPr>
        <p:spPr>
          <a:xfrm>
            <a:off x="3882189" y="4235116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Ciper</a:t>
            </a:r>
            <a:r>
              <a:rPr lang="en-US" dirty="0"/>
              <a:t> data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63B8-950B-EF2F-E8D5-7B64FB127170}"/>
              </a:ext>
            </a:extLst>
          </p:cNvPr>
          <p:cNvSpPr/>
          <p:nvPr/>
        </p:nvSpPr>
        <p:spPr>
          <a:xfrm>
            <a:off x="8911389" y="312821"/>
            <a:ext cx="3015916" cy="10106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efgh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1CD89E-A88F-0978-A249-171B7F01FA86}"/>
              </a:ext>
            </a:extLst>
          </p:cNvPr>
          <p:cNvCxnSpPr/>
          <p:nvPr/>
        </p:nvCxnSpPr>
        <p:spPr>
          <a:xfrm>
            <a:off x="67376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315B7-8F27-D151-6360-862003BEE565}"/>
              </a:ext>
            </a:extLst>
          </p:cNvPr>
          <p:cNvSpPr/>
          <p:nvPr/>
        </p:nvSpPr>
        <p:spPr>
          <a:xfrm>
            <a:off x="9400674" y="2326105"/>
            <a:ext cx="2526624" cy="1102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ABCD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BD7D28-85F1-B42F-8A63-8CCF121C21B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10419347" y="1323474"/>
            <a:ext cx="244639" cy="100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23B8FD-D350-E914-F173-70A230DD3965}"/>
              </a:ext>
            </a:extLst>
          </p:cNvPr>
          <p:cNvSpPr txBox="1"/>
          <p:nvPr/>
        </p:nvSpPr>
        <p:spPr>
          <a:xfrm>
            <a:off x="8081121" y="1714319"/>
            <a:ext cx="23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4 character to left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833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BE217-1F3C-7CA0-53E5-46D9985A7EDA}"/>
              </a:ext>
            </a:extLst>
          </p:cNvPr>
          <p:cNvSpPr/>
          <p:nvPr/>
        </p:nvSpPr>
        <p:spPr>
          <a:xfrm>
            <a:off x="980902" y="5137265"/>
            <a:ext cx="2693323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– 500 MB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3F227-2639-C8C3-7677-DF4D3A8EE197}"/>
              </a:ext>
            </a:extLst>
          </p:cNvPr>
          <p:cNvSpPr/>
          <p:nvPr/>
        </p:nvSpPr>
        <p:spPr>
          <a:xfrm>
            <a:off x="980902" y="1030778"/>
            <a:ext cx="2377440" cy="84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– 500 MB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D6F37-1543-CCC1-A1E7-7FB8F62540E6}"/>
              </a:ext>
            </a:extLst>
          </p:cNvPr>
          <p:cNvSpPr/>
          <p:nvPr/>
        </p:nvSpPr>
        <p:spPr>
          <a:xfrm>
            <a:off x="5918662" y="1030778"/>
            <a:ext cx="2914998" cy="84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 1.5 GB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819B8-AF03-78CF-D9D3-C9556ED66521}"/>
              </a:ext>
            </a:extLst>
          </p:cNvPr>
          <p:cNvSpPr/>
          <p:nvPr/>
        </p:nvSpPr>
        <p:spPr>
          <a:xfrm>
            <a:off x="980901" y="1765068"/>
            <a:ext cx="2377441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– 500 MB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0DE64-FE87-32AC-D160-ABBF645D6FEE}"/>
              </a:ext>
            </a:extLst>
          </p:cNvPr>
          <p:cNvSpPr txBox="1"/>
          <p:nvPr/>
        </p:nvSpPr>
        <p:spPr>
          <a:xfrm>
            <a:off x="1396538" y="249382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Gb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37AF3-555F-AD66-0C30-371289DD9F57}"/>
              </a:ext>
            </a:extLst>
          </p:cNvPr>
          <p:cNvSpPr/>
          <p:nvPr/>
        </p:nvSpPr>
        <p:spPr>
          <a:xfrm>
            <a:off x="5918662" y="1878676"/>
            <a:ext cx="291499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– 500 MB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10354-AEAF-1BAF-5736-76AA65F6F7C1}"/>
              </a:ext>
            </a:extLst>
          </p:cNvPr>
          <p:cNvSpPr txBox="1"/>
          <p:nvPr/>
        </p:nvSpPr>
        <p:spPr>
          <a:xfrm>
            <a:off x="6661266" y="297472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Gb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971CE-4DDE-0809-C0A0-3C85683C1082}"/>
              </a:ext>
            </a:extLst>
          </p:cNvPr>
          <p:cNvSpPr txBox="1"/>
          <p:nvPr/>
        </p:nvSpPr>
        <p:spPr>
          <a:xfrm>
            <a:off x="980901" y="460999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 Gb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1C44-6E03-90CE-21E5-969D1A51E719}"/>
              </a:ext>
            </a:extLst>
          </p:cNvPr>
          <p:cNvSpPr txBox="1"/>
          <p:nvPr/>
        </p:nvSpPr>
        <p:spPr>
          <a:xfrm>
            <a:off x="7647709" y="3557847"/>
            <a:ext cx="11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3.5 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45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BE217-1F3C-7CA0-53E5-46D9985A7EDA}"/>
              </a:ext>
            </a:extLst>
          </p:cNvPr>
          <p:cNvSpPr/>
          <p:nvPr/>
        </p:nvSpPr>
        <p:spPr>
          <a:xfrm>
            <a:off x="980902" y="5137265"/>
            <a:ext cx="2693323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– 500 MB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3F227-2639-C8C3-7677-DF4D3A8EE197}"/>
              </a:ext>
            </a:extLst>
          </p:cNvPr>
          <p:cNvSpPr/>
          <p:nvPr/>
        </p:nvSpPr>
        <p:spPr>
          <a:xfrm>
            <a:off x="980902" y="1030778"/>
            <a:ext cx="2377440" cy="84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– 500 MB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D6F37-1543-CCC1-A1E7-7FB8F62540E6}"/>
              </a:ext>
            </a:extLst>
          </p:cNvPr>
          <p:cNvSpPr/>
          <p:nvPr/>
        </p:nvSpPr>
        <p:spPr>
          <a:xfrm>
            <a:off x="5918662" y="1030778"/>
            <a:ext cx="2914998" cy="84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Tomcat 1.5 GB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0DE64-FE87-32AC-D160-ABBF645D6FEE}"/>
              </a:ext>
            </a:extLst>
          </p:cNvPr>
          <p:cNvSpPr txBox="1"/>
          <p:nvPr/>
        </p:nvSpPr>
        <p:spPr>
          <a:xfrm>
            <a:off x="1396538" y="249382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 Gb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10354-AEAF-1BAF-5736-76AA65F6F7C1}"/>
              </a:ext>
            </a:extLst>
          </p:cNvPr>
          <p:cNvSpPr txBox="1"/>
          <p:nvPr/>
        </p:nvSpPr>
        <p:spPr>
          <a:xfrm>
            <a:off x="6661266" y="297472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 Gb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971CE-4DDE-0809-C0A0-3C85683C1082}"/>
              </a:ext>
            </a:extLst>
          </p:cNvPr>
          <p:cNvSpPr txBox="1"/>
          <p:nvPr/>
        </p:nvSpPr>
        <p:spPr>
          <a:xfrm>
            <a:off x="980901" y="460999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 Gb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7583AD-5408-3CE2-BC07-9D732E7BAE4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169622" y="1878676"/>
            <a:ext cx="157942" cy="325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4434C-F49A-5EDC-2C81-999D543AD309}"/>
              </a:ext>
            </a:extLst>
          </p:cNvPr>
          <p:cNvCxnSpPr>
            <a:stCxn id="6" idx="2"/>
          </p:cNvCxnSpPr>
          <p:nvPr/>
        </p:nvCxnSpPr>
        <p:spPr>
          <a:xfrm flipH="1">
            <a:off x="2527069" y="1878676"/>
            <a:ext cx="4849092" cy="325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2AA5F8-49B3-1617-5888-8E8095FAE742}"/>
              </a:ext>
            </a:extLst>
          </p:cNvPr>
          <p:cNvSpPr txBox="1"/>
          <p:nvPr/>
        </p:nvSpPr>
        <p:spPr>
          <a:xfrm>
            <a:off x="7664335" y="410648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1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87DF95-8183-7729-3D79-DB7D375E065D}"/>
              </a:ext>
            </a:extLst>
          </p:cNvPr>
          <p:cNvSpPr/>
          <p:nvPr/>
        </p:nvSpPr>
        <p:spPr>
          <a:xfrm>
            <a:off x="781396" y="498764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code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302351-2EDD-12D6-A382-86E187F25264}"/>
              </a:ext>
            </a:extLst>
          </p:cNvPr>
          <p:cNvSpPr/>
          <p:nvPr/>
        </p:nvSpPr>
        <p:spPr>
          <a:xfrm>
            <a:off x="5140036" y="498763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using maven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FCD47-7F64-2774-5DB2-33B374AB06AA}"/>
              </a:ext>
            </a:extLst>
          </p:cNvPr>
          <p:cNvSpPr/>
          <p:nvPr/>
        </p:nvSpPr>
        <p:spPr>
          <a:xfrm>
            <a:off x="9146770" y="498763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war file and create image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23D5C9-C3B1-D993-69CA-E9CD80AFC255}"/>
              </a:ext>
            </a:extLst>
          </p:cNvPr>
          <p:cNvSpPr/>
          <p:nvPr/>
        </p:nvSpPr>
        <p:spPr>
          <a:xfrm>
            <a:off x="9448800" y="2755669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image to docker hub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A2A6B4-AED5-D338-EB09-7D5F4A6C76C3}"/>
              </a:ext>
            </a:extLst>
          </p:cNvPr>
          <p:cNvSpPr/>
          <p:nvPr/>
        </p:nvSpPr>
        <p:spPr>
          <a:xfrm>
            <a:off x="5624945" y="2945476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</a:t>
            </a:r>
            <a:r>
              <a:rPr lang="en-US" dirty="0" err="1"/>
              <a:t>deploy.yaml</a:t>
            </a:r>
            <a:r>
              <a:rPr lang="en-US" dirty="0"/>
              <a:t> to change the version of the docker image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A304FA-F5AC-5E2C-8E64-48F8779CE386}"/>
              </a:ext>
            </a:extLst>
          </p:cNvPr>
          <p:cNvSpPr/>
          <p:nvPr/>
        </p:nvSpPr>
        <p:spPr>
          <a:xfrm>
            <a:off x="781396" y="3131126"/>
            <a:ext cx="2743200" cy="13466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deployment using </a:t>
            </a:r>
            <a:r>
              <a:rPr lang="en-US" dirty="0" err="1"/>
              <a:t>deploy.yaml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9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6C2AAB-4A7E-34D7-518C-F668FAB77E11}"/>
              </a:ext>
            </a:extLst>
          </p:cNvPr>
          <p:cNvCxnSpPr/>
          <p:nvPr/>
        </p:nvCxnSpPr>
        <p:spPr>
          <a:xfrm flipH="1">
            <a:off x="5406189" y="0"/>
            <a:ext cx="112295" cy="648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23F39A-2B7B-FB78-2E47-6E8EFEC14274}"/>
              </a:ext>
            </a:extLst>
          </p:cNvPr>
          <p:cNvSpPr txBox="1"/>
          <p:nvPr/>
        </p:nvSpPr>
        <p:spPr>
          <a:xfrm>
            <a:off x="1764632" y="9588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4E49F-1E25-EB15-238A-A82F8E6B37EA}"/>
              </a:ext>
            </a:extLst>
          </p:cNvPr>
          <p:cNvSpPr txBox="1"/>
          <p:nvPr/>
        </p:nvSpPr>
        <p:spPr>
          <a:xfrm>
            <a:off x="8141368" y="958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b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E400C-CAC4-2CB8-1B85-99993DD62458}"/>
              </a:ext>
            </a:extLst>
          </p:cNvPr>
          <p:cNvSpPr/>
          <p:nvPr/>
        </p:nvSpPr>
        <p:spPr>
          <a:xfrm>
            <a:off x="6224337" y="994611"/>
            <a:ext cx="1804736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 Public key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6A527-6883-250A-91B5-AF8FC3BC638C}"/>
              </a:ext>
            </a:extLst>
          </p:cNvPr>
          <p:cNvSpPr/>
          <p:nvPr/>
        </p:nvSpPr>
        <p:spPr>
          <a:xfrm>
            <a:off x="9400674" y="994611"/>
            <a:ext cx="2165683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 private key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5CB6B-CB25-996D-CFD7-8B7C5BF01713}"/>
              </a:ext>
            </a:extLst>
          </p:cNvPr>
          <p:cNvSpPr/>
          <p:nvPr/>
        </p:nvSpPr>
        <p:spPr>
          <a:xfrm>
            <a:off x="1300882" y="1628274"/>
            <a:ext cx="1804736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 Public key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7F794-580F-1E69-CF90-AB0224E3E5C7}"/>
              </a:ext>
            </a:extLst>
          </p:cNvPr>
          <p:cNvSpPr/>
          <p:nvPr/>
        </p:nvSpPr>
        <p:spPr>
          <a:xfrm>
            <a:off x="417095" y="625642"/>
            <a:ext cx="1700463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DE67B-2284-6438-B874-5FF667831544}"/>
              </a:ext>
            </a:extLst>
          </p:cNvPr>
          <p:cNvCxnSpPr>
            <a:stCxn id="11" idx="2"/>
          </p:cNvCxnSpPr>
          <p:nvPr/>
        </p:nvCxnSpPr>
        <p:spPr>
          <a:xfrm>
            <a:off x="1267327" y="1235242"/>
            <a:ext cx="689810" cy="16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099F2AA-5E5C-D317-8E5A-FFF8894F0D9B}"/>
              </a:ext>
            </a:extLst>
          </p:cNvPr>
          <p:cNvSpPr/>
          <p:nvPr/>
        </p:nvSpPr>
        <p:spPr>
          <a:xfrm>
            <a:off x="753980" y="2855495"/>
            <a:ext cx="2502567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data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F7B81E-5649-4811-30A7-C70DB5A90A9F}"/>
              </a:ext>
            </a:extLst>
          </p:cNvPr>
          <p:cNvSpPr/>
          <p:nvPr/>
        </p:nvSpPr>
        <p:spPr>
          <a:xfrm>
            <a:off x="6037313" y="2743199"/>
            <a:ext cx="2502567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data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AA69E-F0D6-2E04-973F-C22C39846BD8}"/>
              </a:ext>
            </a:extLst>
          </p:cNvPr>
          <p:cNvCxnSpPr/>
          <p:nvPr/>
        </p:nvCxnSpPr>
        <p:spPr>
          <a:xfrm flipV="1">
            <a:off x="7443537" y="1636295"/>
            <a:ext cx="2839452" cy="1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55CCB-6EB1-1C34-E09A-12D8E41B561B}"/>
              </a:ext>
            </a:extLst>
          </p:cNvPr>
          <p:cNvCxnSpPr/>
          <p:nvPr/>
        </p:nvCxnSpPr>
        <p:spPr>
          <a:xfrm>
            <a:off x="10315074" y="1676400"/>
            <a:ext cx="168441" cy="130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2F4E8-A3BC-EEC9-7319-4850A22A9107}"/>
              </a:ext>
            </a:extLst>
          </p:cNvPr>
          <p:cNvSpPr/>
          <p:nvPr/>
        </p:nvSpPr>
        <p:spPr>
          <a:xfrm>
            <a:off x="9737557" y="2999873"/>
            <a:ext cx="1700463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5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6C2AAB-4A7E-34D7-518C-F668FAB77E11}"/>
              </a:ext>
            </a:extLst>
          </p:cNvPr>
          <p:cNvCxnSpPr/>
          <p:nvPr/>
        </p:nvCxnSpPr>
        <p:spPr>
          <a:xfrm flipH="1">
            <a:off x="5406189" y="0"/>
            <a:ext cx="112295" cy="648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23F39A-2B7B-FB78-2E47-6E8EFEC14274}"/>
              </a:ext>
            </a:extLst>
          </p:cNvPr>
          <p:cNvSpPr txBox="1"/>
          <p:nvPr/>
        </p:nvSpPr>
        <p:spPr>
          <a:xfrm>
            <a:off x="1764632" y="95889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4E49F-1E25-EB15-238A-A82F8E6B37EA}"/>
              </a:ext>
            </a:extLst>
          </p:cNvPr>
          <p:cNvSpPr txBox="1"/>
          <p:nvPr/>
        </p:nvSpPr>
        <p:spPr>
          <a:xfrm>
            <a:off x="8141368" y="9588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E400C-CAC4-2CB8-1B85-99993DD62458}"/>
              </a:ext>
            </a:extLst>
          </p:cNvPr>
          <p:cNvSpPr/>
          <p:nvPr/>
        </p:nvSpPr>
        <p:spPr>
          <a:xfrm>
            <a:off x="6224337" y="994611"/>
            <a:ext cx="1804736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Public key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6A527-6883-250A-91B5-AF8FC3BC638C}"/>
              </a:ext>
            </a:extLst>
          </p:cNvPr>
          <p:cNvSpPr/>
          <p:nvPr/>
        </p:nvSpPr>
        <p:spPr>
          <a:xfrm>
            <a:off x="9400674" y="994611"/>
            <a:ext cx="2165683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private key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5CB6B-CB25-996D-CFD7-8B7C5BF01713}"/>
              </a:ext>
            </a:extLst>
          </p:cNvPr>
          <p:cNvSpPr/>
          <p:nvPr/>
        </p:nvSpPr>
        <p:spPr>
          <a:xfrm>
            <a:off x="958517" y="1772653"/>
            <a:ext cx="1804736" cy="641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Public key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7F794-580F-1E69-CF90-AB0224E3E5C7}"/>
              </a:ext>
            </a:extLst>
          </p:cNvPr>
          <p:cNvSpPr/>
          <p:nvPr/>
        </p:nvSpPr>
        <p:spPr>
          <a:xfrm>
            <a:off x="417095" y="625642"/>
            <a:ext cx="1700463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data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DE67B-2284-6438-B874-5FF667831544}"/>
              </a:ext>
            </a:extLst>
          </p:cNvPr>
          <p:cNvCxnSpPr>
            <a:stCxn id="11" idx="2"/>
          </p:cNvCxnSpPr>
          <p:nvPr/>
        </p:nvCxnSpPr>
        <p:spPr>
          <a:xfrm>
            <a:off x="1267327" y="1235242"/>
            <a:ext cx="689810" cy="162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099F2AA-5E5C-D317-8E5A-FFF8894F0D9B}"/>
              </a:ext>
            </a:extLst>
          </p:cNvPr>
          <p:cNvSpPr/>
          <p:nvPr/>
        </p:nvSpPr>
        <p:spPr>
          <a:xfrm>
            <a:off x="753980" y="2855495"/>
            <a:ext cx="2502567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data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F7B81E-5649-4811-30A7-C70DB5A90A9F}"/>
              </a:ext>
            </a:extLst>
          </p:cNvPr>
          <p:cNvSpPr/>
          <p:nvPr/>
        </p:nvSpPr>
        <p:spPr>
          <a:xfrm>
            <a:off x="6037313" y="2743199"/>
            <a:ext cx="2502567" cy="9946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 data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AA69E-F0D6-2E04-973F-C22C39846BD8}"/>
              </a:ext>
            </a:extLst>
          </p:cNvPr>
          <p:cNvCxnSpPr/>
          <p:nvPr/>
        </p:nvCxnSpPr>
        <p:spPr>
          <a:xfrm flipV="1">
            <a:off x="7443537" y="1636295"/>
            <a:ext cx="2839452" cy="1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55CCB-6EB1-1C34-E09A-12D8E41B561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315074" y="1676400"/>
            <a:ext cx="168441" cy="27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2F4E8-A3BC-EEC9-7319-4850A22A9107}"/>
              </a:ext>
            </a:extLst>
          </p:cNvPr>
          <p:cNvSpPr/>
          <p:nvPr/>
        </p:nvSpPr>
        <p:spPr>
          <a:xfrm>
            <a:off x="9633283" y="4427620"/>
            <a:ext cx="1700463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data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83E762-E0D3-7F57-6DAE-5DB5CBBFC661}"/>
              </a:ext>
            </a:extLst>
          </p:cNvPr>
          <p:cNvCxnSpPr/>
          <p:nvPr/>
        </p:nvCxnSpPr>
        <p:spPr>
          <a:xfrm flipH="1">
            <a:off x="2763253" y="280555"/>
            <a:ext cx="468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CDD61-D801-6C87-4F58-CB5A8E0895E9}"/>
              </a:ext>
            </a:extLst>
          </p:cNvPr>
          <p:cNvCxnSpPr/>
          <p:nvPr/>
        </p:nvCxnSpPr>
        <p:spPr>
          <a:xfrm flipV="1">
            <a:off x="3256547" y="3352800"/>
            <a:ext cx="2723147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E8BEDD-3FD4-4508-4250-4D9D01359D06}"/>
              </a:ext>
            </a:extLst>
          </p:cNvPr>
          <p:cNvSpPr/>
          <p:nvPr/>
        </p:nvSpPr>
        <p:spPr>
          <a:xfrm>
            <a:off x="1596190" y="4820834"/>
            <a:ext cx="1700463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data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3BA672-4E30-B58E-3505-93DA92949FAF}"/>
              </a:ext>
            </a:extLst>
          </p:cNvPr>
          <p:cNvCxnSpPr>
            <a:stCxn id="11" idx="1"/>
            <a:endCxn id="18" idx="1"/>
          </p:cNvCxnSpPr>
          <p:nvPr/>
        </p:nvCxnSpPr>
        <p:spPr>
          <a:xfrm rot="10800000" flipH="1" flipV="1">
            <a:off x="417094" y="930442"/>
            <a:ext cx="1179095" cy="4195192"/>
          </a:xfrm>
          <a:prstGeom prst="bentConnector3">
            <a:avLst>
              <a:gd name="adj1" fmla="val -19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1F016C-E571-C6DE-B2E0-602CD017B6C8}"/>
              </a:ext>
            </a:extLst>
          </p:cNvPr>
          <p:cNvSpPr txBox="1"/>
          <p:nvPr/>
        </p:nvSpPr>
        <p:spPr>
          <a:xfrm>
            <a:off x="4138863" y="5710989"/>
            <a:ext cx="330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authendicate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909A8-E06C-B955-D4C4-DD4E9675E877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3296653" y="4732420"/>
            <a:ext cx="6336630" cy="39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6A33-9ED9-E0B9-3620-D96AA79C53FA}"/>
              </a:ext>
            </a:extLst>
          </p:cNvPr>
          <p:cNvSpPr txBox="1"/>
          <p:nvPr/>
        </p:nvSpPr>
        <p:spPr>
          <a:xfrm>
            <a:off x="481263" y="753979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7A663-F23C-58D4-EE71-6DF16B9B9AEA}"/>
              </a:ext>
            </a:extLst>
          </p:cNvPr>
          <p:cNvSpPr/>
          <p:nvPr/>
        </p:nvSpPr>
        <p:spPr>
          <a:xfrm>
            <a:off x="1732547" y="753979"/>
            <a:ext cx="248652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id : abcedf124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639429-1A65-C72F-8261-2EC17D67B1E9}"/>
              </a:ext>
            </a:extLst>
          </p:cNvPr>
          <p:cNvSpPr/>
          <p:nvPr/>
        </p:nvSpPr>
        <p:spPr>
          <a:xfrm>
            <a:off x="4940968" y="753979"/>
            <a:ext cx="2374232" cy="57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1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95A3E-C37F-68C0-2ADA-2F3FD604E1D2}"/>
              </a:ext>
            </a:extLst>
          </p:cNvPr>
          <p:cNvSpPr txBox="1"/>
          <p:nvPr/>
        </p:nvSpPr>
        <p:spPr>
          <a:xfrm>
            <a:off x="7603958" y="753979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Jenkis.com/1/test.jar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1A0510-F796-A278-FA9E-8D888979C031}"/>
              </a:ext>
            </a:extLst>
          </p:cNvPr>
          <p:cNvSpPr/>
          <p:nvPr/>
        </p:nvSpPr>
        <p:spPr>
          <a:xfrm>
            <a:off x="7603958" y="1539679"/>
            <a:ext cx="2502568" cy="930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F73098-CCC7-8CA9-2990-643231E4B55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78779" y="1123311"/>
            <a:ext cx="0" cy="72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5AF9AB-9130-0977-B7F0-249702D12FB2}"/>
              </a:ext>
            </a:extLst>
          </p:cNvPr>
          <p:cNvSpPr/>
          <p:nvPr/>
        </p:nvSpPr>
        <p:spPr>
          <a:xfrm>
            <a:off x="10315073" y="1643771"/>
            <a:ext cx="1732547" cy="722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9F0CD-ED15-CF10-6228-700F16983CFC}"/>
              </a:ext>
            </a:extLst>
          </p:cNvPr>
          <p:cNvSpPr txBox="1"/>
          <p:nvPr/>
        </p:nvSpPr>
        <p:spPr>
          <a:xfrm>
            <a:off x="240632" y="2886853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2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13939-9284-BC5A-597B-1A642EEB8E8D}"/>
              </a:ext>
            </a:extLst>
          </p:cNvPr>
          <p:cNvSpPr/>
          <p:nvPr/>
        </p:nvSpPr>
        <p:spPr>
          <a:xfrm>
            <a:off x="1491916" y="2886853"/>
            <a:ext cx="248652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id : abcedf1222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DA7544-87AE-A38B-605B-212631353D7D}"/>
              </a:ext>
            </a:extLst>
          </p:cNvPr>
          <p:cNvSpPr/>
          <p:nvPr/>
        </p:nvSpPr>
        <p:spPr>
          <a:xfrm>
            <a:off x="4700337" y="2886853"/>
            <a:ext cx="2374232" cy="57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2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709B3-447D-87A1-B8B7-B81724B3F07B}"/>
              </a:ext>
            </a:extLst>
          </p:cNvPr>
          <p:cNvSpPr txBox="1"/>
          <p:nvPr/>
        </p:nvSpPr>
        <p:spPr>
          <a:xfrm>
            <a:off x="7363327" y="2886853"/>
            <a:ext cx="214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Jenkis.com/2/test.jar</a:t>
            </a:r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DA473D-4D97-8EB4-0E09-A9A3408A75C9}"/>
              </a:ext>
            </a:extLst>
          </p:cNvPr>
          <p:cNvSpPr/>
          <p:nvPr/>
        </p:nvSpPr>
        <p:spPr>
          <a:xfrm>
            <a:off x="7363327" y="3672553"/>
            <a:ext cx="2502568" cy="930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 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D0B20-CEE6-E5E3-E2C5-32F50833632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438148" y="3256185"/>
            <a:ext cx="0" cy="72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D9565F-72FA-8D54-C663-90B08C68C49A}"/>
              </a:ext>
            </a:extLst>
          </p:cNvPr>
          <p:cNvSpPr/>
          <p:nvPr/>
        </p:nvSpPr>
        <p:spPr>
          <a:xfrm>
            <a:off x="10074442" y="3776645"/>
            <a:ext cx="1732547" cy="722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97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21DF9-626B-0759-54D9-4806783276AE}"/>
              </a:ext>
            </a:extLst>
          </p:cNvPr>
          <p:cNvSpPr/>
          <p:nvPr/>
        </p:nvSpPr>
        <p:spPr>
          <a:xfrm>
            <a:off x="860612" y="914400"/>
            <a:ext cx="231289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9360B1-F9F2-CFE7-C70B-46BCB92256A8}"/>
              </a:ext>
            </a:extLst>
          </p:cNvPr>
          <p:cNvSpPr/>
          <p:nvPr/>
        </p:nvSpPr>
        <p:spPr>
          <a:xfrm>
            <a:off x="4401671" y="914400"/>
            <a:ext cx="231289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0C638-6FB7-DBDC-F9ED-DD8E41BF0050}"/>
              </a:ext>
            </a:extLst>
          </p:cNvPr>
          <p:cNvSpPr/>
          <p:nvPr/>
        </p:nvSpPr>
        <p:spPr>
          <a:xfrm>
            <a:off x="8113059" y="914400"/>
            <a:ext cx="2312894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8E3D53-8BB2-7EAE-BAA9-0F690500BC70}"/>
              </a:ext>
            </a:extLst>
          </p:cNvPr>
          <p:cNvSpPr/>
          <p:nvPr/>
        </p:nvSpPr>
        <p:spPr>
          <a:xfrm>
            <a:off x="2635624" y="3429000"/>
            <a:ext cx="5683623" cy="20215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/var/lib/</a:t>
            </a:r>
            <a:r>
              <a:rPr lang="en-IN" dirty="0" err="1"/>
              <a:t>jenkins</a:t>
            </a:r>
            <a:r>
              <a:rPr lang="en-IN" dirty="0"/>
              <a:t>/workspace/</a:t>
            </a:r>
            <a:r>
              <a:rPr lang="en-IN" dirty="0" err="1"/>
              <a:t>javaapp-pullscm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47111-0FB5-5581-A8D7-2CD830C505D9}"/>
              </a:ext>
            </a:extLst>
          </p:cNvPr>
          <p:cNvCxnSpPr>
            <a:endCxn id="7" idx="0"/>
          </p:cNvCxnSpPr>
          <p:nvPr/>
        </p:nvCxnSpPr>
        <p:spPr>
          <a:xfrm>
            <a:off x="2187388" y="2115671"/>
            <a:ext cx="3290048" cy="131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2625-F5B6-E1BF-B6B7-F3A38E6DB335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5477436" y="2115671"/>
            <a:ext cx="80682" cy="131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AFC6C-ED69-C1F7-ED9A-601D4F66DFF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477436" y="2115671"/>
            <a:ext cx="3792070" cy="131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9929D-90DF-CF8B-0621-D3593D65531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173506" y="1515036"/>
            <a:ext cx="1228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0D83E-5DCA-172A-9591-64AC7F49CF8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714565" y="1515036"/>
            <a:ext cx="1398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3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23C38-5D8D-65F0-ABB6-9267902F727E}"/>
              </a:ext>
            </a:extLst>
          </p:cNvPr>
          <p:cNvSpPr txBox="1"/>
          <p:nvPr/>
        </p:nvSpPr>
        <p:spPr>
          <a:xfrm>
            <a:off x="609600" y="663388"/>
            <a:ext cx="1158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	* 	* 	*	 *</a:t>
            </a:r>
          </a:p>
          <a:p>
            <a:r>
              <a:rPr lang="en-US" dirty="0"/>
              <a:t>Minute</a:t>
            </a:r>
          </a:p>
          <a:p>
            <a:r>
              <a:rPr lang="en-US" dirty="0"/>
              <a:t>	Hour</a:t>
            </a:r>
          </a:p>
          <a:p>
            <a:r>
              <a:rPr lang="en-US" dirty="0"/>
              <a:t>		day</a:t>
            </a:r>
          </a:p>
          <a:p>
            <a:r>
              <a:rPr lang="en-US" dirty="0"/>
              <a:t>			month</a:t>
            </a:r>
          </a:p>
          <a:p>
            <a:r>
              <a:rPr lang="en-US" dirty="0"/>
              <a:t>				day of the week</a:t>
            </a:r>
          </a:p>
          <a:p>
            <a:endParaRPr lang="en-US" dirty="0"/>
          </a:p>
          <a:p>
            <a:r>
              <a:rPr lang="en-US" dirty="0"/>
              <a:t>0 10 * * * -- runs every day at 10 AM</a:t>
            </a:r>
          </a:p>
          <a:p>
            <a:r>
              <a:rPr lang="en-US" dirty="0"/>
              <a:t>0 22 * * * -- runs every day at 10 PM</a:t>
            </a:r>
          </a:p>
          <a:p>
            <a:r>
              <a:rPr lang="en-US" dirty="0"/>
              <a:t>0 10 * *1,2,3,4,5 – runs every week day at 10 AM</a:t>
            </a:r>
          </a:p>
          <a:p>
            <a:r>
              <a:rPr lang="en-US" dirty="0"/>
              <a:t>0 10 * *1-5 – runs every week day at 10 AM</a:t>
            </a:r>
          </a:p>
          <a:p>
            <a:r>
              <a:rPr lang="en-US" dirty="0"/>
              <a:t>0 10 1 * * – runs first day of every month at 10 AM</a:t>
            </a:r>
          </a:p>
          <a:p>
            <a:r>
              <a:rPr lang="en-US" dirty="0"/>
              <a:t>0 10 1 1,3,6,9  * – runs first day of every </a:t>
            </a:r>
            <a:r>
              <a:rPr lang="en-US" dirty="0" err="1"/>
              <a:t>quater</a:t>
            </a:r>
            <a:r>
              <a:rPr lang="en-US" dirty="0"/>
              <a:t> at 10 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8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1FD52-5C88-3AED-3831-6498BC083483}"/>
              </a:ext>
            </a:extLst>
          </p:cNvPr>
          <p:cNvSpPr/>
          <p:nvPr/>
        </p:nvSpPr>
        <p:spPr>
          <a:xfrm>
            <a:off x="2187388" y="806824"/>
            <a:ext cx="1810871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linux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76E7D-CFFE-0635-BD8F-868E1374C79E}"/>
              </a:ext>
            </a:extLst>
          </p:cNvPr>
          <p:cNvSpPr/>
          <p:nvPr/>
        </p:nvSpPr>
        <p:spPr>
          <a:xfrm>
            <a:off x="5656730" y="806824"/>
            <a:ext cx="1810871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DAAB-6A75-34D9-3CCF-FC3657916FCE}"/>
              </a:ext>
            </a:extLst>
          </p:cNvPr>
          <p:cNvSpPr/>
          <p:nvPr/>
        </p:nvSpPr>
        <p:spPr>
          <a:xfrm>
            <a:off x="9099176" y="806824"/>
            <a:ext cx="1810871" cy="150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3F302-5199-5AD2-38C5-2E9C82F79861}"/>
              </a:ext>
            </a:extLst>
          </p:cNvPr>
          <p:cNvSpPr/>
          <p:nvPr/>
        </p:nvSpPr>
        <p:spPr>
          <a:xfrm>
            <a:off x="233082" y="4267200"/>
            <a:ext cx="1577788" cy="1559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6DF7D-793E-D09F-6B94-712ADBE1F79F}"/>
              </a:ext>
            </a:extLst>
          </p:cNvPr>
          <p:cNvSpPr/>
          <p:nvPr/>
        </p:nvSpPr>
        <p:spPr>
          <a:xfrm>
            <a:off x="1918447" y="2689412"/>
            <a:ext cx="2402541" cy="739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C4286-7863-6A02-CA22-ECEEA18522D6}"/>
              </a:ext>
            </a:extLst>
          </p:cNvPr>
          <p:cNvSpPr/>
          <p:nvPr/>
        </p:nvSpPr>
        <p:spPr>
          <a:xfrm>
            <a:off x="5360894" y="2624418"/>
            <a:ext cx="2402541" cy="739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7B8308-2972-C512-E539-5DD6E6FE35A6}"/>
              </a:ext>
            </a:extLst>
          </p:cNvPr>
          <p:cNvSpPr/>
          <p:nvPr/>
        </p:nvSpPr>
        <p:spPr>
          <a:xfrm>
            <a:off x="9072282" y="2624418"/>
            <a:ext cx="2402541" cy="739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010E9-D479-B2E1-9759-D2ED79085E90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1021976" y="3429000"/>
            <a:ext cx="2097742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CE543D-9587-C8DF-F9CE-9E19C0742D8D}"/>
              </a:ext>
            </a:extLst>
          </p:cNvPr>
          <p:cNvCxnSpPr>
            <a:stCxn id="7" idx="3"/>
          </p:cNvCxnSpPr>
          <p:nvPr/>
        </p:nvCxnSpPr>
        <p:spPr>
          <a:xfrm flipV="1">
            <a:off x="1810870" y="3364006"/>
            <a:ext cx="4751294" cy="168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26194-908A-9F76-1A46-75FCD10E6272}"/>
              </a:ext>
            </a:extLst>
          </p:cNvPr>
          <p:cNvCxnSpPr>
            <a:stCxn id="7" idx="3"/>
            <a:endCxn id="10" idx="4"/>
          </p:cNvCxnSpPr>
          <p:nvPr/>
        </p:nvCxnSpPr>
        <p:spPr>
          <a:xfrm flipV="1">
            <a:off x="1810870" y="3364006"/>
            <a:ext cx="8462683" cy="168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68817-8C74-72D4-599A-EBD33DA5C941}"/>
              </a:ext>
            </a:extLst>
          </p:cNvPr>
          <p:cNvSpPr/>
          <p:nvPr/>
        </p:nvSpPr>
        <p:spPr>
          <a:xfrm>
            <a:off x="950259" y="932329"/>
            <a:ext cx="3012141" cy="356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3BA147-564D-FE9F-3578-30889DA1F1A2}"/>
              </a:ext>
            </a:extLst>
          </p:cNvPr>
          <p:cNvSpPr/>
          <p:nvPr/>
        </p:nvSpPr>
        <p:spPr>
          <a:xfrm>
            <a:off x="7951694" y="932329"/>
            <a:ext cx="3012141" cy="3567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uk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EC13CB-1035-50FD-4B5C-D6EF2A753EE8}"/>
              </a:ext>
            </a:extLst>
          </p:cNvPr>
          <p:cNvSpPr/>
          <p:nvPr/>
        </p:nvSpPr>
        <p:spPr>
          <a:xfrm>
            <a:off x="8552329" y="3173506"/>
            <a:ext cx="1739153" cy="100404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5869AE-B029-E93C-FD93-FF9EDFD09035}"/>
              </a:ext>
            </a:extLst>
          </p:cNvPr>
          <p:cNvSpPr/>
          <p:nvPr/>
        </p:nvSpPr>
        <p:spPr>
          <a:xfrm>
            <a:off x="1792941" y="3657600"/>
            <a:ext cx="1649506" cy="519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BF6C1-51BA-921A-3E72-7277C07C7988}"/>
              </a:ext>
            </a:extLst>
          </p:cNvPr>
          <p:cNvCxnSpPr>
            <a:endCxn id="6" idx="2"/>
          </p:cNvCxnSpPr>
          <p:nvPr/>
        </p:nvCxnSpPr>
        <p:spPr>
          <a:xfrm flipV="1">
            <a:off x="3442447" y="3675530"/>
            <a:ext cx="5109882" cy="34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8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E5F3C0-7DD0-1EBC-7B20-1A8458F075A8}"/>
              </a:ext>
            </a:extLst>
          </p:cNvPr>
          <p:cNvSpPr/>
          <p:nvPr/>
        </p:nvSpPr>
        <p:spPr>
          <a:xfrm>
            <a:off x="1380565" y="1021976"/>
            <a:ext cx="2402541" cy="2407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master – as much as possible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8EC39-5675-9285-7644-CA0D57A68C0F}"/>
              </a:ext>
            </a:extLst>
          </p:cNvPr>
          <p:cNvSpPr/>
          <p:nvPr/>
        </p:nvSpPr>
        <p:spPr>
          <a:xfrm>
            <a:off x="7279341" y="502024"/>
            <a:ext cx="2205318" cy="1290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node – label mapping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A9850-A4C9-54C7-905B-BA595605D403}"/>
              </a:ext>
            </a:extLst>
          </p:cNvPr>
          <p:cNvSpPr/>
          <p:nvPr/>
        </p:nvSpPr>
        <p:spPr>
          <a:xfrm>
            <a:off x="7279341" y="2783541"/>
            <a:ext cx="2205318" cy="1290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node – label mapping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BA564-8E5F-E533-3DE2-7C7845C602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783106" y="1147483"/>
            <a:ext cx="3496235" cy="107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62D2AE-357D-9099-000B-75E9E83DE35E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3783106" y="2225488"/>
            <a:ext cx="3496235" cy="120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7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331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2024-11-25T10:39:41Z</dcterms:created>
  <dcterms:modified xsi:type="dcterms:W3CDTF">2024-11-29T13:09:45Z</dcterms:modified>
</cp:coreProperties>
</file>