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0" r:id="rId2"/>
  </p:sldMasterIdLst>
  <p:sldIdLst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565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128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2685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0247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7810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5370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2931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0490" algn="l" defTabSz="407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5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1695235" y="1404184"/>
            <a:ext cx="6172200" cy="752372"/>
          </a:xfrm>
        </p:spPr>
        <p:txBody>
          <a:bodyPr wrap="square" lIns="51421" tIns="51421" rIns="51421" bIns="51421" anchor="ctr" anchorCtr="0">
            <a:noAutofit/>
          </a:bodyPr>
          <a:lstStyle>
            <a:lvl1pPr>
              <a:lnSpc>
                <a:spcPct val="90000"/>
              </a:lnSpc>
              <a:defRPr sz="27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95235" y="1941266"/>
            <a:ext cx="6172200" cy="318106"/>
          </a:xfrm>
        </p:spPr>
        <p:txBody>
          <a:bodyPr wrap="square" lIns="51421" tIns="51421" rIns="51421" bIns="5142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baseline="0">
                <a:solidFill>
                  <a:srgbClr val="435464"/>
                </a:solidFill>
              </a:defRPr>
            </a:lvl1pPr>
            <a:lvl2pPr marL="342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1695235" y="2355253"/>
            <a:ext cx="6172200" cy="288512"/>
          </a:xfrm>
        </p:spPr>
        <p:txBody>
          <a:bodyPr wrap="square" lIns="51421" tIns="51421" rIns="51421" bIns="51421">
            <a:spAutoFit/>
          </a:bodyPr>
          <a:lstStyle>
            <a:lvl1pPr marL="0" indent="0">
              <a:buNone/>
              <a:defRPr sz="1200" b="0" baseline="0">
                <a:solidFill>
                  <a:srgbClr val="435464"/>
                </a:solidFill>
              </a:defRPr>
            </a:lvl1pPr>
            <a:lvl2pPr marL="173779" indent="0">
              <a:buNone/>
              <a:defRPr sz="1200" b="1"/>
            </a:lvl2pPr>
            <a:lvl3pPr marL="342798" indent="0">
              <a:buNone/>
              <a:defRPr sz="1200" b="1"/>
            </a:lvl3pPr>
            <a:lvl4pPr marL="472536" indent="0">
              <a:buNone/>
              <a:defRPr sz="1200" b="1"/>
            </a:lvl4pPr>
            <a:lvl5pPr marL="601085" indent="0">
              <a:buNone/>
              <a:defRPr sz="12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44113"/>
            <a:ext cx="8380476" cy="3007099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44113"/>
            <a:ext cx="8380476" cy="3007099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7377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4279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725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60108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1695235" y="1404184"/>
            <a:ext cx="6172200" cy="752372"/>
          </a:xfrm>
        </p:spPr>
        <p:txBody>
          <a:bodyPr wrap="square" lIns="51421" tIns="51421" rIns="51421" bIns="51421" anchor="ctr" anchorCtr="0">
            <a:noAutofit/>
          </a:bodyPr>
          <a:lstStyle>
            <a:lvl1pPr>
              <a:lnSpc>
                <a:spcPct val="90000"/>
              </a:lnSpc>
              <a:defRPr sz="27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95235" y="1941266"/>
            <a:ext cx="6172200" cy="318106"/>
          </a:xfrm>
        </p:spPr>
        <p:txBody>
          <a:bodyPr wrap="square" lIns="51421" tIns="51421" rIns="51421" bIns="5142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rgbClr val="435464"/>
                </a:solidFill>
              </a:defRPr>
            </a:lvl1pPr>
            <a:lvl2pPr marL="342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1695235" y="1404184"/>
            <a:ext cx="6172200" cy="752372"/>
          </a:xfrm>
        </p:spPr>
        <p:txBody>
          <a:bodyPr wrap="square" lIns="51421" tIns="51421" rIns="51421" bIns="51421" anchor="ctr" anchorCtr="0">
            <a:noAutofit/>
          </a:bodyPr>
          <a:lstStyle>
            <a:lvl1pPr>
              <a:lnSpc>
                <a:spcPct val="90000"/>
              </a:lnSpc>
              <a:defRPr sz="27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95235" y="1941266"/>
            <a:ext cx="6172200" cy="318106"/>
          </a:xfrm>
        </p:spPr>
        <p:txBody>
          <a:bodyPr wrap="square" lIns="51421" tIns="51421" rIns="51421" bIns="5142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rgbClr val="435464"/>
                </a:solidFill>
              </a:defRPr>
            </a:lvl1pPr>
            <a:lvl2pPr marL="342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81002" y="342901"/>
            <a:ext cx="8381999" cy="519353"/>
          </a:xfrm>
          <a:prstGeom prst="rect">
            <a:avLst/>
          </a:prstGeom>
          <a:noFill/>
          <a:ln>
            <a:noFill/>
          </a:ln>
        </p:spPr>
        <p:txBody>
          <a:bodyPr lIns="68558" tIns="68558" rIns="68558" bIns="68558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81002" y="1044111"/>
            <a:ext cx="8381999" cy="3228900"/>
          </a:xfrm>
          <a:prstGeom prst="rect">
            <a:avLst/>
          </a:prstGeom>
          <a:noFill/>
          <a:ln>
            <a:noFill/>
          </a:ln>
        </p:spPr>
        <p:txBody>
          <a:bodyPr lIns="68558" tIns="68558" rIns="68558" bIns="68558" anchor="t" anchorCtr="0"/>
          <a:lstStyle>
            <a:lvl1pPr marL="177756" indent="-76180" algn="l" rtl="0">
              <a:lnSpc>
                <a:spcPct val="100000"/>
              </a:lnSpc>
              <a:spcBef>
                <a:spcPts val="500"/>
              </a:spcBef>
              <a:buClr>
                <a:srgbClr val="3E4346"/>
              </a:buClr>
              <a:buFont typeface="Arial"/>
              <a:buChar char="•"/>
              <a:defRPr/>
            </a:lvl1pPr>
            <a:lvl2pPr marL="342815" indent="-88877" algn="l" rtl="0">
              <a:lnSpc>
                <a:spcPct val="100000"/>
              </a:lnSpc>
              <a:spcBef>
                <a:spcPts val="500"/>
              </a:spcBef>
              <a:buClr>
                <a:srgbClr val="3E4346"/>
              </a:buClr>
              <a:buFont typeface="Arial"/>
              <a:buChar char="•"/>
              <a:defRPr/>
            </a:lvl2pPr>
            <a:lvl3pPr marL="469783" indent="-50788" algn="l" rtl="0">
              <a:lnSpc>
                <a:spcPct val="100000"/>
              </a:lnSpc>
              <a:spcBef>
                <a:spcPts val="500"/>
              </a:spcBef>
              <a:buClr>
                <a:srgbClr val="3E4346"/>
              </a:buClr>
              <a:buFont typeface="Arial"/>
              <a:buChar char="•"/>
              <a:defRPr/>
            </a:lvl3pPr>
            <a:lvl4pPr marL="596751" indent="-63485" algn="l" rtl="0">
              <a:lnSpc>
                <a:spcPct val="100000"/>
              </a:lnSpc>
              <a:spcBef>
                <a:spcPts val="500"/>
              </a:spcBef>
              <a:buClr>
                <a:srgbClr val="3E4346"/>
              </a:buClr>
              <a:buFont typeface="Arial"/>
              <a:buChar char="•"/>
              <a:defRPr/>
            </a:lvl4pPr>
            <a:lvl5pPr marL="736417" indent="-63485" algn="l" rtl="0">
              <a:lnSpc>
                <a:spcPct val="100000"/>
              </a:lnSpc>
              <a:spcBef>
                <a:spcPts val="500"/>
              </a:spcBef>
              <a:buClr>
                <a:srgbClr val="3E4346"/>
              </a:buClr>
              <a:buFont typeface="Arial"/>
              <a:buChar char="•"/>
              <a:defRPr/>
            </a:lvl5pPr>
            <a:lvl6pPr marL="1879131" indent="-7618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21945" indent="-7618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64760" indent="-7618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07574" indent="-7618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294639" y="4812029"/>
            <a:ext cx="1828800" cy="118799"/>
          </a:xfrm>
          <a:prstGeom prst="rect">
            <a:avLst/>
          </a:prstGeom>
          <a:noFill/>
          <a:ln>
            <a:noFill/>
          </a:ln>
        </p:spPr>
        <p:txBody>
          <a:bodyPr lIns="68558" tIns="68558" rIns="68558" bIns="68558" anchor="t" anchorCtr="0"/>
          <a:lstStyle>
            <a:lvl1pPr marL="0" marR="0" indent="0" algn="l" rtl="0">
              <a:spcBef>
                <a:spcPts val="0"/>
              </a:spcBef>
              <a:buSzPct val="100000"/>
              <a:defRPr sz="1200"/>
            </a:lvl1pPr>
            <a:lvl2pPr marL="342815" marR="0" indent="-12697" algn="l" rtl="0">
              <a:spcBef>
                <a:spcPts val="0"/>
              </a:spcBef>
              <a:buSzPct val="100000"/>
              <a:defRPr sz="1200"/>
            </a:lvl2pPr>
            <a:lvl3pPr marL="685629" marR="0" indent="-12697" algn="l" rtl="0">
              <a:spcBef>
                <a:spcPts val="0"/>
              </a:spcBef>
              <a:buSzPct val="100000"/>
              <a:defRPr sz="1200"/>
            </a:lvl3pPr>
            <a:lvl4pPr marL="1028443" marR="0" indent="-12697" algn="l" rtl="0">
              <a:spcBef>
                <a:spcPts val="0"/>
              </a:spcBef>
              <a:buSzPct val="100000"/>
              <a:defRPr sz="1200"/>
            </a:lvl4pPr>
            <a:lvl5pPr marL="1371258" marR="0" indent="-12697" algn="l" rtl="0">
              <a:spcBef>
                <a:spcPts val="0"/>
              </a:spcBef>
              <a:buSzPct val="100000"/>
              <a:defRPr sz="1200"/>
            </a:lvl5pPr>
            <a:lvl6pPr marL="1714072" marR="0" indent="-12697" algn="l" rtl="0">
              <a:spcBef>
                <a:spcPts val="0"/>
              </a:spcBef>
              <a:buSzPct val="100000"/>
              <a:defRPr sz="1200"/>
            </a:lvl6pPr>
            <a:lvl7pPr marL="2056887" marR="0" indent="-12697" algn="l" rtl="0">
              <a:spcBef>
                <a:spcPts val="0"/>
              </a:spcBef>
              <a:buSzPct val="100000"/>
              <a:defRPr sz="1200"/>
            </a:lvl7pPr>
            <a:lvl8pPr marL="2399702" marR="0" indent="-12697" algn="l" rtl="0">
              <a:spcBef>
                <a:spcPts val="0"/>
              </a:spcBef>
              <a:buSzPct val="100000"/>
              <a:defRPr sz="1200"/>
            </a:lvl8pPr>
            <a:lvl9pPr marL="2742517" marR="0" indent="-12697" algn="l" rtl="0">
              <a:spcBef>
                <a:spcPts val="0"/>
              </a:spcBef>
              <a:buSzPct val="100000"/>
              <a:defRPr sz="1200"/>
            </a:lvl9pPr>
          </a:lstStyle>
          <a:p>
            <a:pPr defTabSz="685619"/>
            <a:endParaRPr lang="en-US">
              <a:solidFill>
                <a:srgbClr val="3E4346"/>
              </a:solidFill>
              <a:latin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215515" y="4815839"/>
            <a:ext cx="5241900" cy="115200"/>
          </a:xfrm>
          <a:prstGeom prst="rect">
            <a:avLst/>
          </a:prstGeom>
          <a:noFill/>
          <a:ln>
            <a:noFill/>
          </a:ln>
        </p:spPr>
        <p:txBody>
          <a:bodyPr lIns="68558" tIns="68558" rIns="68558" bIns="68558" anchor="t" anchorCtr="0"/>
          <a:lstStyle>
            <a:lvl1pPr marL="0" marR="0" indent="0" algn="l" rtl="0">
              <a:spcBef>
                <a:spcPts val="0"/>
              </a:spcBef>
              <a:buSzPct val="100000"/>
              <a:defRPr sz="1200"/>
            </a:lvl1pPr>
            <a:lvl2pPr marL="342815" marR="0" indent="-12697" algn="l" rtl="0">
              <a:spcBef>
                <a:spcPts val="0"/>
              </a:spcBef>
              <a:buSzPct val="100000"/>
              <a:defRPr sz="1200"/>
            </a:lvl2pPr>
            <a:lvl3pPr marL="685629" marR="0" indent="-12697" algn="l" rtl="0">
              <a:spcBef>
                <a:spcPts val="0"/>
              </a:spcBef>
              <a:buSzPct val="100000"/>
              <a:defRPr sz="1200"/>
            </a:lvl3pPr>
            <a:lvl4pPr marL="1028443" marR="0" indent="-12697" algn="l" rtl="0">
              <a:spcBef>
                <a:spcPts val="0"/>
              </a:spcBef>
              <a:buSzPct val="100000"/>
              <a:defRPr sz="1200"/>
            </a:lvl4pPr>
            <a:lvl5pPr marL="1371258" marR="0" indent="-12697" algn="l" rtl="0">
              <a:spcBef>
                <a:spcPts val="0"/>
              </a:spcBef>
              <a:buSzPct val="100000"/>
              <a:defRPr sz="1200"/>
            </a:lvl5pPr>
            <a:lvl6pPr marL="1714072" marR="0" indent="-12697" algn="l" rtl="0">
              <a:spcBef>
                <a:spcPts val="0"/>
              </a:spcBef>
              <a:buSzPct val="100000"/>
              <a:defRPr sz="1200"/>
            </a:lvl6pPr>
            <a:lvl7pPr marL="2056887" marR="0" indent="-12697" algn="l" rtl="0">
              <a:spcBef>
                <a:spcPts val="0"/>
              </a:spcBef>
              <a:buSzPct val="100000"/>
              <a:defRPr sz="1200"/>
            </a:lvl7pPr>
            <a:lvl8pPr marL="2399702" marR="0" indent="-12697" algn="l" rtl="0">
              <a:spcBef>
                <a:spcPts val="0"/>
              </a:spcBef>
              <a:buSzPct val="100000"/>
              <a:defRPr sz="1200"/>
            </a:lvl8pPr>
            <a:lvl9pPr marL="2742517" marR="0" indent="-12697" algn="l" rtl="0">
              <a:spcBef>
                <a:spcPts val="0"/>
              </a:spcBef>
              <a:buSzPct val="100000"/>
              <a:defRPr sz="1200"/>
            </a:lvl9pPr>
          </a:lstStyle>
          <a:p>
            <a:pPr defTabSz="685619"/>
            <a:endParaRPr lang="en-US">
              <a:solidFill>
                <a:srgbClr val="3E4346"/>
              </a:solidFill>
              <a:latin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548247" y="4812029"/>
            <a:ext cx="1301099" cy="118799"/>
          </a:xfrm>
          <a:prstGeom prst="rect">
            <a:avLst/>
          </a:prstGeom>
          <a:noFill/>
          <a:ln>
            <a:noFill/>
          </a:ln>
        </p:spPr>
        <p:txBody>
          <a:bodyPr lIns="68558" tIns="68558" rIns="68558" bIns="68558" anchor="t" anchorCtr="0"/>
          <a:lstStyle>
            <a:lvl1pPr marL="0" marR="0" indent="0" algn="l" rtl="0">
              <a:spcBef>
                <a:spcPts val="0"/>
              </a:spcBef>
              <a:buSzPct val="100000"/>
              <a:defRPr sz="1200"/>
            </a:lvl1pPr>
            <a:lvl2pPr marL="342815" marR="0" indent="-12697" algn="l" rtl="0">
              <a:spcBef>
                <a:spcPts val="0"/>
              </a:spcBef>
              <a:buSzPct val="100000"/>
              <a:defRPr sz="1200"/>
            </a:lvl2pPr>
            <a:lvl3pPr marL="685629" marR="0" indent="-12697" algn="l" rtl="0">
              <a:spcBef>
                <a:spcPts val="0"/>
              </a:spcBef>
              <a:buSzPct val="100000"/>
              <a:defRPr sz="1200"/>
            </a:lvl3pPr>
            <a:lvl4pPr marL="1028443" marR="0" indent="-12697" algn="l" rtl="0">
              <a:spcBef>
                <a:spcPts val="0"/>
              </a:spcBef>
              <a:buSzPct val="100000"/>
              <a:defRPr sz="1200"/>
            </a:lvl4pPr>
            <a:lvl5pPr marL="1371258" marR="0" indent="-12697" algn="l" rtl="0">
              <a:spcBef>
                <a:spcPts val="0"/>
              </a:spcBef>
              <a:buSzPct val="100000"/>
              <a:defRPr sz="1200"/>
            </a:lvl5pPr>
            <a:lvl6pPr marL="1714072" marR="0" indent="-12697" algn="l" rtl="0">
              <a:spcBef>
                <a:spcPts val="0"/>
              </a:spcBef>
              <a:buSzPct val="100000"/>
              <a:defRPr sz="1200"/>
            </a:lvl6pPr>
            <a:lvl7pPr marL="2056887" marR="0" indent="-12697" algn="l" rtl="0">
              <a:spcBef>
                <a:spcPts val="0"/>
              </a:spcBef>
              <a:buSzPct val="100000"/>
              <a:defRPr sz="1200"/>
            </a:lvl7pPr>
            <a:lvl8pPr marL="2399702" marR="0" indent="-12697" algn="l" rtl="0">
              <a:spcBef>
                <a:spcPts val="0"/>
              </a:spcBef>
              <a:buSzPct val="100000"/>
              <a:defRPr sz="1200"/>
            </a:lvl8pPr>
            <a:lvl9pPr marL="2742517" marR="0" indent="-12697" algn="l" rtl="0">
              <a:spcBef>
                <a:spcPts val="0"/>
              </a:spcBef>
              <a:buSzPct val="100000"/>
              <a:defRPr sz="1200"/>
            </a:lvl9pPr>
          </a:lstStyle>
          <a:p>
            <a:pPr defTabSz="685619"/>
            <a:endParaRPr lang="en-US">
              <a:solidFill>
                <a:srgbClr val="3E434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5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DD6-8077-0248-81E1-23E1BD2EC6BE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CB2F-33CB-CC4F-ACD4-3D0C473E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1001" y="342900"/>
            <a:ext cx="8382000" cy="3808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81001" y="1044111"/>
            <a:ext cx="8382000" cy="322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685567" rtl="0" eaLnBrk="1" latinLnBrk="0" hangingPunct="1">
        <a:lnSpc>
          <a:spcPct val="90000"/>
        </a:lnSpc>
        <a:spcBef>
          <a:spcPct val="0"/>
        </a:spcBef>
        <a:buNone/>
        <a:defRPr lang="en-US" sz="2700" b="1" kern="1200" cap="none" spc="0" baseline="0" dirty="0" smtClean="0">
          <a:ln w="3175">
            <a:noFill/>
          </a:ln>
          <a:solidFill>
            <a:srgbClr val="435464"/>
          </a:solidFill>
          <a:effectLst/>
          <a:latin typeface="+mj-lt"/>
          <a:ea typeface="+mn-ea"/>
          <a:cs typeface="Arial" charset="0"/>
        </a:defRPr>
      </a:lvl1pPr>
    </p:titleStyle>
    <p:bodyStyle>
      <a:lvl1pPr marL="173779" indent="-173779" algn="l" defTabSz="685567" rtl="0" eaLnBrk="1" latinLnBrk="0" hangingPunct="1">
        <a:lnSpc>
          <a:spcPct val="100000"/>
        </a:lnSpc>
        <a:spcBef>
          <a:spcPts val="450"/>
        </a:spcBef>
        <a:buSzPct val="90000"/>
        <a:buFont typeface="Arial" pitchFamily="34" charset="0"/>
        <a:buChar char="•"/>
        <a:defRPr sz="1800" kern="1200" baseline="0">
          <a:solidFill>
            <a:srgbClr val="435464"/>
          </a:solidFill>
          <a:latin typeface="+mn-lt"/>
          <a:ea typeface="+mn-ea"/>
          <a:cs typeface="+mn-cs"/>
        </a:defRPr>
      </a:lvl1pPr>
      <a:lvl2pPr marL="342798" indent="-169018" algn="l" defTabSz="685567" rtl="0" eaLnBrk="1" latinLnBrk="0" hangingPunct="1">
        <a:lnSpc>
          <a:spcPct val="100000"/>
        </a:lnSpc>
        <a:spcBef>
          <a:spcPts val="450"/>
        </a:spcBef>
        <a:buSzPct val="90000"/>
        <a:buFont typeface="Arial" pitchFamily="34" charset="0"/>
        <a:buChar char="•"/>
        <a:defRPr sz="1500" kern="1200" baseline="0">
          <a:solidFill>
            <a:srgbClr val="435464"/>
          </a:solidFill>
          <a:latin typeface="+mn-lt"/>
          <a:ea typeface="+mn-ea"/>
          <a:cs typeface="+mn-cs"/>
        </a:defRPr>
      </a:lvl2pPr>
      <a:lvl3pPr marL="472536" indent="-129739" algn="l" defTabSz="685567" rtl="0" eaLnBrk="1" latinLnBrk="0" hangingPunct="1">
        <a:lnSpc>
          <a:spcPct val="100000"/>
        </a:lnSpc>
        <a:spcBef>
          <a:spcPts val="450"/>
        </a:spcBef>
        <a:buSzPct val="90000"/>
        <a:buFont typeface="Arial" pitchFamily="34" charset="0"/>
        <a:buChar char="•"/>
        <a:defRPr sz="1300" kern="1200" baseline="0">
          <a:solidFill>
            <a:srgbClr val="435464"/>
          </a:solidFill>
          <a:latin typeface="+mn-lt"/>
          <a:ea typeface="+mn-ea"/>
          <a:cs typeface="+mn-cs"/>
        </a:defRPr>
      </a:lvl3pPr>
      <a:lvl4pPr marL="601086" indent="-128548" algn="l" defTabSz="685567" rtl="0" eaLnBrk="1" latinLnBrk="0" hangingPunct="1">
        <a:lnSpc>
          <a:spcPct val="100000"/>
        </a:lnSpc>
        <a:spcBef>
          <a:spcPts val="450"/>
        </a:spcBef>
        <a:buSzPct val="90000"/>
        <a:buFont typeface="Arial" pitchFamily="34" charset="0"/>
        <a:buChar char="•"/>
        <a:defRPr sz="1200" kern="1200" baseline="0">
          <a:solidFill>
            <a:srgbClr val="435464"/>
          </a:solidFill>
          <a:latin typeface="+mn-lt"/>
          <a:ea typeface="+mn-ea"/>
          <a:cs typeface="+mn-cs"/>
        </a:defRPr>
      </a:lvl4pPr>
      <a:lvl5pPr marL="730825" indent="-129739" algn="l" defTabSz="685567" rtl="0" eaLnBrk="1" latinLnBrk="0" hangingPunct="1">
        <a:lnSpc>
          <a:spcPct val="100000"/>
        </a:lnSpc>
        <a:spcBef>
          <a:spcPts val="450"/>
        </a:spcBef>
        <a:buSzPct val="90000"/>
        <a:buFont typeface="Arial" pitchFamily="34" charset="0"/>
        <a:buChar char="•"/>
        <a:defRPr sz="1200" kern="1200" baseline="0">
          <a:solidFill>
            <a:srgbClr val="435464"/>
          </a:solidFill>
          <a:latin typeface="+mn-lt"/>
          <a:ea typeface="+mn-ea"/>
          <a:cs typeface="+mn-cs"/>
        </a:defRPr>
      </a:lvl5pPr>
      <a:lvl6pPr marL="1885309" indent="-171392" algn="l" defTabSz="6855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93" indent="-171392" algn="l" defTabSz="6855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877" indent="-171392" algn="l" defTabSz="6855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661" indent="-171392" algn="l" defTabSz="6855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3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67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51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35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17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01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486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269" algn="l" defTabSz="68556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57" y="4767562"/>
            <a:ext cx="2133987" cy="273248"/>
          </a:xfrm>
          <a:prstGeom prst="rect">
            <a:avLst/>
          </a:prstGeom>
        </p:spPr>
        <p:txBody>
          <a:bodyPr vert="horz" lIns="51421" tIns="25711" rIns="51421" bIns="257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0DD6-8077-0248-81E1-23E1BD2EC6BE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4" y="4767562"/>
            <a:ext cx="2895615" cy="273248"/>
          </a:xfrm>
          <a:prstGeom prst="rect">
            <a:avLst/>
          </a:prstGeom>
        </p:spPr>
        <p:txBody>
          <a:bodyPr vert="horz" lIns="51421" tIns="25711" rIns="51421" bIns="257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2859" y="4767562"/>
            <a:ext cx="2133987" cy="273248"/>
          </a:xfrm>
          <a:prstGeom prst="rect">
            <a:avLst/>
          </a:prstGeom>
        </p:spPr>
        <p:txBody>
          <a:bodyPr vert="horz" lIns="51421" tIns="25711" rIns="51421" bIns="257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CB2F-33CB-CC4F-ACD4-3D0C473E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txStyles>
    <p:titleStyle>
      <a:lvl1pPr algn="ctr" defTabSz="25710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28" indent="-192828" algn="l" defTabSz="25710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795" indent="-160690" algn="l" defTabSz="25710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61" indent="-128552" algn="l" defTabSz="25710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99865" indent="-128552" algn="l" defTabSz="257104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552" algn="l" defTabSz="257104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074" indent="-128552" algn="l" defTabSz="25710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179" indent="-128552" algn="l" defTabSz="25710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283" indent="-128552" algn="l" defTabSz="25710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387" indent="-128552" algn="l" defTabSz="25710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04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09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14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18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522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27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731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835" algn="l" defTabSz="25710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 chef">
  <a:themeElements>
    <a:clrScheme name="Chef">
      <a:dk1>
        <a:srgbClr val="FFFFFF"/>
      </a:dk1>
      <a:lt1>
        <a:sysClr val="window" lastClr="FFFFFF"/>
      </a:lt1>
      <a:dk2>
        <a:srgbClr val="324353"/>
      </a:dk2>
      <a:lt2>
        <a:srgbClr val="EC7509"/>
      </a:lt2>
      <a:accent1>
        <a:srgbClr val="5AA2DB"/>
      </a:accent1>
      <a:accent2>
        <a:srgbClr val="4BAAA3"/>
      </a:accent2>
      <a:accent3>
        <a:srgbClr val="FBAA13"/>
      </a:accent3>
      <a:accent4>
        <a:srgbClr val="6A7379"/>
      </a:accent4>
      <a:accent5>
        <a:srgbClr val="2F3336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Custom Design">
  <a:themeElements>
    <a:clrScheme name="Chef">
      <a:dk1>
        <a:srgbClr val="FFFFFF"/>
      </a:dk1>
      <a:lt1>
        <a:sysClr val="window" lastClr="FFFFFF"/>
      </a:lt1>
      <a:dk2>
        <a:srgbClr val="324353"/>
      </a:dk2>
      <a:lt2>
        <a:srgbClr val="EC7509"/>
      </a:lt2>
      <a:accent1>
        <a:srgbClr val="5AA2DB"/>
      </a:accent1>
      <a:accent2>
        <a:srgbClr val="4BAAA3"/>
      </a:accent2>
      <a:accent3>
        <a:srgbClr val="FBAA13"/>
      </a:accent3>
      <a:accent4>
        <a:srgbClr val="6A7379"/>
      </a:accent4>
      <a:accent5>
        <a:srgbClr val="2F3336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 chef.thmx</Template>
  <TotalTime>2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ap chef</vt:lpstr>
      <vt:lpstr>Custom Design</vt:lpstr>
      <vt:lpstr>PowerPoint Presentation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Paroff</dc:creator>
  <cp:lastModifiedBy>Andy Paroff</cp:lastModifiedBy>
  <cp:revision>1</cp:revision>
  <dcterms:created xsi:type="dcterms:W3CDTF">2014-12-05T16:53:38Z</dcterms:created>
  <dcterms:modified xsi:type="dcterms:W3CDTF">2014-12-05T16:56:26Z</dcterms:modified>
</cp:coreProperties>
</file>