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66" r:id="rId6"/>
    <p:sldId id="267" r:id="rId7"/>
    <p:sldId id="268" r:id="rId8"/>
    <p:sldId id="269" r:id="rId9"/>
    <p:sldId id="265" r:id="rId10"/>
    <p:sldId id="261" r:id="rId11"/>
    <p:sldId id="258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100" d="100"/>
          <a:sy n="100" d="100"/>
        </p:scale>
        <p:origin x="70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2022. 09. 18.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6500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2022. 09. 18.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762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2022. 09. 18.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5112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2022. 09. 18.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7235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2022. 09. 18.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8034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2022. 09. 18.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4057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2022. 09. 18.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7621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2022. 09. 18.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3335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2022. 09. 18.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291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2022. 09. 18.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903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2022. 09. 18.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873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2022. 09. 18.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150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2022. 09. 18.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8943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2022. 09. 18.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4369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2022. 09. 18.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234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2022. 09. 18.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5252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2022. 09. 18.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983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18FD4-B378-4D3A-AEFB-1F3E4F59479F}" type="datetimeFigureOut">
              <a:rPr lang="hu-HU" smtClean="0"/>
              <a:t>2022. 09. 18.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2630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Processzorok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7234069" y="6256338"/>
            <a:ext cx="4957931" cy="601662"/>
          </a:xfrm>
        </p:spPr>
        <p:txBody>
          <a:bodyPr/>
          <a:lstStyle/>
          <a:p>
            <a:r>
              <a:rPr lang="hu-HU" dirty="0" smtClean="0"/>
              <a:t>Készítette: Mészáros Richárd 11.A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103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az a Frekvencia?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5" y="2096064"/>
            <a:ext cx="3924905" cy="4368236"/>
          </a:xfrm>
        </p:spPr>
        <p:txBody>
          <a:bodyPr>
            <a:normAutofit lnSpcReduction="10000"/>
          </a:bodyPr>
          <a:lstStyle/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Intervallum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Két impulzus között = ciklus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(MHz</a:t>
            </a:r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(</a:t>
            </a:r>
            <a:r>
              <a:rPr lang="hu-HU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GHz</a:t>
            </a:r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Teljesítményre hatása van</a:t>
            </a: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https://content.instructables.com/ORIG/FQ9/DG6W/JPX5BMJH/FQ9DG6WJPX5BMJH.png?auto=webp&amp;fit=bounds&amp;frame=1&amp;height=1024&amp;width=1024&amp;auto=webp&amp;frame=1&amp;height=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225" y="1499812"/>
            <a:ext cx="6207125" cy="496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7540624" y="6464300"/>
            <a:ext cx="1838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https://tinyurl.com/58ch8u3c</a:t>
            </a:r>
          </a:p>
        </p:txBody>
      </p:sp>
    </p:spTree>
    <p:extLst>
      <p:ext uri="{BB962C8B-B14F-4D97-AF65-F5344CB8AC3E}">
        <p14:creationId xmlns:p14="http://schemas.microsoft.com/office/powerpoint/2010/main" val="383945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3795" y="2565400"/>
            <a:ext cx="10353761" cy="1326321"/>
          </a:xfrm>
        </p:spPr>
        <p:txBody>
          <a:bodyPr/>
          <a:lstStyle/>
          <a:p>
            <a:r>
              <a:rPr lang="hu-HU" dirty="0" smtClean="0"/>
              <a:t>Köszönöm a figyelmet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658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https://www.alza.hu/mi-a-processzor#principium</a:t>
            </a:r>
          </a:p>
        </p:txBody>
      </p:sp>
    </p:spTree>
    <p:extLst>
      <p:ext uri="{BB962C8B-B14F-4D97-AF65-F5344CB8AC3E}">
        <p14:creationId xmlns:p14="http://schemas.microsoft.com/office/powerpoint/2010/main" val="427640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Gyártók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5" y="1935921"/>
            <a:ext cx="2945595" cy="1371037"/>
          </a:xfrm>
        </p:spPr>
        <p:txBody>
          <a:bodyPr>
            <a:normAutofit/>
          </a:bodyPr>
          <a:lstStyle/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AMD</a:t>
            </a: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3467100"/>
            <a:ext cx="4059571" cy="2273360"/>
          </a:xfrm>
          <a:prstGeom prst="rect">
            <a:avLst/>
          </a:prstGeom>
        </p:spPr>
      </p:pic>
      <p:pic>
        <p:nvPicPr>
          <p:cNvPr id="2050" name="Picture 2" descr="https://blog.siggraph.org/wp-content/uploads/2022/04/AMD-Logo-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366" y="3092450"/>
            <a:ext cx="5373617" cy="302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/>
          <p:cNvSpPr txBox="1"/>
          <p:nvPr/>
        </p:nvSpPr>
        <p:spPr>
          <a:xfrm>
            <a:off x="7196624" y="5853500"/>
            <a:ext cx="2197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/>
              <a:t>https://tinyurl.com/234zpzcb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2027770" y="5853500"/>
            <a:ext cx="18316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https://tinyurl.com/k4wnc6zz</a:t>
            </a:r>
          </a:p>
          <a:p>
            <a:endParaRPr lang="hu-HU" sz="1100" dirty="0"/>
          </a:p>
        </p:txBody>
      </p:sp>
    </p:spTree>
    <p:extLst>
      <p:ext uri="{BB962C8B-B14F-4D97-AF65-F5344CB8AC3E}">
        <p14:creationId xmlns:p14="http://schemas.microsoft.com/office/powerpoint/2010/main" val="143352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a processzor?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4" y="2530342"/>
            <a:ext cx="3354693" cy="3144079"/>
          </a:xfrm>
        </p:spPr>
        <p:txBody>
          <a:bodyPr>
            <a:normAutofit/>
          </a:bodyPr>
          <a:lstStyle/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AGY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Vezérlőegység</a:t>
            </a:r>
          </a:p>
          <a:p>
            <a:pPr marL="0" indent="0">
              <a:buNone/>
            </a:pPr>
            <a:endParaRPr lang="hu-HU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endParaRPr lang="hu-HU" dirty="0"/>
          </a:p>
          <a:p>
            <a:endParaRPr lang="hu-HU" dirty="0"/>
          </a:p>
        </p:txBody>
      </p:sp>
      <p:pic>
        <p:nvPicPr>
          <p:cNvPr id="1026" name="Picture 2" descr="https://tartalommarketing.org/wp-content/uploads/2018/03/agy-mesterseges-intelligenc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628" y="2530342"/>
            <a:ext cx="6999068" cy="314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5819256" y="5674421"/>
            <a:ext cx="5448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https://tartalommarketing.org/wp-content/uploads/2018/03/agy-mesterseges-intelligencia.jpg</a:t>
            </a:r>
          </a:p>
        </p:txBody>
      </p:sp>
    </p:spTree>
    <p:extLst>
      <p:ext uri="{BB962C8B-B14F-4D97-AF65-F5344CB8AC3E}">
        <p14:creationId xmlns:p14="http://schemas.microsoft.com/office/powerpoint/2010/main" val="220108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Miből áll a processzor?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5" y="2260119"/>
            <a:ext cx="4824758" cy="3284472"/>
          </a:xfrm>
        </p:spPr>
        <p:txBody>
          <a:bodyPr>
            <a:noAutofit/>
          </a:bodyPr>
          <a:lstStyle/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Vezérlőegység (CU)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Logikai egység (ALU)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Regiszterek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4" name="Picture 6" descr="https://ebyte.cdn.shoprenter.hu/custom/ebyte/image/cache/w900h500wt1/i7%20cpu.jpg?lastmod=1595934798.1507876741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0" b="98200" l="16778" r="818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875" y="1684807"/>
            <a:ext cx="8270125" cy="459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/>
          <p:cNvSpPr txBox="1"/>
          <p:nvPr/>
        </p:nvSpPr>
        <p:spPr>
          <a:xfrm>
            <a:off x="7152062" y="6279321"/>
            <a:ext cx="1809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https://tinyurl.com/5ad27b2x</a:t>
            </a:r>
          </a:p>
        </p:txBody>
      </p:sp>
    </p:spTree>
    <p:extLst>
      <p:ext uri="{BB962C8B-B14F-4D97-AF65-F5344CB8AC3E}">
        <p14:creationId xmlns:p14="http://schemas.microsoft.com/office/powerpoint/2010/main" val="50921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Hogyan működik?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5" y="2096063"/>
            <a:ext cx="5667980" cy="4088605"/>
          </a:xfrm>
        </p:spPr>
        <p:txBody>
          <a:bodyPr>
            <a:normAutofit/>
          </a:bodyPr>
          <a:lstStyle/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Szekvenciális</a:t>
            </a:r>
          </a:p>
          <a:p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Bináris</a:t>
            </a:r>
          </a:p>
          <a:p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Feszültséggel </a:t>
            </a:r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szabályozás</a:t>
            </a:r>
          </a:p>
          <a:p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55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Hogyan működik?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5" y="2096063"/>
            <a:ext cx="4406350" cy="4088605"/>
          </a:xfrm>
        </p:spPr>
        <p:txBody>
          <a:bodyPr>
            <a:normAutofit/>
          </a:bodyPr>
          <a:lstStyle/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Tranzisztor: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Több milliárd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0-1 váltása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dattárolás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Kevés feladat elvégzés</a:t>
            </a: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Missing transistor or resistor on Intel Xeon E5-2680. does anyone know what  it does or if it is crucial for the processors operation? : r/int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425" y="1498765"/>
            <a:ext cx="5177400" cy="500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7698300" y="6506077"/>
            <a:ext cx="1771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https://tinyurl.com/2h7s29pj</a:t>
            </a:r>
          </a:p>
        </p:txBody>
      </p:sp>
    </p:spTree>
    <p:extLst>
      <p:ext uri="{BB962C8B-B14F-4D97-AF65-F5344CB8AC3E}">
        <p14:creationId xmlns:p14="http://schemas.microsoft.com/office/powerpoint/2010/main" val="303936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CU és ALU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5" y="1630550"/>
            <a:ext cx="4647420" cy="4795188"/>
          </a:xfrm>
        </p:spPr>
        <p:txBody>
          <a:bodyPr>
            <a:normAutofit/>
          </a:bodyPr>
          <a:lstStyle/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CU: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Bináris </a:t>
            </a:r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dekódolás</a:t>
            </a: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Időzítő, vezérlő </a:t>
            </a:r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jel</a:t>
            </a:r>
            <a:endParaRPr lang="hu-HU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hu-HU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Ki-és bemeneti eszközök irányítása</a:t>
            </a: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hu-HU" dirty="0"/>
          </a:p>
        </p:txBody>
      </p:sp>
      <p:pic>
        <p:nvPicPr>
          <p:cNvPr id="4" name="Picture 2" descr="https://computersciencewiki.org/images/1/1a/Cpu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198" y="1857375"/>
            <a:ext cx="7492926" cy="433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/>
          <p:cNvSpPr txBox="1"/>
          <p:nvPr/>
        </p:nvSpPr>
        <p:spPr>
          <a:xfrm>
            <a:off x="7148836" y="6191521"/>
            <a:ext cx="1771650" cy="270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https://tinyurl.com/yaujk8ty</a:t>
            </a:r>
          </a:p>
        </p:txBody>
      </p:sp>
    </p:spTree>
    <p:extLst>
      <p:ext uri="{BB962C8B-B14F-4D97-AF65-F5344CB8AC3E}">
        <p14:creationId xmlns:p14="http://schemas.microsoft.com/office/powerpoint/2010/main" val="320132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Regiszterek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5" y="2096063"/>
            <a:ext cx="4190220" cy="4387863"/>
          </a:xfrm>
        </p:spPr>
        <p:txBody>
          <a:bodyPr>
            <a:normAutofit/>
          </a:bodyPr>
          <a:lstStyle/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Bináris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Számok tárolása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Következő feladathoz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32, 64 bit </a:t>
            </a:r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számokkal számolás nagysága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Elterjedt 64 bit</a:t>
            </a: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https://www.tutorialandexample.com/wp-content/uploads/2019/10/Control-Processing-Unit-2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000" b="86500" l="0" r="33200">
                        <a14:foregroundMark x1="7800" y1="38000" x2="15200" y2="38250"/>
                        <a14:foregroundMark x1="8200" y1="36500" x2="13400" y2="37750"/>
                        <a14:foregroundMark x1="5000" y1="50250" x2="29600" y2="49250"/>
                        <a14:foregroundMark x1="6800" y1="63750" x2="28200" y2="63250"/>
                        <a14:foregroundMark x1="11600" y1="38750" x2="28200" y2="35750"/>
                        <a14:foregroundMark x1="4600" y1="76750" x2="31200" y2="75250"/>
                        <a14:foregroundMark x1="4400" y1="74000" x2="30600" y2="79250"/>
                        <a14:foregroundMark x1="3800" y1="33500" x2="28200" y2="32500"/>
                        <a14:foregroundMark x1="5600" y1="66750" x2="28000" y2="59250"/>
                        <a14:foregroundMark x1="6600" y1="54250" x2="26000" y2="46500"/>
                        <a14:backgroundMark x1="34200" y1="66250" x2="34000" y2="62750"/>
                        <a14:backgroundMark x1="34400" y1="39500" x2="34000" y2="35250"/>
                        <a14:backgroundMark x1="33800" y1="79500" x2="34200" y2="74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064" y="0"/>
            <a:ext cx="9135861" cy="730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6981826" y="6000750"/>
            <a:ext cx="1809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https://tinyurl.com/5n7e9as5</a:t>
            </a:r>
          </a:p>
        </p:txBody>
      </p:sp>
    </p:spTree>
    <p:extLst>
      <p:ext uri="{BB962C8B-B14F-4D97-AF65-F5344CB8AC3E}">
        <p14:creationId xmlns:p14="http://schemas.microsoft.com/office/powerpoint/2010/main" val="36143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Cache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6" y="2096063"/>
            <a:ext cx="3400510" cy="4121857"/>
          </a:xfrm>
        </p:spPr>
        <p:txBody>
          <a:bodyPr>
            <a:normAutofit/>
          </a:bodyPr>
          <a:lstStyle/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Memória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Regisztereknél lassabb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Sebesség kiegyenlítés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Gyorsítás</a:t>
            </a:r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86514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Damaszt</Template>
  <TotalTime>189</TotalTime>
  <Words>144</Words>
  <Application>Microsoft Office PowerPoint</Application>
  <PresentationFormat>Szélesvásznú</PresentationFormat>
  <Paragraphs>59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8" baseType="lpstr">
      <vt:lpstr>Arial</vt:lpstr>
      <vt:lpstr>Bookman Old Style</vt:lpstr>
      <vt:lpstr>Rockwell</vt:lpstr>
      <vt:lpstr>Times New Roman</vt:lpstr>
      <vt:lpstr>Wingdings</vt:lpstr>
      <vt:lpstr>Damask</vt:lpstr>
      <vt:lpstr>Processzorok</vt:lpstr>
      <vt:lpstr>Gyártók</vt:lpstr>
      <vt:lpstr>Mi a processzor?</vt:lpstr>
      <vt:lpstr>Miből áll a processzor?</vt:lpstr>
      <vt:lpstr>Hogyan működik?</vt:lpstr>
      <vt:lpstr>Hogyan működik?</vt:lpstr>
      <vt:lpstr>CU és ALU</vt:lpstr>
      <vt:lpstr>Regiszterek</vt:lpstr>
      <vt:lpstr>Cache</vt:lpstr>
      <vt:lpstr>Mi az a Frekvencia?</vt:lpstr>
      <vt:lpstr>Köszönöm a figyelmet</vt:lpstr>
      <vt:lpstr>Források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Processzorok</dc:title>
  <dc:creator>Mészáros Richárd</dc:creator>
  <cp:lastModifiedBy>Mészáros Richárd</cp:lastModifiedBy>
  <cp:revision>128</cp:revision>
  <dcterms:created xsi:type="dcterms:W3CDTF">2022-09-15T08:57:05Z</dcterms:created>
  <dcterms:modified xsi:type="dcterms:W3CDTF">2022-09-18T10:20:21Z</dcterms:modified>
</cp:coreProperties>
</file>