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71" r:id="rId6"/>
    <p:sldId id="272" r:id="rId7"/>
    <p:sldId id="273" r:id="rId8"/>
    <p:sldId id="269" r:id="rId9"/>
    <p:sldId id="265" r:id="rId10"/>
    <p:sldId id="274" r:id="rId11"/>
    <p:sldId id="25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50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762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11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23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03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57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621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335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9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03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7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94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36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23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25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83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18FD4-B378-4D3A-AEFB-1F3E4F59479F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B574-9779-4825-BA9F-16085A4947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630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Processzorok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234069" y="6256338"/>
            <a:ext cx="4957931" cy="601662"/>
          </a:xfrm>
        </p:spPr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Mészáros Richárd 11.A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Frekvencia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3924905" cy="4368236"/>
          </a:xfrm>
        </p:spPr>
        <p:txBody>
          <a:bodyPr>
            <a:norm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Kristály</a:t>
            </a:r>
          </a:p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Áramra rezeg</a:t>
            </a:r>
          </a:p>
          <a:p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Teljesítmény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content.instructables.com/ORIG/FQ9/DG6W/JPX5BMJH/FQ9DG6WJPX5BMJH.png?auto=webp&amp;fit=bounds&amp;frame=1&amp;height=1024&amp;width=1024&amp;auto=webp&amp;frame=1&amp;height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1499812"/>
            <a:ext cx="6207125" cy="496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540624" y="6464300"/>
            <a:ext cx="1838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https://tinyurl.com/58ch8u3c</a:t>
            </a:r>
          </a:p>
        </p:txBody>
      </p:sp>
    </p:spTree>
    <p:extLst>
      <p:ext uri="{BB962C8B-B14F-4D97-AF65-F5344CB8AC3E}">
        <p14:creationId xmlns:p14="http://schemas.microsoft.com/office/powerpoint/2010/main" val="26369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2565400"/>
            <a:ext cx="10353761" cy="1326321"/>
          </a:xfrm>
        </p:spPr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Források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https://hu.wikipedia.org/wiki/Central_processing_unit</a:t>
            </a:r>
          </a:p>
        </p:txBody>
      </p:sp>
    </p:spTree>
    <p:extLst>
      <p:ext uri="{BB962C8B-B14F-4D97-AF65-F5344CB8AC3E}">
        <p14:creationId xmlns:p14="http://schemas.microsoft.com/office/powerpoint/2010/main" val="42764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Gyártók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935921"/>
            <a:ext cx="3315305" cy="1371037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	(1968)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	(1969)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67100"/>
            <a:ext cx="4059571" cy="2273360"/>
          </a:xfrm>
          <a:prstGeom prst="rect">
            <a:avLst/>
          </a:prstGeom>
        </p:spPr>
      </p:pic>
      <p:pic>
        <p:nvPicPr>
          <p:cNvPr id="2050" name="Picture 2" descr="https://blog.siggraph.org/wp-content/uploads/2022/04/AMD-Logo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66" y="3092450"/>
            <a:ext cx="5373617" cy="302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196624" y="5853500"/>
            <a:ext cx="2197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/>
              <a:t>https://tinyurl.com/234zpzcb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027770" y="5853500"/>
            <a:ext cx="1831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https://tinyurl.com/k4wnc6zz</a:t>
            </a:r>
          </a:p>
          <a:p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4335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 a processzor?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72477" y="2150003"/>
            <a:ext cx="3284133" cy="3637702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Számítógép agya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Értelmezés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Végrehajtás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Áramkör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1026" name="Picture 2" descr="https://tartalommarketing.org/wp-content/uploads/2018/03/agy-mesterseges-intelligenc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10" y="2060611"/>
            <a:ext cx="7813457" cy="381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115614" y="5868785"/>
            <a:ext cx="1836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https://tinyurl.com/2y46k54n</a:t>
            </a:r>
          </a:p>
        </p:txBody>
      </p:sp>
    </p:spTree>
    <p:extLst>
      <p:ext uri="{BB962C8B-B14F-4D97-AF65-F5344CB8AC3E}">
        <p14:creationId xmlns:p14="http://schemas.microsoft.com/office/powerpoint/2010/main" val="22010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Processzor Részei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260119"/>
            <a:ext cx="4824758" cy="3284472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Vezérlőegység (CU)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Logikai egység (ALU)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Regiszterek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https://ebyte.cdn.shoprenter.hu/custom/ebyte/image/cache/w900h500wt1/i7%20cpu.jpg?lastmod=1595934798.150787674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" b="98200" l="16778" r="81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875" y="1684807"/>
            <a:ext cx="8270125" cy="45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152062" y="6279321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https://tinyurl.com/5ad27b2x</a:t>
            </a:r>
          </a:p>
        </p:txBody>
      </p:sp>
    </p:spTree>
    <p:extLst>
      <p:ext uri="{BB962C8B-B14F-4D97-AF65-F5344CB8AC3E}">
        <p14:creationId xmlns:p14="http://schemas.microsoft.com/office/powerpoint/2010/main" val="5092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Felépítése és működése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738615"/>
            <a:ext cx="4190221" cy="4761937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Szilíciumlap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Tranzisztor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 milliárd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Áramkör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Utasításkészlet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– és kimenet</a:t>
            </a:r>
          </a:p>
        </p:txBody>
      </p:sp>
      <p:pic>
        <p:nvPicPr>
          <p:cNvPr id="4" name="Picture 2" descr="Missing transistor or resistor on Intel Xeon E5-2680. does anyone know what  it does or if it is crucial for the processors operation? : r/int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86" y="1493240"/>
            <a:ext cx="5177400" cy="500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292168" y="6500552"/>
            <a:ext cx="1787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https://tinyurl.com/2h7s29pj</a:t>
            </a:r>
          </a:p>
          <a:p>
            <a:endParaRPr lang="hu-HU" sz="1100" dirty="0"/>
          </a:p>
        </p:txBody>
      </p:sp>
    </p:spTree>
    <p:extLst>
      <p:ext uri="{BB962C8B-B14F-4D97-AF65-F5344CB8AC3E}">
        <p14:creationId xmlns:p14="http://schemas.microsoft.com/office/powerpoint/2010/main" val="13958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Főbb részei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755241"/>
            <a:ext cx="4007340" cy="4911565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Matematikai és logikai műveletek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FPU (</a:t>
            </a:r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Unit)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Részegység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Beépített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computersciencewiki.org/images/1/1a/Cpu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135" y="1755242"/>
            <a:ext cx="6716357" cy="43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406477" y="6089388"/>
            <a:ext cx="1745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hu-H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tinyurl.com/yaujk8ty</a:t>
            </a:r>
            <a:endParaRPr lang="hu-H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9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Főbb Részei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4" y="1803863"/>
            <a:ext cx="3799521" cy="4721628"/>
          </a:xfrm>
        </p:spPr>
        <p:txBody>
          <a:bodyPr>
            <a:normAutofit/>
          </a:bodyPr>
          <a:lstStyle/>
          <a:p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CU:</a:t>
            </a: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Szervezés</a:t>
            </a: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Ütemezés</a:t>
            </a:r>
          </a:p>
          <a:p>
            <a:pPr lvl="1"/>
            <a:endParaRPr lang="hu-HU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Értelmez</a:t>
            </a: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Végrehajt</a:t>
            </a:r>
          </a:p>
          <a:p>
            <a:pPr lvl="1"/>
            <a:r>
              <a:rPr lang="hu-HU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Következő utasítás</a:t>
            </a:r>
            <a:endParaRPr lang="hu-HU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computersciencewiki.org/images/1/1a/Cpu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135" y="1755242"/>
            <a:ext cx="6716357" cy="43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7406477" y="6089388"/>
            <a:ext cx="1745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hu-H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tinyurl.com/yaujk8ty</a:t>
            </a:r>
            <a:endParaRPr lang="hu-H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Főbb részei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4" y="2096063"/>
            <a:ext cx="4553555" cy="4387863"/>
          </a:xfrm>
        </p:spPr>
        <p:txBody>
          <a:bodyPr>
            <a:normAutofit/>
          </a:bodyPr>
          <a:lstStyle/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Regiszter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Gyors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elérés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 memória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Ideiglenes 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adattárolás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32/64 bit 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méret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32/64 bit BUSZ - RAM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www.tutorialandexample.com/wp-content/uploads/2019/10/Control-Processing-Unit-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00" b="86500" l="0" r="33200">
                        <a14:foregroundMark x1="7800" y1="38000" x2="15200" y2="38250"/>
                        <a14:foregroundMark x1="8200" y1="36500" x2="13400" y2="37750"/>
                        <a14:foregroundMark x1="5000" y1="50250" x2="29600" y2="49250"/>
                        <a14:foregroundMark x1="6800" y1="63750" x2="28200" y2="63250"/>
                        <a14:foregroundMark x1="11600" y1="38750" x2="28200" y2="35750"/>
                        <a14:foregroundMark x1="4600" y1="76750" x2="31200" y2="75250"/>
                        <a14:foregroundMark x1="4400" y1="74000" x2="30600" y2="79250"/>
                        <a14:foregroundMark x1="3800" y1="33500" x2="28200" y2="32500"/>
                        <a14:foregroundMark x1="5600" y1="66750" x2="28000" y2="59250"/>
                        <a14:foregroundMark x1="6600" y1="54250" x2="26000" y2="46500"/>
                        <a14:backgroundMark x1="34200" y1="66250" x2="34000" y2="62750"/>
                        <a14:backgroundMark x1="34400" y1="39500" x2="34000" y2="35250"/>
                        <a14:backgroundMark x1="33800" y1="79500" x2="34200" y2="7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64" y="0"/>
            <a:ext cx="9135861" cy="73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6981826" y="6000750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https://tinyurl.com/5n7e9as5</a:t>
            </a:r>
          </a:p>
        </p:txBody>
      </p:sp>
    </p:spTree>
    <p:extLst>
      <p:ext uri="{BB962C8B-B14F-4D97-AF65-F5344CB8AC3E}">
        <p14:creationId xmlns:p14="http://schemas.microsoft.com/office/powerpoint/2010/main" val="36143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Főbb részei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4" y="1935921"/>
            <a:ext cx="4048904" cy="4581257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Gyorsítótár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Integrált memória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Lassú elérés javítása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L1 - L3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MB-os nagyágú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1-2 db</a:t>
            </a:r>
          </a:p>
          <a:p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27" y="2112384"/>
            <a:ext cx="6638175" cy="349039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613387" y="5602779"/>
            <a:ext cx="183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https://tinyurl.com/w23r572s</a:t>
            </a:r>
          </a:p>
        </p:txBody>
      </p:sp>
    </p:spTree>
    <p:extLst>
      <p:ext uri="{BB962C8B-B14F-4D97-AF65-F5344CB8AC3E}">
        <p14:creationId xmlns:p14="http://schemas.microsoft.com/office/powerpoint/2010/main" val="8651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Damaszt</Template>
  <TotalTime>338</TotalTime>
  <Words>158</Words>
  <Application>Microsoft Office PowerPoint</Application>
  <PresentationFormat>Szélesvásznú</PresentationFormat>
  <Paragraphs>70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Rockwell</vt:lpstr>
      <vt:lpstr>Times New Roman</vt:lpstr>
      <vt:lpstr>Damask</vt:lpstr>
      <vt:lpstr>Processzorok</vt:lpstr>
      <vt:lpstr>Gyártók</vt:lpstr>
      <vt:lpstr>Mi a processzor?</vt:lpstr>
      <vt:lpstr>Processzor Részei</vt:lpstr>
      <vt:lpstr>Felépítése és működése</vt:lpstr>
      <vt:lpstr>Főbb részei</vt:lpstr>
      <vt:lpstr>Főbb Részei</vt:lpstr>
      <vt:lpstr>Főbb részei</vt:lpstr>
      <vt:lpstr>Főbb részei</vt:lpstr>
      <vt:lpstr>Frekvencia</vt:lpstr>
      <vt:lpstr>Köszönöm a figyelmet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</dc:title>
  <dc:creator>Mészáros Richárd</dc:creator>
  <cp:lastModifiedBy>Mészáros Richárd</cp:lastModifiedBy>
  <cp:revision>246</cp:revision>
  <dcterms:created xsi:type="dcterms:W3CDTF">2022-09-15T08:57:05Z</dcterms:created>
  <dcterms:modified xsi:type="dcterms:W3CDTF">2022-09-21T19:58:05Z</dcterms:modified>
</cp:coreProperties>
</file>