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6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11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2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03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5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62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7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3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3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2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8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8FD4-B378-4D3A-AEFB-1F3E4F59479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63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Processzorok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34069" y="6256338"/>
            <a:ext cx="4957931" cy="601662"/>
          </a:xfrm>
        </p:spPr>
        <p:txBody>
          <a:bodyPr/>
          <a:lstStyle/>
          <a:p>
            <a:r>
              <a:rPr lang="hu-HU" dirty="0" smtClean="0"/>
              <a:t>Készítette: Mészáros Richárd 11.A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https://www.alza.hu/mi-a-processzor#principium</a:t>
            </a:r>
          </a:p>
        </p:txBody>
      </p:sp>
    </p:spTree>
    <p:extLst>
      <p:ext uri="{BB962C8B-B14F-4D97-AF65-F5344CB8AC3E}">
        <p14:creationId xmlns:p14="http://schemas.microsoft.com/office/powerpoint/2010/main" val="42764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Gyártók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1359505" cy="1371036"/>
          </a:xfrm>
        </p:spPr>
        <p:txBody>
          <a:bodyPr/>
          <a:lstStyle/>
          <a:p>
            <a:r>
              <a:rPr lang="hu-HU" dirty="0" smtClean="0"/>
              <a:t>Intel</a:t>
            </a:r>
          </a:p>
          <a:p>
            <a:r>
              <a:rPr lang="hu-HU" dirty="0" smtClean="0"/>
              <a:t>AMD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67100"/>
            <a:ext cx="4059571" cy="2273360"/>
          </a:xfrm>
          <a:prstGeom prst="rect">
            <a:avLst/>
          </a:prstGeom>
        </p:spPr>
      </p:pic>
      <p:pic>
        <p:nvPicPr>
          <p:cNvPr id="2050" name="Picture 2" descr="https://blog.siggraph.org/wp-content/uploads/2022/04/AMD-Logo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66" y="3092450"/>
            <a:ext cx="5373617" cy="3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96624" y="5853500"/>
            <a:ext cx="219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https://tinyurl.com/234zpzcb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27770" y="5853500"/>
            <a:ext cx="183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https://tinyurl.com/k4wnc6zz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433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processzor?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836005" cy="4647636"/>
          </a:xfrm>
        </p:spPr>
        <p:txBody>
          <a:bodyPr>
            <a:normAutofit fontScale="70000" lnSpcReduction="20000"/>
          </a:bodyPr>
          <a:lstStyle/>
          <a:p>
            <a:r>
              <a:rPr lang="hu-H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AGY</a:t>
            </a:r>
          </a:p>
          <a:p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Központi feldolgozó egység</a:t>
            </a:r>
          </a:p>
          <a:p>
            <a:r>
              <a:rPr lang="hu-H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 funkció</a:t>
            </a:r>
          </a:p>
          <a:p>
            <a:r>
              <a:rPr lang="hu-H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Irányít</a:t>
            </a: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tartalommarketing.org/wp-content/uploads/2018/03/agy-mesterseges-intellig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28" y="2530342"/>
            <a:ext cx="6999068" cy="31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19256" y="5674421"/>
            <a:ext cx="544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https://tartalommarketing.org/wp-content/uploads/2018/03/agy-mesterseges-intelligencia.jpg</a:t>
            </a:r>
          </a:p>
        </p:txBody>
      </p:sp>
    </p:spTree>
    <p:extLst>
      <p:ext uri="{BB962C8B-B14F-4D97-AF65-F5344CB8AC3E}">
        <p14:creationId xmlns:p14="http://schemas.microsoft.com/office/powerpoint/2010/main" val="2201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működik?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195" y="1536700"/>
            <a:ext cx="6160105" cy="5168900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1 számrendszer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eszültségszintekkel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Feladatok egymás után</a:t>
            </a:r>
          </a:p>
          <a:p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Tranzisztor feladata: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kapcsoló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1 váltakozása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 milliárd tranzisztor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1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Frekvencia?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924905" cy="4368236"/>
          </a:xfrm>
        </p:spPr>
        <p:txBody>
          <a:bodyPr>
            <a:normAutofit lnSpcReduction="10000"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Intervallum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Két impulzus között = ciklus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(Hz)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Teljesítményre hatása van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processzormag?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4051905" cy="369513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Számítási egység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 mag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Külön feladatokon dolgozhat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2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Foglalatok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4026505" cy="408883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Paraméter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Alaplaphoz passzol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Fajták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1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Cache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1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2565400"/>
            <a:ext cx="10353761" cy="1326321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33</TotalTime>
  <Words>96</Words>
  <Application>Microsoft Office PowerPoint</Application>
  <PresentationFormat>Szélesvásznú</PresentationFormat>
  <Paragraphs>43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Processzorok</vt:lpstr>
      <vt:lpstr>Gyártók</vt:lpstr>
      <vt:lpstr>Mi a processzor?</vt:lpstr>
      <vt:lpstr>Hogyan működik?</vt:lpstr>
      <vt:lpstr>Mi az a Frekvencia?</vt:lpstr>
      <vt:lpstr>Mi a processzormag?</vt:lpstr>
      <vt:lpstr>Foglalatok</vt:lpstr>
      <vt:lpstr>Cache</vt:lpstr>
      <vt:lpstr>Köszönöm a figyelmet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48</cp:revision>
  <dcterms:created xsi:type="dcterms:W3CDTF">2022-09-15T08:57:05Z</dcterms:created>
  <dcterms:modified xsi:type="dcterms:W3CDTF">2022-09-15T09:30:52Z</dcterms:modified>
</cp:coreProperties>
</file>