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1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68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9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292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4949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13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19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699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423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33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64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6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786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0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86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244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006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611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25BF-F2A8-471A-9F7E-2971400F516E}" type="datetimeFigureOut">
              <a:rPr lang="hu-HU" smtClean="0"/>
              <a:t>2022.09.12.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260E-FF50-48F9-9820-246E00F67D6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016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Videókártyák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7708900" y="6434138"/>
            <a:ext cx="4483100" cy="423862"/>
          </a:xfrm>
        </p:spPr>
        <p:txBody>
          <a:bodyPr>
            <a:normAutofit fontScale="85000" lnSpcReduction="20000"/>
          </a:bodyPr>
          <a:lstStyle/>
          <a:p>
            <a:r>
              <a:rPr lang="hu-HU" dirty="0" smtClean="0"/>
              <a:t>Készítette: Mészáros Richárd 11.A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9200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73300" y="2117725"/>
            <a:ext cx="8102600" cy="2809875"/>
          </a:xfrm>
        </p:spPr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3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Gyártók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10821005" cy="2182643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data:image/png;base64,%20iVBORw0KGgoAAAANSUhEUgAAAWAAAADECAYAAAChm/sAAAAAAXNSR0IArs4c6QAAAARnQU1BAACxjwv8YQUAAAAJcEhZcwAADsMAAA7DAcdvqGQAAFCkSURBVHhe7Z0HYB3Ftf7P7erVkmxZstyNTQfjEqobvbeEnpAQXuAFXgIJNXEg/AO8F5IQAkmAJPQWakIxxRgbTHFw77ZcZNmS1fvtu/d/vpm90pV0JcvGF0vo/OzV3ZmdnZnde/ebM2dnZ0kQBEEQBEEQBEEQBEEQBEEQBEEQBEEQBEEQBEEQBEEQBEEQBEEQBEEQBEEQBEEQBEEQBEEQBEEQBEEQBEEQBEEQBEEQBEEQBEEQBEEQBEEQBEEQBEEQBEEQBEEQBEEQBEEQBEEQBKG/YLM+BWHA8NKaK0aYRmBk2OM0rChhfxFykZM/wrzYbEFbilnoO++wB5aqbcJ+RwRYGHA8sOqwe9KyHXcEvKYVE7E+ha8Gy0GkQxLsDqK00NDS706aN86KEvYzIsDCgOO6j+mejCy6I+y1IoTEYLdRZnho6S+mV4oAJwgRYGHA8T+LIcC2O0JedJaFRGGzG5QZGll6y7StIsAJwm59CoIgxEHcO4lEBFgQBOEAIQIsDDyi994EYYAjAiwIgnCAEAEWBEE4QIgACwMSdWtIjVnFTxif0SUeSB1dZOCP0H8QARYGHGb0V2s3WU/hEGZhVZ/RB+M6RDaCdRsW/OeQUm5B6B+IAAsDDv2jhZzyWgQSq4XVhjC0V+mvXrGxMKsUESeZ5GDxljt4Qv9BBFgYcIRZQ4OGSYFgkPyhMAV48aklxHFYghQM8WIGKRwJs8kc5L1CvIj4Cv0LZSsIQn8lElGOXl5+xdbsXeY7ZbfOLmte8obHmZGS4yyhiN1NdmVGGGSaYRbnAPkNHwXMVvKFa3mpp7ZQHcfVkWELsjWsc4NXwq5ytnMQi7VBaEc/CVdSesu0bfIkXIKQX5zQr1i1+7mCLQ1fJJd6F0XeL13ecvVhV98dpKbr6/zbWr1GY6QlXO0akzkl6YJRj1O2ZxQLdGerNqIkFn/5H4uxz2yiVhZfb7CGGvzbqbZtC9X4tlC9fys1hrdTa6SZU4ZYjCPaVWxzqMVuImCyzWyjCLZxKlvMRDWDARHgxCMCLBxQ1qx5yd2Qs3vW2up5kY3Nb/uOKrjgTz573SFVrdvIZ9RS2PCyCGpxhMXqN4jGp55El497hjI8w61c9g6DgtQarqM672aqal1Nu1pX0U7famoMbKY2s1bd5HNyWQ4u1BZxWwJscC0Gl8fO5mABDspcEIlEBFg4IHxUfv/pZU1Lji5v/dJdXDjxzmoWw1ZzF7W2+onY+nSw1tlZcSMRtkbVDLVs6doMCoTDNDb1RLpMCXARx8Pi7eVnrHwO+ANLGZ+cMdQ8Zh8zEqaW4E6qbFtD21o+obLW/1CFbw21hapZhFiIHS4lvYNtBIUIcOIRARa+Vh5dftbBDYEtd9tSA0fak8Ojmv27WXQDbHFCdOGLhei6WCMNFjxWPJtdS6dSP5OCEOA0S4DdfRBgC8spoYRU/4VzAcPWWGFVWBPh+JZgNVV619LGurdoU9M7tDuwkSL2CLm5VeBaWim/+YgAJx4RYCFh4Aba0qWPOidPvjb017WnvVrZuPxgn6PGk5TpKfF7vWSGbWR38BKB7NqVyEZYePkPi6+DxZAXG4SSF2V9RihgGDQ+7Xi6dNyzlO4qVuXEQyXHr7tdn/WKXsV6dFG2Lf/XAo1w9KIwzCA1hMqptH4erah+kXZ4v6SQ3ccWsZMcESen5qYBw9pM+I3hKPlmIQKceKK/NUHYf0TI9tyy64d5kptmt1HrkxsaPvCFPT6Py8F2ZIQtWgM+VYC/LF4suEp4AVu/cDUol0FEf3JyJW7QzUCY6ODMWXTZ+KcozV2IWF6i9PRzRga8sDUN0eQcOaXdktroPl33Rb4dcX6zkdbXv0dfVv2DtrcspoC9RY2+8HBDQRhjzOtKkL9BiAAnnp5+sYKwT/xz/Q8n72iZV5KeOvK5nd4v3V7DSy4nRKqjmw9g1cLC1S4AFi5bWN3mgjiz5az0z87bXPY08tjSKdmVQenOXDJZnE3efmj2eeS2uyjEVmpUKh0OB3nsGZTK6VIceZTkzqNkZyalOLPJaUviFBqkhyDrHz+sbuzfuX46FdwhWGcLXCW2k99opQ1sEX9Z8wSVtXxGgUg9C5WDHDbLT/0NQgQ48YgAC/uFF9dfPWFX44qLbWmt3wl4KifV1LeQg4XXabq4u87iqizEjp+bjQUZflWDhTcSZjFmY9duc1CqI59yPCNpSNJYGpJ8MOUmFVOGezhbu3mU7sojHwvgS5t+QJuaPyQ7NE8JpAa521kpneRmIc5k0c6nDNdQyveMoyEp4ynHPYI/D+J8x7Igu9U+0d33dCGgUcBQNIgwEnuNBtpU/z59uvtvtL3tY47zkYuFuGOkhBbwgYwIcOIZ2L8Q4YDzZeSvruXL33yqMvzZKE+OObW+qZ4NQe7eY/gARBayZdc31OBqgC/XtMGtYLL1GmGxtNMQ11gqSZ9MI9O/RUNTjqBMdxGluIawiKZ2+4U2Bivo+Y1X0mbvfPI4nLxZDVKztmrgCoA/14B71jJKXfhnS6VMzwguZwqNyTieSjKOpVzPaN7K+3O99I0+y0+sIziIOM4ErgaMC8ZxYKywSkPUEtxF6+r/RR9XPEaV/hXkYl23c1nYvaNaqAR83MgOGwYGIsCJp/0nIgh9ha1BNjRt5tPrLnt8S+OiUyIpTcPD1GoLhyAzsAJZcNQYWrgXdBffzsJjsJlrsCLaTCdluYpoROY0Gp95Go3OmM5WbiG57SmcvvefZGNgFz2/+XLa2voRuZxwK1i+4x5A2fAjKFHGp1owliGZhb+ExqTPoEPyzmRRPoEtWBZ8tRNEEvXWdYmOxtBoZVUyyvF8HpCSanzr6dPKx2lZ1T/I62gkpzV0DenV/spPjIYIcQPjshMBTjwD45cg9CueXX3hjbWRLX8o868yPa6IPRKG1RgVKOgSC6+a9AajF9hGNcMUMdjataVTMVu6h2WfT5NyTmFrdBQLmPViTa1re6SzAHs4xjJx9wK4PwwKURgWLTcaSWwZj0mfSVPyrqQx2TPZ+s6xUlp5a7WFIqlgB7xdCTpGQXCQl3V1b9N7O+fSDv8ycjgicIZwGjRImIvCpbOy/vZ3RIATjwiw0Gf+uuyM2eXGZ4cmuW2/a/HVkd2BEQwYKhYrKLD40F2PUJiCZLDupLmHUnHKVDo6/xKamHUaeRwZlqbBeQCRs9TLsjh7Y38IMOqorFvtE+AsWI4NzJWWTKNTT6ApQ6+kCVlzWIjzlFaqURNIqm4YdgUWuB2HorLDyIrGwHb6sPx/aVnt0xS0tZIdfgnOiA1gfagDBBHgxBPvFyUInXi3/J7TDru04Wpf8vbfhpw1Z/t8XhZfD0sKhDYqoPwXqspKZdrD6om1ZDOdrd0L6eTiX9Hxw39MRalHsxXsYUGDAGJkgRZPdONVF1/tr6I66BLnN1poTf2r1BDcTg47fMAQcU3XXTUcq4S2YyuC8E+r8cecP8rHDcOIPUQ1/lLa3PAeVbatJJc9lXKSRnE5Lk7H9dMHqPLQFcMClwsy4VUTYaJkZzaNyTyRspKKqbZtOzUFKvh82ckRFfweatrfsNkjlGRk1X/weMNDVpSwnxEBFnrl3sWHnlAfWfVsILXs1MbWao8trG+wqYcmlL0XUWNgcZMK62Hu2hthB41JnUmnjfg1C++NVJA6SQkvzEQ1xw0vSvwwE5nq1ncWJCWQiqjIYR8tXBgGtrrudaoPbiM7m5SYjMe0FrUOexXCrsQdFdPuAW2lQ3R5E9wGXK6pAhj8hgR2cmJx2PgYAlTl30SbGz+gBv8uykseSamWNdzh31bVUX/a//H+EC1uWshpd9Pw1KNoZMa3qM1XSzXetfo+nrrkVCX4r778Oh99/0EEOPH01+9eOMC8Unp5fm1rxeIy3+IMmyecH8bNs0gSCxgLllIfLBrIXJDjQoZBeVRMxxX+Nx0z9Gq2BIeo7VEp7A3IEf7hJ4kfpfrbLnIdNAUr6KUN31UuiBT3MHLZUpR1qW6GcR0N08dLQE1HGTQxkQ+X7mCJhfhF8AQbJBAlcXquswER5DLs8NNaqCJZpEO2sHpaL995CM0uuZmOyPsOH4db7Q2R1fLZM3BLQPx94SZatPO3tKjqQQrZW7gxYssdFjUWtro7hq71L8QFkXi6/LyFwc7C7fcMW1b3fFZzqH5BwF1doKxWFi11owkWJNuHutMfFWGbmhzdwf8OzjybZhffToVs+WETXA2wRLFX958a9o2FwyqK01pJw5EgBcNt1GpUsSW6hep8W6i8dSU1+SvouKIfUl7K4eS2YT5grhkEmOsa5kbAb7ZRS5D38W6lat9GqvZuoFrfOmo2KshvY1Fm5XRxIS5uUJQ7hEVQCWI7sOUxCRCsY4MC3Oi4DQ9Nzv0ezSy5lbLdJcrboOYT7gU9VaayhzmXEC2teo7e3TGXmqiMHA4PlxBW5XY9E/0FEeDEIwIstHPPwqOGDR2S93y9fdWJVW2VauwsjN2ohaYnr7GEioUVghcIGZTrHkXHD7uOpuRfTUlOjCCArEHEoqmxH+zF2J8btkalp0P8fOFmaghsp0rvMtrVuoJ2t7F4+jdTi1mjrFq/EVGPIl85/ilKV48iWyCrHn7NwUgbNfi20s6WpbSlaSFta11C9aFNFGYL12Pj5sFuV41MByzKfHw29Vh0WLktMIYhHDRobNoMOqXkbhqdeSzH7EmB4a7QDRhSwuWyvuEdemfrbVQeXkluF+Yd1q6b/ogIcOLZwy9IGAysqXopbWPDwltW+p4/xvQETgm1tZHTeocabt2rl1KoSXLg84VYYlwA/wtGaHz6LDp5xK9oZOZxSgT1nA5IB1iAYFm2/8rQeecwC7cSHWtsLaaD3O1dS1tbFtO2hk+ogsW3IVRGIdOvtBlzLmBuXli5AdOkMakz6PKxT7fPB4xcAYpBtx8xap3/KulrLx+vMwpSrXcjbWp6n1bXv0HlbV+QYQ+Qy85iywlNrpPDupmG98fBTWE34OLgZoTFOBgyqcAxjmYW30yTh36P98DQMhwnl4REMehcUAs+JzC7sZnTlLcso7e3/oxKvR+Sw+1kEcY5Qh5Odf60IHfO60AgApx49uTGEgYBk68K/rPa+dk1rUbl2HCALT7MvwsxgfnLIbuZzMEwr7PIQCRYMCNhN03Lv4bOHv1bGpp6qMoHmgGBtuw9K0J/KjFU6og1CA6LaaSJNte/Rwt3PkCLKn5Hq+pfoMrASvJG6tTF73S6yGnHPAtsKeKGHe8XYgEe4hpDh+aeTx5nOueH3PU/tcb56iL1uoqOATcQ09wFVJIxXQ01y/aUUEtbOQt+JRlOLlNNhcnHp3blf5YWRsNubg28Rh1tafyIQkE/FWUcxeKdrPLuKsAIYR+1xtv0jUuTsrjhGJ15AtV7t1OVd72aEU6lU1a3NS66c1YHBLkJl3hEgAc5930+/q1a55oz69oqyRmG+GirNBbMyAv5g/UaIj+5zHSaNfw2OrnkF5Tqyof9p/QCLonOItSxroQMVqLdpmYWW1X3Ms3bNpc+rnqQyvyfk9fEuOIIOTBci0UXQqnFqzNh7tbnukezAJ/XLsDdwX7d99WwCHIeyDvJmUkj0qfQ+OyTyRFJpprW9RSMtPAB68siNgc9ZA0iyvEswgG7n7Y2f0qtfN6KMqdwXhmcqifLVcepv8iH0yW7cmhU1nHUGqii3W1rOE+uE/LGiYqXxQFABDjxiAAPQhZUzU2b9d2MEeMv2fE3I73+LCMQULN5GequEizUKFjTr3KH+OKFlymRfDqt5B46oejH5LSlcHJl26qkXS3ATvAmv9lCaxvfpbe23kKfVj5I1eGNZLqCqvvPtq7lrYjm0ZGXdjFo4Qxxebmu0XRYrwLcOxBAlT+sUv6HJ9/GZ8+mwpTJ6qZdk3+nJYhdGyO9D8CNRRs3GGXe5VTjLaWS9KmU4syJ0wjFwkenBBbuBlINwKisGeQL1FJFy3KKYLSGejKwp/2/XkSAE48I8CBj7oITnWGz4lctSZtebDZqDjLh31QXPO76Q5hiwRYMO7OpV7znUBGdNfIBmqJ8n/zTUaYvBEWnVqrCAf0XQWzjHCIB2t76Ob2//de0oOI3LLzryOHCo8lOtizhQ2Ubm/OBbqFE/MOEPXilPIa/Yf4IPSkwNxKGSXmecXTYkPPJ40hDKTGgZIDSsd5ekxhQCOLg39UCi1QYR5yXMobG58whPli2StdTyOZV1jj2UWOdVf30PjhKtFd4GrCG09axCBdlTOUeQS5nyLKu0qKcruA4EI98TDX/RXHWt6g11KBEGHf8tPDr7fozXj6JRwQ48YgADzLOvD75D83u7T+tat6p/KuqW21d4PDR6iFjLMpq4hg3W6UGhY0w5dhH0dmjH6LD8y9UaZW28gUa+0gvtBhhdVOKRRNd9ebgLvp41x/onfJfsgh/TDZXSFm8KBcmr9IiW5hFB/5P/BwxnjhM/J/SbPk0IuVompB9Mk3KOpsOyb2ARqdNo4bgDtbjoBJNjPl1OZLYgsdNNNSLy1YCi8rwKiJVuAN1vBynisY/rgSsVtQ/2ZFF4zAfBH9ub/mPevLOpXoGaKj03jrX6N52cjhsVInhbr5SGpUxnfdlSxhbu5Sr4fODeNVwodyImvVtVOY08gbqqMK7VI3KwHehd9fn5ECAuiWZmSzAjSLACSLeL0T4hnL7pzmPetIC17SGvCwbbrKru/2xFzdEVAuEHs3goqDhp1z7CDp39J9oUs5ZHfoTC4uetmJxB99UVi0EZkvzR/RB2W9oa9sCMh0GCxl3r5XiIhsIWpgceDQO42TtIQphUmDDRsOTjqBDc86nsZknUnbyGEpy5XBt3ZynnZqClfTspitpa/MCSncPo1QWyqFJB9OYjJNoXO6plJs0UlcPLQRGH7Rbk3sB7xrhRmF5zUv07223UptZruf67eaS6ACNTihk0KT0s+m88Y9QthsjNHAOe7dx4AJRNyc579ZwLb22+Ye0suE1cnlwrjBZJ8YiRy3hrxd5LX3iEQt4kHDzx+7HnFn+awLBIDkNjzX0CQIRo6YYZsaWKMbARsxktjB9lEZ5dMbIB7jLf4Gyajv7aS04CGvJxoKOERQYovbp7ofpra3/QzsDcDdwrBKvjv3YeOYQRBs3tMIs9AYNdU6gOYV30Omj7mWr91TKYjH1ONLZuuV9UTATMJtodd3LVBfYxqLdTM1GNVUF1tKW+vdoY92/yReupyGp49SEPzAhMYSuV990HNBGwEouTD2MspOKaXPTIvJTixqN0RPKNeG0UZVvA3n91TQm+0RucKzpLXtBnUvlEzbJ7Uij4sypVN2ygWrbNnNvAQIM8T0wl6m2gOGCEAs4UYgAf8O56CVynHkj/Skl17jW8LqU8CnrExd9N12CWMEtAAUKkDuUSSeP+DVNHXoVh6G80W5x5x0hVojBvA7N4V00b/ud9OGueyjgaFOWo5bOzvtgD/h9A7YgpZrZNCX7ajpnzB/ooJwzlBApFwXnrBNHP23kD7eouSAaQ9vVbGj6bcpONhZNaqVa2tS4kMoaPmPhLKIctp61wOnd+4oqGbrHeQ9NmcRW9Sja0fwF+c16NTqjJ+C+wfwUFd51FA4HaVTGsWpOiN7BsWHBWYqoiXyGpx9Ju1q+pIZwGVdBTzh0IBABTjz62hC+sRSNolOScui6kBd31+Eq4MvZHtQT0XSFLzi8NFNd76abpgz9L5pa+H0OoPsNaxnb4vxkIFacb4V3Jf1z07X0adUjbL3xXlG/rJa09jLh6zUcBgXNEBU6JtEFox+lc8b9lvKSx7PVjTpwatSFd9M+ZZRvqSjiOB+EYHFHgQWK1wyh674t+Bm9VHotrax+kfdD5ZCh7sh37NE7sJoxjwTqcmjOeWyRn0Ih6zjjwzXgXgVeh2Q6w/Tl7qdpW+PH1raewZHggRfV6+DGCBXM9BRRbsoE67Sixn2ttTDQEAH+hpMaHsrCkKa8kaYlYhDAqFHZDd5gsjDmpxxBx474MbkwobiSCbb8lOqpVJ2Ah2Bb82f06ob/pnXNb5PDDasXlmJsIVaZXDZu7MFfOiHlJLpk7JN0+JAL2LLE9Jb8g+Q6oprqppj6Fy1WF6xumPG/DnFGfLQclmoWZQ933RsiZepps7X1/+Z4ToObgipZbJ16xsYNDo7AJD8trnyY1te9r33YWhYZXZ8oENCwQz+sgpM9PONIGpKyZ9cp5BcjTWx4JDnioTD3PL7Y9Sfa1PAvPd0mjjdeo/d1oA6x83EK+xcR4G843yr6Lg1NPVyNLNBPovURM8gChFcEgd4vwgZfGb1Z+lMqDX1CTjdexdO1m479WRxh3eJx3mCYJiWfSeePeZS725N5EwvXXlStx8aDQSNjM2yUZLdTHe2kt7bfTjvblrL+s8CxOEPweitMv7KIt3ND0Wo00rtb76S3d9xKjZFtbNH3fB6USHJL5GcBLXQfSmeMvke9/HOPKIHl8pA1L0sqHqb5O/8ftdnbuDHSNyrR2AjfTESAv+GcXnzf2y2NjfdlZaSy7MAO7gVL2exsedX619PWhndUeE/iGLH5qc2oVZaw04TPM2olRkEGBsdGKMRiOz5jNp077vcsUON0rE2PQe6rr3OPggSh5Hq42BKuCq6j97bdTX6uHyuolaC3clgQef+GQDm9tuV6WlD3ezIcAfKoByRi9+uchzp1QYPS7AV0+pj7qDjlGC3kvYIGCecKvQsbfbH7HzSv7G4KuPzqdUYYAYERIr3XVxjIiAAPAkpSp68xW7MCOgTB4ws/3lcPawwXfcSlHjleV/Mq219BaBLTVVQ7SHePoHE5c8gRgpT4LTWKBd1sllf10AVRUeYRlAvrMGKooXA2EzfkUMielBVwDu3ZdxcmlQP/wbA3B1fZ47LT+uZ/0Sflf+HUSA/rHMceuy+OTR8fqrG95XN6fuPltLL2BTXG16lOFXLGSrSO2J/PIp8zuEKCthAlUSqdPuLXNDHzdIrwcfXudUa8NfaZ919R8zy9u+128rmblOtBPfpsYnIeTqZEWvgmIgI8CLh4/OPPDknNfj05BZPG4MLnrz2qI53QYgL/J/fgaVvb57S9aYnaorvlUVHpDCajOST3bEpxDqEgxvJ2+Vlpi5WFjLOAluxoWEqNwV0cgBhio/bk9g1dBy1rPezH9US3Xt24i3A3no3yxbv/QqWNC/Rmtbc+HnzgQTsMV0MPYUXdK/TCxqtom28RuTFTGe+vZoNT6FKBjtLnMcSNlD3koZlFN9Mx+d/njXiHHItr+/HFYtVfZYX9TVpV+yK9tfXn1GKvIhdXFu0XboYq61jVsfP5FL45yDc7SMij6X/2NhvVmGwLd+vtUJ1uXz+LAyuLcgXYHdRk7KL1tS9zCA9YwFKDakSXzgxPOZpK0qbCXuZknUVaDSljEcG74uCm2O1bRbvhlwUcjmDehTh5fjW08MGSxDwXzbZdtGjH79UjvzhClIhhcBGWT/haQxEffbLrT/Ra6XVUF95ELqeenlLTVUStc8ifGEZnD7jp+PzraHrhDfo41cxx8N/GgQ8Tp1GJLP9byef3zS0/o4bITnK4sQ/OA/bc3+dD6I+IAA8Svj3psYUjkidX4c0V6tFfFiZtP3aRCau7qx5DZgtyY+M8qmxdpZLBctOPC3feB1KR5s6jg7PPVm+ZMLoIMNJrtwdbwWzhNRu1tKL6ZQoYzZwfvL96WyKA9qPOeOlmqXeB6uoD9cOHpWxzkZfr8+72O2nejjsoEKkhu9tlWbi9Y8KFEnTSsfk/otkjf8nWayYfBaQ9Ova363nAmeI4ZG6H2+ElerP0JqqncjUvsA3+c6W7Ir6DBRHgQcSwwKgZLiOtLawmGocsQiBiL3b9c4A421mk8RBFdWATrauDFYx3QvRwQ8jSGTWjmOdwNYFOZ7TERkg/CMJaSBtb5lOVb73KTot6YtACbJLTdKoHQ5ZU/VVN/4ijx0MVjYFt9NrmG+nj3X8kw9lGdrZ8XQZv0z6CHjHY8g2yoXtM7vfplFF3UpI9k08DDobta/5Ag9P58sI5QWX4WDl62e6n6LUtP6YG5y7C3BgYPqfHNUP5eyob22JBuug+wkBEBHgQcd6Up+oLPVOXRvQTBXGAhYuuOa/COuR/piNCy2pfo2rvJiUsROhedwZzBmBTTtJoOmLIReSA9ax8wWz54qEJzhP7QvAhTE6Hk5rDFSxCzxHelYbi+j5ETqXWq8ye9moXQ7bsPSx+Fb5VLMKPUTjiU26QF9ZfTSvqn2MLlC8Gm5PzizpD4okazgifJRZ0I+Sgo3OvolPH/obFdwgfL587+JyRQv1HPh3/sA8wIn76dNef6Y1tN5DfUUturhMeItEjITDzHErvWjbCOI8O5MT/9LlVW+L0SISBgwjwIIIFIlKUlXvZuNwp3NWOjm6Id/FGRcDGYumh2uB6WlnzLF/4sIJxwWuJ6gBiowXm8PxvU2HSkRRkwVFxBnfn2eJWSmilgVnqcthoZd0LtK1tIW9DWX3/Ke693Og9IHSs/bSy/p/0Xvk99M9N11Gp/yNyJUEE9fFGG4muR4gRFahhEP7dsJOm5l5D54y5l9II78BjQeSNHfWy8kLDwznhBibEPWC00oc77qN3yn5GfmeTno1OvaoI5yWe8GpQH52Tn0J8XkNsKRsmvO34LuA3hiB3rbEwEBABHmScVvRMVbo55g9ZaVlkmt2t2c7whY8bZCyWX+5+gnZ4V7BG4CfTWSj0jTsWAdOkLHcRHVt4HblMvL4d/lAWNGWldf6pQZCabdW0oOz35As39qQ9PaI0ex9wcHe/zaymjyrup/LwEjXSoS9WJCalD7DoeULpNHv4bXQmi2+KI5/F0eAeAx+b0r/OImiwcCo/MW9vC9fSW9tupQ8q7ye/28unMYmTc5nqEe/eQe8gyFmbhoeOZeE/ZditlE7DKRwKcNlBPsNwDcmlPBCRb22QwVZw6Dvjn7s50Bx5yJWiu8k9wwLMxpmTxaIuUsld5z/yxQ4ruDOQX4iYaUd+bAXnXaSmZfSHeWdHiH9kXctA2EZuNkdLmz+gz3c/pqO/JjA8zOEyyWVzsf5xva343sCr6ZOMLDq1aC7NKL6VkhxZ3OQE+Si000LLd2cRh7/bzmXUB7bRqxv+ixbX/IUizrAq166e/sO46D23JEFuKD1hD80uvI3OGPlbmlN8N1064Xk6JPMcMkKYLN/Px7CnxlToj4gAD0JYhI2JmWeuyrCVWALJEsJWmpqIp5MgYB3yYpDLZaMNta/R6trX1ZbouGDV/VbuBT0sC+LqsiXTrJE/p3znSO52Q94wjA1psACdEt3viCtIiyseok1NH6k41SC0J42m7050y57lqztq6kyMx8MIDDvqD9+32qIWVbzV7VfWpxGiHHMEXTj2ITqu6Ebu+Htg1ytfN25Mqn1hkqvzgSOAGGqfcFnzEnp63RW0ou0VSnJFyA2rFwuwhTlt1yNgq5kzxPeBm4dhLjvDHErnjPotzRpxB7ntaZzEQaMzj6eLJzxJF4z+M41yHUlGGK+MQuOIXgef307ijuPtWk4fUOdE/RESBPpewiDk1YdXL5t5ZabXF/bONF1su5p8wUOMugFBwSWNp+N81OArp/HZMylZvfUBDxxY3Xd1fSvJUtcsJkt38bZNDfPJYFMQIq/BJ8SF87VjDK6b/KEGqvPtoNFZx1KqI5e3R0UdaaP7aQJGC62uf5UaQtuVD/UrYZVh1bq9KIQwXA9Pt2HSoBLnVDpn3B9pUu65rG9IxPtBoOF6UFXUO+ozhaCDDLZwV9Y+T2+U3kgVxgpyuvAWEMx6ppIyeqU92A5GYKBxiJCX8yh0HEXns/Aflvdtbic4NeoMceZzhKkui9Im04TcMyjTnk8t/kpqCNcoa9hhx4tUrSf1+LvTY633DpmOMvGIAA9i5j/e+OlFN40/q4XqC52seZAjSEjnCxUio98Lh1cMNQV2KctvXNYM3gbfIyw9pOu8F0JDkidSs7+CdrYuJ7sDohFNYwmVWnWq96rVhUopGPapt2A47ZgMHtstgYthvwpwO1yIKqfDGQF/r8tMpqNzLqNzxv4fFadPoYjJ5wEPk8DqVft0VA5HpKxmFkefUU8Ldv2W5pXPpZZIhXrlEAQzKvd7AqMcQoZBY9NPo/PGPEhjMo/jfTFrBkQUNwzRUOp84GfHyz1LOM3orOP5u0mhVj7nLeEG9Z1FJ5GH8O+55M6IACceEeBBzpXXn1HhDe46PxDxsqpAJLVMtAPh5a66ja1VTJcI66rOt4mGpI6nAhZYJVpqv9h90IXG245TqSDlIKpoWkH1wTK2yuB6QDqINqfh/MiOKSogtA71wEc44leC4yDcxIOgcY3YGsQnSJgAxxAIhdmiHEGnFN1Bc0ruZGt+OIsv6szix8eqHhGG2KLeFsgB52B321p6a8st9FnN4xR2tLH44qGOsEpp72QBx8eIcK8glEzHDPkhnTP6PhqaPIHVE9+JFnn93/qOcN75A/GISXcVqIaxJGM6RzqpoW07+fGafT5NeKR6bxEBTjwiwIOcVx5euXnW97I+DTlbr4JfEzYt0O8/g/DBNEb3GZc8d2tZRL0sgo3echrLF3uKE28BRvqoBOuOOCZRB6muPMpOGaUmJ28168gFQeVtGDmg0iv/q3o+jwxHkLY3LyUz0EYjs6ezYCchBcN568wtAX5NCbBrnwUYqoU8YfFC4DkfXg/zP9Z/mph5Gp0/+vd0yJALWOTR6EBwkYaPTI33xVGig895aG1Uwrqq7mV6Y/P/0GbffHI4I+RBA6MEG+cE4o3yLPFEngDCiHPNaULhEHnMbDplxJ0s/LdSqjOPewL4Dngzp7Hzd4HvQPU8kAXy4rqr7Uqk4b5wUFZSMY3PnMlW+2TyBhqp3reVjwyjMXC+TLaSVXOgyuwNEeDEs6+/YOEbxG0/va0lYnf8oIm2cN+fhZHVRM2rywt8iOpCxQXPC4J2Fr7mtjLtMsieqXyR6DZbSRjIU4dVnOsZRTlJo2hL/SLym82cHvEQAS2AyB8i5WDBgq9ya+tn1NRWRcWZR1GSI1PpDMQAaSHAaxpepboACzCmiNRF7BU4BgiX3pdrHtGvv8+0FdHMwlvojDG/oSFseSofLyeCpQvhw3lR+6o4/IUP3E7Nxi5aUHY/zSu/kxppB7kdEMuotcv7qbSW2KFcJX6IRZydDLaQMdKh0HkInTv2ITqm4Gq+MDsmqMfeGnxG623FR9eVClvRDIbbYca5Q4acS7nuMdTUupWaQhVK7zFfMxqPaNqe0K+lz2YBltfSJwoRYIGefni+76zLi/4VcRlnhdwtWWbYQU5YXhAcZW1Z1hqDGPhAWf2UyyDFOZRGpB/DQs1pLGtWaUbs1c1Kkp8ygXI8I2h70xfkjTSod7kpEbDQYsUizPGmy6By70ra3bRavY8NFl1XF0Q9LGAlwJaw7QU4NtNuUAB2YZitdHsBHZFzEZ0z6nd0eP7F3EAkd3J7RIHrAbe2oGJaGIm2Ns2nf235GS2te5Z7/T71WHFUnjudAwWH0djYMUoCvlwX1yBANsNJh6afS+eMf5jGZBzP+cNiRvl6L028/HpGvdqJLWbMvVGYdgQdlDOHbGEn1Xm3kt/mV+Jqtxq1ntACDAtYBDhRiAALijf/XlY749KsRcGQb4Y9OZRrM9x8BQZ1D9lKo+GfjLpubRS2B6miYTnlpRzEywSK4Kkutm7VkKeYnXQXnNQLLrNZhHc0/YetxnoWOoiZlRZddQ46TFjSbrWtOriZtjQsJNMMUmbScEp2Zimre3X9v6k+vIXFTu2IIvoMbmb5uQwzHKFcx0g6IvvbdErxXPrW0Gspi+sWYWtYWbuW9duBLgtjeyHMjf6davjcvLI7aVdwJbncsPmjlxP27QG1v5MXUz1IkUK5dMKwm9SboHM8xVy+ftpQi3+sQO7dcaLHoH3UcCwRn7tcGpszi/JSJ1FZ0xIKmHXaL9xLtiLAiUcEWGjnwyeaKq+/7byDWx01k33BVr58tZWqr1FcxvjLIbbgHGo6Rjd5bQ20q3EZFacdxpZqCSfAELLodY2/vJ8ybxFpo4KUiZTnGUs7W5ZRc6iGnOotFboknd6p3B94HTtEuC1ST1uaF9KOxi9YS4LkcCTRuuZ3qdq3HSmVJQqt0sacVY5a8BeRLLlcJ4NF1whz+oiLipKPpCm536M5Rb+kowuu4MZjHJfnZPGD8PJeSnzhikEmuvEAOBNh8tMabgDe3nY7La97kny2ZjXETLlq2o8hKnyx5w5x/Mn5Y0s4EKaSpOPptNH30pSC75LHkabLxz9VvuWeaV96o6OG7XB9or5nrKtv0uagtsBuWtvwBvmIBVi9NDW6b3dEgBPPnr5ZYZBR1vhm9ps7HvqwMrLoCDPk564sutT4oUAQ0AXHECzt11QXN3dzMWpgXMoMunj8Y5STNIYFT3dvIWBqaJaycnHTij/UHy6n5TN6e+uttNm3iEXYTS62CPUE5PBPQpC1Txk39+CjNQzc1EqlFHc+edxpVOA4iGq9m6k2tI7CkSAZnBhZoyh8KkuVFyfnhdcEZSdPoILkg2hM1vE0KuM4ynAXch2dnBLpsYdeA7reLFkI8ifkEFR6V9PiXX+klQ2vUBs1kJuPSYsYQOJoPhocB86PmlmNz6NhR0MQIpeRRJPzrqGZRT9lq3uklRanRf/de7Afvh+cOx1W46xVLNvlnGXQbKWllU/TR+X/S42O7RyHG6ucho+vJ2wOgzKDI0tvmbZ1z28XFfaJffm2hW84a9a85J7n/98lDe6Vhxt+lhEWD/xSMJwKfkX9lt6Onw7GoobDBh2cepZ6YCE7CaISVhc/pBoP++JvV5qCVTR/x330Zd2jFIx4yW1H1xsTt0NM8IQZJERLCsA4BW84QpMyZtOlY59Qact9K6neW0YtwQryYeyrGWBRdKsud7KbhTdpKFvcoymTG4ZkW7KyAhXINvbXr4rBU2gqpC1aHDNbz82hXbR095O0ZPc/qN7YhleAYL56shvdjykWJahoUDgfIxIgPKg21HMEzSq+lQ7Lu0A1ABjvrDwp+w2MEcaRoBHTGdf61tO7ZffRivoXue4B7llws8Q9GKRC3XpCBDjx7NevXvjm8Ncvj06pi9TN9ydVTgv5AvxL8SgxgV9YE/3pqE4zhe0hMvwmHZp5Kp015k/KEkaXGhe4HarWVWXUTTsItEHLq5+jxTsfop3+FWQ6Q2wRO8hhwrK0rOJoWfzhD4XU6+wvnfA0pXuKdHxfsARWEdfqg/WNm2O4scf14vXGwA5aV/c6fV7zBFX6VpPDiQnl9RNtEDpY973CxaA3YGAuByODJmWdTbNLbqWClIN1cerYUJ2ojf1VUZnyUcKNwecq3ETr6t+iBTsfoIrgMuUqcan3zAXVMEA43XXPJj4iwIkn3i9REBRz352e78zd8Uw4qXqO34+3aCTxD6b7pC/w2WJsqcnWcZAFclLa6XTumAf1izc5vRKELhYwOsjawkU3najev42tzKdoWd0zVBUqZaFjKcRNOpia7Tpno0A4SOPTTqRLxz2jBVjlgU34KfN61KSLCrcKczyLJeqBv5AdtS0OeBCionUFbWh4k1bXv00V/pVchxC5MGEw52Xn41EuCviM2xuH9gpaIM6kIESaLfZRydNp2rAf0aQhZ1KKPZvbHk6vDhsZ6ePfN1BudGesoz7c3+Bj2NH6BX1W+Ritqn9FTUTvib7oUzWKkF18H/qM9IQIcOLZ569eGBzMXTw6P+JpfsZMapxj+PRDBVqIYG0hzJc9bsoZLCSQJ75owyGDJqacSmePeYDyUyaxRvKFrgQS++CTl04CyevK6gwqP+uK2ldobe0bVBvYqIaLYQ5f5a/l8nxmkCamsQU8hgXYPZz3iz6WqxcILCe0Fku8uc768V3UkdOom116Hf9BW6iStjR+Quub5tHW5oXqyT0cl4sL1w8u4NaZFi0tdGhUOJ7rjzriU831wPsY+BcyKctRTFPyr6DJBVdTLvcIFNgdWOWq6unVvqPy6PCZ6/31sTRxvT+v+BstqXtaP6zCLRnm8dBjmHEeAI4D58P6DnpABDjx9Hz2BcFi7ppJaZGm3e+Z6c3TQyG+iC1BUjfXTDxOHHVLaCCCEOGi5Cl05uj7aUzGiTFbouKFn17Hz08Lp47FTbfG4Hba1PAObax9j8rbllGzUcUizuLO28dlzKDLxj1NGRBgRmsa/iJvbhSUqDNKcLSNhxp3giN9kUba1bKSSuvms/i+R7uD68lHzeqN0HhsWvmLdeZxgKDh0+C8eV05j03yc9hlJtFhGefS8cNvoOKMY3grGo8gp4dYQvy+GtEq6R4El8v//UYdLa/5N31e+Req8i9lXcaEPLjJaJ2LfUAEOPHs+7cjDCrmziW74+TixeH06mn+YJi7s24WqCA0jgWhq7yxvcnWWcgIU65ZRHNG3kVHFVxGTviRWSPhqoBFrK3QWCDPGDUAkdLCgrcVV/s20fbmRepx5rLmLygvZRRdNO5vlO2xrMpeUJKPURRsOYcirdQS2EWVbWuovOU/VM7d9Cr/Jraqm2Bis+BoecQ8FOoVQu0uhnhgVAcLL1u8EcMk0zTJY6RSSdpxNL3oR3RQ9sl8vHigAzkgL5wozn2frziIrV7UBPiW39hvNHFD9R59vutR2tL2CYXcfvJw3foy78SeEAFOPF/xKxIGEw++faonVLDjnTb3rhltfowTxhA12KQQA4iDRnV0WXDwxBlE2EZZdGzBNXT8sB9TpqeYEyhVYmJ/fti/o5uPEDRLeS5i0m1n0Zy/9deU5M6m4emHUKZrKCW7ssnlSIXssHBqKztktpIv1EDecCM1haqpwbuD6kOlbFmXUVuwlsJoBHBTjYVXyb0JdwqsZ3yGVAPRq4Jx5XBzDU/SJdtSaUTasXRU/pU0Kfd0SnZkqyPAoD3tvrBQ7hKrcdlrcEaw6PxaQzW0tflj+rL6SSptep+CNp+a+AeuIRjjGIGyL6XEIgKceL7qdyQMMh5ZdWk22Xc92WBbf1ZDWzW52KpVcmlnQTMwjEwLBaxiPQYYLgWDTCNCY1JPoBOLbqZxWXO0NWyNkoiKitpVAYtR/UUuvMLbsZEFsilUSc9tvILWNs6nJO5hOzjOYXOzAcsLduUMkadJAbZ4g8oyVS8b5o3YjkedMUWj1kUHqRFvbOnCK6ydFRyBjZwHkqCtQPEYV4zjUuKmHuqIULI9g0alH09HDrmYJuSc0T4xESaOxHnoeNJMH4naqCJUpIWqAG+KjUOQ03Jce6y10hjcQaX1H9LKmpdoe9tiarU1k9tp+alVw4Zy9TlQVf4KiAAnns7fuiD0gTdX/Si7Jdn75I7A/LNq23aSw+HW+sj/tO3a+dLX8WEKhE3KcAylI3MupWmFP6J8jJKA3qGrr01dRtnPFtG1jpjG4C56bvPltK31I/XafNjMEB5VLlSHK4LSUaZyc6h8EdJoSxdrED6gZRcNBiRSv/VZd98xfA5+Z+VqYIFTk/YYBqXbhtDYzBl0ZP6lNDLjWDXjm0IVrMvvKFOHEI6P3h7dC2sqpRLvaA4RqvFtonU1b9La+ldpl3+FGjftxA02+HnVAWF/LFiPhr8amKA/M1TCArxNBDhB6G9YEPaSbdsWJJXaP3trWe3jMxvN7Xy9s2g5wixw0TvuUYEDHaICqzTMIjjUczBNK7iKJhdcSSkOS8AArLhY2oVZ0xjYRc+zAG9t+4jcLPwdwvVVwCgGyC/mv9DD7HCDK8zmsQG3AaIMO+U4S2hi1hl0WP75VJR2NHkcGbyBy4+E2DJma1q5F/YFHAOEHm4D3QyAoNlC5S3LaU31v2lz8ztUG97IqcJqeJ72ASf28hUBTjwiwMI+E4lEnH9bfE5yU/KWpW2uXePajGbWL5aQCCYhh79TE33c1aEsSgzTiqhHi00WteKM42h6wfdofOYsSncNaxcxvT+sSPhlWcCtPDoJsJMFuKtg7xOcPzcaeIsxLHXcfzN5sduTKIOt3ZLUaTQ+dxaNzjyJhiRNULUC6pFr/kRID/HqEM++Agse+UUvRDxW3Rgoo9KGd2lVzetU5vsPhcxmPRwaD6hwQ4HGobdHiPcXIsCJJ/HfovCN55OyhwpLGxc+vDX09gTDFZ4YDJqE6SZZJXgrLGF8YoGo6i4zhBjyFcQEO4aThicfQQdln07js2dRfvIkSnEN4bTdaRfgVhZg154EGNuiZQMO86reg6UPQsZqi/eGIhv4kz2Uzg1BIQ1LOZLGZJ5AJenH0NDUg3hbit4RCZVQs9jyJ/JRwotVVUy0rCjtGzQIgk5RJrUGq2hX21LaWP8ubWp6m2qC2ynMvQgX5haGrxrlRNT0Q2xt6zdsJBoR4MTT9dciCPvMA58ePiU1J/P5Bufq0XX1DdxVxigJ/olBsyB4SIQXTuKOlnoYQoNbYHgHms2wUSaLX3HqYTQ6YxYNT5tCualj1at2oh7apmAlvbDxCtrUNp/cbswXofPXf5BGBaxPbT1jCkr8VSMkOBrWLXBxVz7FPoSy3MWU6x5FBakTWXgPp5yUsWzpjtFvILbQD2/wJzcs2mscK7qAA8gc8Sohl6UEGkHUUUXqT0s9/UYD7W5bR9ubFrPovke7vMuoLdxAcOvanQ4+Nj5qNA7YHxY2726qu4Gco846ochNuMSDX4Ug7DfeK71/8oqmv5c47LbnasMb3Jg9TY1JZWsKfmI990D0Z9ehIhA1/AuxCOMNEe6Ii8UxX71JY3jykSyMB7NAjmcBstO8bXdSWcsnLFKcmwn7kWFR0y/y1IuSKf4D4Yav2G3LpCRHHqU4syndmcf5jqCh6YdQnmcCZbiHUbIzR73ccl/cCO2ow+HacMH65qCVW3QCICZgtrLorlJjmrc2L6AK31pqClXxMeNxZ+4fYITGV6nDfkQEOPGIAAuJwPb4J98Zttv+8Wx7qvFkq1FDRhg/NTd3a0MsL7BEITJKsSz0Ol6hjhthmBgdFqsaQsY/U0zSnkKp5IwkU2bqSDq+4DoWVg95Q3UUMLwUNHxksJWKXPE6IKcjiZzOZBbWdPKwuKY4cinNNYQ8tgy2fN3ksHtY7NzIvAOUpW4eYoFo7t3lAUtezwts7ccfsMAD1EpVbWtoa/1HtLnpI6r2rqLWSJ2awAhzFNnxEAiOm8vXe8aelwOHCHDisX4pgpAY3iv/1TXb6z+9oy6ypiDoakgKhENkBNjGUzeRYn9+vK761ZjsBnec4OvUoylsEUyBqTv+Xl6fkHYSXT4WjyLvxWxosShXAcrGJ4u8qoZ+cEE/3suLGmWwb4S5MWgN17N1u4bKGj/hZSHt9q8lr9nAnQA+difKwUMTuKGGPdheVsKPpinaS1AbDigiwIkn9goQhITx/s7771+1+8lRdcbWvPSc5JOamhvVwxl4wae+iQWxhZ8TjgjMNMZSBDFsFygtmH4zTGNTIcDPUIZnuLIwFWrfqGgijygcr37lWsCjdPrhK6uV4Tws54ESx2gqhNUahkeolc7ijBnUvMFaNUa50ruMdrQsoZ3NK6k2uJF8ZouaWwLuErx1Q7m/7QbXGxPba1C8Fn5kjzpEtxxYRIATT//4poVBw5NrzhxR1brhO+6M5IsinrbJdW1l5PcZamwr7vYrLcS75WD5QvpUBIuS/qCAGVICrCbjUfMBt8vjPsKiCvGLZtFenm4U2nOOKQJD1byhWqr3bqcq3wYq965Ss7g1+jdTS7icAizUeAuFgw9Dvwq+s2B356seQ2IQAU48/e9bFwYF/95x2yFltZ+PqA5sTC/IHv1ClXct+UKN/IuEe4K75tAs6C+GYEXVl5eAwRZwGgswXBD7LMB6H2106nxRBOQ2RnLbCfO/1mAl1bdtZqHdQJW+lVTtW0t1gZ3kM6opRD41wM7B/5zKdYw6w53QMRZ6ICICnHhEgIUDyksvXeQITs4ren3TIy0Xlnz/vqZA2Q92BVa3tUaa7MluWwreUqG67MpCtpE/GKIxSdZ0lB49HeX+QMkw5qygNrZuG6nBX0Y1vi20u209W7mbWGy3KesWM6oZLLlwFKCNwNwSaq5itthN3FFTjQXbvBG85JNzjXkgZaAhApx4RICFfgMLFn6PNsb8oOL/TWppq3m9sm25rz6wkVqMWgpGwiYbltmH5p5ScsGIxymzz68kYrmMYIwCpqVke9YMEN7R5jfqqS1UQ82B3VTPgquWQKl6Eq05vIOChp/U4A3WV1wpasQCC6t+Wg8uEvit8UCJNR4ZYmuqO2x63RLjgYoIcOIZ2L8QYdDx4IrpRzps9pcPyTt9dKarhMXQRXYHZkPTN/NMtmL1vAoGhcMhCoa9FDSbWGybyRduJG+4SU3l2GbsprZwFXmNFk7jV4KsNBQ3zCC0yM/yg1j3/7TgYiX6yRv0zbPYyyi6Ho3H58BEBDjxxP5yBGFA8JOFdE9GpvOOQIAFki3O6EgKzBeBMQxaHvmfAZcCxhNrQVaDu/gXHx0sgcelnSo9R6qbZUAuiSgiwInH+ikKwsABw7qUcWo3yXTATdBKIVszBSPNLLe8RFrYom2jiCPAKhsmhytCLqeDklwuSnG6KcXhoBS7i9yUxBeAh4Xb8jGI+ApfMyLAwoADN+NsGFDLFiwmV3ewgOJGmB2zheG18XgzhHraAW4Etmx5m3rbBe+rZjxjM1hbw2FeWMThsxWEA4AIsDDgCLH4miycal4aC2W/WmFlx0KfsY5Pax3oqRxZjKOJVFx0q9AJdXr0ORISgwiwMCDBrA/a29sVxPCi1Di6NTaVvnGmxVuEVziwiAALAw7Ipp1FNNayFYSBiAiwMPCAA1cQvgGIAAsDDkxjo2fNjVHidi8DbOK9WJT/Fw9UWAvW1aKzVMPWYtej4a6ffY2L/bTWo387QjF16foZXWLj46XtS5xVWscCuFLtC4jGC4lABFgYcEB2w7YIhXjRE5/jxhrW8LSboV7ZE130SAe8VbPjM3Y9YucFcSaeYsPTa5y79TCHWrquR8NdP/saF/tpreN4dO31YkMd8NqOeJ/RJTY+Xtq+xHFpqkzrPOLGZuy5M1iDw2q8n5Aoos2cIAwYblvmuScj23lHyAcBsWE0mhpapn/MEGS1osE2azUK0iEu+qmwVpCXlaGO+BqALxsPjrSjLNTEo84YCsIxgy7HjBF86caI0p8cvEEexEgQ0VMvCAOG2xfmTHHbk6c7nEYwhKcyugLjLgpvhp0ZS/SZt1jssAr1Wke/EHFYj9mkQDga33X7nuJiPy3ai7bQcxEnno5icUaiZ6kj1jAj9hzbqIabvvX5c1aUIAiCIAiCIAiCIAiCIAiCIAiCIAiCIAiCIAiCIAiCIAiCIAiCIAiCIAiCIAiCIAiCIAiCIAiCIAiC8I1ApqPshzz88MPff/nll0/buXOn3+l0WrF7B/ZLS0ujkSNHJg8bNuyl3/3udy9am/bIIYcc8kve/2DTNENWVDt2uz0pJyfnow8//PBPVlSfOe644x5rbGxM4Ty6TXfrcDhS3W73I1988cX7CP/5z38euWzZsv/7+OOPAxyv0sQSiURcvNywZs2aKitKcdttt9337rvvjuS6h3mxYnuH60Mej4fS09OpsLDQyedsy913332HtXmvmDZtWk4wGHwkFAqFbWpy4Q4Mw6CSkpIkLuP2xx9/fJMVvVcceuihN/J3cxwfe8CK6kT0mJOY1NTUWxYsWLBFRQj9EhHgfshvfvObR59++ulrSktLlZDuC7j4ISzJyckUCASqm5ubdw0fPtx9yimnVPz9738/mS9gToKpwLvD+3zC2461gp2w8n2xpaXlO1ZUn+Dy7BkZGQ0sQhlWVDsQJq4bjRkz5vr333//EcTdc889Ry1ZsmTp22+/TfEEGPB+4/jYSq2g4nvf+96a11577WAWQSumb+BccSOgyuJj9FVXV2/k82A/4YQTXMXFxSezYO60kvYK71PE+ZTHE38c5+jRo6moqOg4Ps7FVnSfmTp16jXbtm37C597rm73OYP5HFtr+nj4WKbX19d/bkUJgtAXfvGLXzzKVhiupv268EUZYUE32SI2zz777L9wXFxYCD/hdHHzwMLb3oSA83qf+cEPfvApG2Vx88PCovcEf7Yzd+7co04++eS4aWOWsbx04tJLL13DwhMv7V4vaKBcLleEBTUwYcKElUcdddSwv/71r5m8rUcgwNiHV+MuLMCRk046KW7jtidyc3P/gDrxap8W/h59sMh5XeinfD1T7wt7RTzrZn8AqywcDtsqKyttH3zwwbW4oDm6m3l53HHHfdab5c1d2zMmTpx4ixXsE/Pnz0/mbrkV6gysdG5wupmssLb3ln3ZpydgUaLObLm6N27ceFhVVVUFn7e/XHfddWlWkrj0Vod9rd8VV1xxTmFh4Y2xVu6e2LJlC9wdJ1hBoR8iAjwIgQh4vV5qbGy8MT8//3cnnnhiJ7V98sknf8ZCXW0Fu9HU1EQbNmywQn2Du86qCx4PbnBq2br8lxXsl+Cc7dq1ixYuXPidHTt2PPqnP/2pVxHe37z44ou0bt06K9RBT4Ieja+pqXlUrQj9EhHgQUjUioIgNjc3X19QUPC4iohh6tSp6iLu6QIfN27c92+44YZDrGCvzJkz57qUlJSDrGA3/H7/5ldeeeVNK9gviZ6z6upqWrJkySUNDQ3Pc9y+Oej3kssvvzyfewi3x2vA4LfGzUN8xhKt7+LFe+1qFr5GRIAHKHBTuFyuuAvcB7ggexLPWFj86MMPPzzNCraTlJR0Ji7i6IXcFbaCx/J+I6xgr6xevfpY7sonWcFO4KbXkUceiXfEfy2wxW/Onj07xI1CaNasWSGsT58+PVRcXBzicwYfSai384ZtEOFnn332lF/96ldxj2l/w1Z3Xnl5+RQr2AkW5b+PHz8+zzTNuF0SPqa8yZMnP2sFhX6GCPAAJDMzk6655prWX/7yl5tvvfXWLbHL7bffvuWnP/3pltNPP33LsGHDMEKgck8+ZRbh/B/+8IfzraCCRaaUxcoKdQcitGbNGivUMyzgjsbGxoye/L/BYLD2jDPOmGkFEw5bro998MEH7lNPPTWTz1Hmaaedljlt2rTM4cOHZ7KYZaSlpRXm5OSUwy8dj2iDVFpa6uJG6AsVSCBvv/2256ijjvrM5/PFbVC5PrVLly6tzcrK8mN71zQ47/w9YUhhqhUlCEJvzJ07t9dRENz9j7zwwgt9smr4wjw8NTW1DCMgOBh3YSspUlRU9Amvt8N1SGFh+phX4+6DhQX+1xBYXu+RCy+88OclJSVx98fC9Yvra8YoiFNOOSXuPjFLt1EQl112Wa+jIFigHubPXuHGaMQJJ5ywlrv2cfPAwvlECgoKuo2xxSiI3sofM2bMXo2CwLhhrgduUKoy8RldhgwZEjnxxBPv53ViS/7BnkaucEMaufjii8UX3A8RC3gAAl9ga2urFeodtj5XslV3EQtwjwPykR8vYz799NPZVhTddddd3i+//PInXS2qWNiqupO7vyVWMC7z5s2jiooKK9Sdc88911r7eujJpRLLo48+uoMt5PPGjh27DC6deCAf/g7yHnjggYusqITADfF/cTmqEl3rzt/pzvPPP/9trLNV/z+8vVltiAHfX21tLb3++utWjNCfEAEegOCi6k0Yu1JVVbWksLDwS/hbeyI3N3doWVnZBVZQceyxx0IArFB3OF/avHmzFYoPGopwOL6LF8fA3f0fW8F+xe23376J63YR17FHPwuLczp3779rBRPCxo0b454ffJdcvzU33njjQoQhztOnT1fbYkE8hh+yFX0u9yjaG1ihfyACPEiYMWPGf7EQ9qiWLS0ttGLFCiukWbhw4ZcNDQ23Y70nwZ85c+ZbCxYsiDsa4Oijjz42Ly/vrq6WWxQW9zBb3erR4/7I/Pnzt3I3f2dPY6Lhl/3ii8S5gX/yk5/81e/3j453/vi7rJg4ceJVVhDfT4R7Md1upkZpbm7O+89//nOwFRT6CSLAg4Qnn3yykS0hvxXsBm7WoKsahwrMk9CTiK5atWrkzTffHFedeZ+J9fX1PY4UqKysnPH555/XW8F+yaxZs/DgiRXqDM7Zzp19ekJ5n/jnP/9Z1NbWZoU6QGNYUFAQfO211zr5zzl++9ix3dziCtR13Lhxf7jhhhuOs6KEfoAI8CCi61jRWOAHxsMZXfnud79LbGlZoe5AtJcuXWqFOvjHP/4xctKkSY8h33hglEFKSkr8oRH9iIMOOqjHuSjQtUfPIRHcdNNNo7jxKoo3egQCfMwxx3xgBdu566672iZMmPCZFezGypUr6amnnpJrvh8hX8YgAqLXkysBxBPLCy+88HMWgeVWsBucn+fII4/8byvYzl/+8hdatGiRFerOlClTMHGOFeq/DB06tNcJkXrqGXxV5s2b90Mu9zAr2ImkpKTwsmXLbrCC7cyZM6dpw4YNt2dnZ1sxncGYb7acfzB37tyvZfyysGdEgAcRvd2EA/Es5OOOO24ji+xCPG3VA7by8vJrrfV24BvleCvUnbq6ukd++9vfdnY6dyFR4rY/6K0h+6o8+uij0zwez5XNzZ0HNUTLnD17NvzDar0rP//5z5fwx991qDvV1dVXPPHEE1lWUDjAiAAPIjCkChdxPPFAXE8PbDz00EO3eb3euNMaQiRZTDvtyHGOs846a15PAgoLjbd9wWXGndM2Srx6ft3U19fH7RkksnH429/+VrJ79+5CK9gOyoQ13tDQcMZNN93ks6I7ce2113q5vit6Gj7H+2K0xHtWUDjAiAAPIqKCtrfiMWPGDD9bx209CSJbx+NYcF+2gnTSSSfZlixZEvcxZeTBIvDw2rVrn7Ki4tKTgHzdbNq0CU/rWaHuJKKR2Lp164iexk6PGDGiJiUlpdfJ3GfOnFk7ZMiQ+M535oMPPujTI+RC4hEBFvrE2Wef3eNoANypX7RoUbujdOrUqafU1NTEVVBY2Swge3xVRbybTweC+fPnx705CWCNstBZof3DrFmzDs3KyvpfK9gJuIh27tz5X+++++52Kyour7/++vPcK3kS5zpeA8FWvefkk0+eYwWFA4gIsNAnJk+e/Ch3bbuPiWLQRccUlVFYJP6PxSLunauCggI6//zzrVD/5o477pjZ3Nx8WE8WMKz04uJiK/TV4Z6Jc9iwYTf09HALBJV7G5fzObybhf/e6JKfn6+WaJi3/yopKWky9onX22FRTuIy7rOCwgFEBFjoE7feeutL2dnZDb24IWZNnz5dvabozTff7PHpNxbqdWecccbvrGC/5oUXXjjF5/N188VGwagSTNu5v7j++ushjFdbwW6gV9DS0nJeY2PjL7hhuDW68DlVSzTM2+dyr+QwDJOLBxpMTnfoLbfcEv9OnvC1IQIstNPTBRvF4/HMYosqrgM5EAikrVu3Ts35yyLhiJcMFiNbZ9WXXHJJr13o/gDmz9ixY8fP4j0IEYVFr/ziiy++zAp+ZZYvX56yZAkGMfQMrHE+1+ozuiAcG4f1eDcOY/F6va433njjSCsoHCBEgAcRPWinAtv2JMDbtm2rcDgccTPBhc9WVSqL66uZmZnjrWhF1GrGE3Wnnnpqp5dofp2gHj1Z8IAt89E5OTmTePXC1tbWl9iK7zEx3AFjx44NzZgxo9GK+sq43e7/8MfXck3iMert27cP4e+0xzHBv//97ydcfvnlhz/44INHcrqhVrSwHxEBFvrMddddhyewrFB3srOzb16wYMF5LMRWjCYq/CzSFY888sg1KnDgQONwHi+wXGOX89evX/8mC9NaXv8nL3GJCjg+TzjhhP32Fo/HHnvsJLZ+M3tqJHHDD/NAYzx2X5aMjAy19NbgpKSknHbeeeddbwXbeeWVVw4/5JBDLtu6devCYcOGraiurl52//33/43X9+8dR0EEWOg7Dz/8sDcvL0/5b+Nd2Bgzu3v37p5u/NCJJ55ohQ4MqBcvmBHsVV6e6bK8woIzEZZhlJ7EEHzrW98KFRYW7tWLSXtj0aJFd7LIxn3jclpaGsburmHr/L/z8/Nv7stSUFBw89ChQ2+aOnWqGsLR0/fF8Rc9//zz7VPerVq16qB33nnnyZEjRz4zZMiQguHDhxMLL3o3p3O+T5988snyluX9iAiw0Gf4YjWXL1/+FCyx3sQp3jbEsYXc4w2mgQBEDMcxYcIEvEbpmrvuuqvHyY32Frx0E/7meELJPYfK888//+Jt27Y9vGXLlgf6smzevPmBTZs2/a6oqOgSK5u4NDY2TmXre5wVxJN0h+7YsePwK6+8Ur0EFMeLF7DOmTMH/vtT33vvvWFWUmE/IAI8iIh3ccfSm6hGueKKK4zDDz/cCvUdvngjy5Yt63GimK7s64MYezrGrwLODyYmOvTQQ6/84x//+KQV/ZW55JJLfsmN0yz44KPfAY4DC3zNxcXFFT/5yU/Wqw17SWlp6Wcswj1+t3hb9ZIlS9oHeGMCfbZ01VwdLOSqUcBnbm4uHXZY3KkphK+ACHA/ZE83w/aVPQlsvLkgunLvvfeu++yzzy7ZW6E76qijNvzsZz/r88s39/VBjEScO/hfMzIy/Cy8Gy677LJrX3755aetTXHpS0MWhdO6Fy9ePAnv2IsHH4/f4/F8ywruNT/60Y+CXO9eZ80vLCx8bfbs2e1Px6H+OI9oBBcuXKiO/6yzzlJiLOxfRID7IRhfih89gAUUuwAIJdLsLVGLKl6eKK+vVueMGTMiJSX6TUTx8otdUGZKSgp9+umnl2KeArVTH8A+PZ2D6BIPTDgUL21fFpxXnAOUPWTIEBo/fjweq4YP9PXTTz/9d6tXr55455137vHdavHyxgKiZUSZO3fuJZz/tyF6sWmjDRxmY+Pvuu+K3gU+502ff/75VXiKEfmi/K4LHvz44AM9u+WFF15INTU1aia7448/nh5//HGaNGkSvfHGG+qxbGH/krj+mrDP/PrXv575xBNPHMVdv2BUhKLgAYdx48a5WAjWXHXVVe9a0X2CRfPSysrKArZuOg0ShbXDF7qbraClTz311AIrukduvfXW8XzBnvPll18GutavK8ibu7SutLS0p7g7XGNF7xEWpny2tK947733Qj2U4eBz8Q/+7DQMjM/JZS+99FKeYRhc9N5ZwxAoiCNGD+DG09FHH43GxjF69Oi/TZs2rdv71uKRl5eX5vf7f+Dz+boVjvrguysuLn6ez5+a7OHggw+eyNbvmXV1dQGUHwvSH3vsscbMmTP/fNddd+2zac+9j2G7d+++lMsJdS0DcDk4l4/zaguLbNF99933dHl5+UknnHACRnoQNzz0zDPP4PVST+fm5l7HVnHfXkgo7BERYEEQOsGN8Kh77723iK3/51l0hxcUFOBG4PN//OMfv8+b487CJgiCIOxHbrvttrwTTzxx6O233z5szZo1aVa0IAiCIAiCIAiCIAiCIAiCIAiCIAiCIAiCIAiCIAiCIAiCIAiCIAiCIAiCIAiCIAiCIAiCIAiCIAiCIAiCIAiCIAiCIAiCIAiCIAiCIAiCIAiCIAiCIAiCIAiCIAiCIAiCIAiCIAiCIAiCIAiCIAiCIAiCIAiCIAgDB6L/D7uMrRq+rfcZAAAAAElFTkSuQmCC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4268195"/>
            <a:ext cx="3411645" cy="1910521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016847" y="6202690"/>
            <a:ext cx="210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https://tinyurl.com/4s7vm9av</a:t>
            </a: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200" y="3990709"/>
            <a:ext cx="2774950" cy="2342786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5176275" y="6333495"/>
            <a:ext cx="1828800" cy="26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https://tinyurl.com/yf5bhetw</a:t>
            </a:r>
          </a:p>
        </p:txBody>
      </p:sp>
      <p:pic>
        <p:nvPicPr>
          <p:cNvPr id="12" name="Kép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50" y="4164644"/>
            <a:ext cx="3562350" cy="19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9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Típusai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1695" y="1740464"/>
            <a:ext cx="4229705" cy="5015936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Integrált kártya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Letiltható</a:t>
            </a:r>
          </a:p>
          <a:p>
            <a:pPr lvl="1"/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Bővítőkártya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Cserélhető</a:t>
            </a:r>
          </a:p>
          <a:p>
            <a:pPr lvl="1"/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Alaplapra integrált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Letiltható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6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0895" y="1715064"/>
            <a:ext cx="4813905" cy="5142936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Két nagy típus: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SLI</a:t>
            </a:r>
          </a:p>
          <a:p>
            <a:pPr lvl="1"/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CrossFire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CrossFire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marL="0" indent="0">
              <a:buNone/>
            </a:pP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Kompatibilitás: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videókártya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Alaplap</a:t>
            </a:r>
          </a:p>
        </p:txBody>
      </p:sp>
    </p:spTree>
    <p:extLst>
      <p:ext uri="{BB962C8B-B14F-4D97-AF65-F5344CB8AC3E}">
        <p14:creationId xmlns:p14="http://schemas.microsoft.com/office/powerpoint/2010/main" val="165304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4712305" cy="4317436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Alacsony hátlap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Csökkentett nyáklap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Felhasználása: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Házimozi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 számítógépek</a:t>
            </a:r>
          </a:p>
        </p:txBody>
      </p:sp>
    </p:spTree>
    <p:extLst>
      <p:ext uri="{BB962C8B-B14F-4D97-AF65-F5344CB8AC3E}">
        <p14:creationId xmlns:p14="http://schemas.microsoft.com/office/powerpoint/2010/main" val="397418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Kártya Csatlakozók az alaplapon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42295" y="1796220"/>
            <a:ext cx="5194905" cy="5061780"/>
          </a:xfrm>
        </p:spPr>
        <p:txBody>
          <a:bodyPr>
            <a:no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Legismertebbek: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PCI-Express (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(16x)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Más fajták: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lvl="1"/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S-100 </a:t>
            </a:r>
            <a:r>
              <a:rPr lang="hu-H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hu-HU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1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Kimeneti Csatlakozók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023205" cy="3961836"/>
          </a:xfrm>
        </p:spPr>
        <p:txBody>
          <a:bodyPr>
            <a:normAutofit/>
          </a:bodyPr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Port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HDMI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DVI</a:t>
            </a:r>
            <a:endParaRPr lang="hu-H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0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Videókártyák Alkalmazása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302605" cy="4152336"/>
          </a:xfrm>
        </p:spPr>
        <p:txBody>
          <a:bodyPr/>
          <a:lstStyle/>
          <a:p>
            <a:r>
              <a:rPr lang="hu-HU" dirty="0" smtClean="0"/>
              <a:t>Videójáték</a:t>
            </a:r>
          </a:p>
          <a:p>
            <a:r>
              <a:rPr lang="hu-HU" dirty="0" smtClean="0"/>
              <a:t>3D szimulációk</a:t>
            </a:r>
            <a:endParaRPr lang="hu-HU" dirty="0"/>
          </a:p>
          <a:p>
            <a:r>
              <a:rPr lang="hu-HU" dirty="0" err="1" smtClean="0"/>
              <a:t>Crypto</a:t>
            </a:r>
            <a:r>
              <a:rPr lang="hu-HU" dirty="0" smtClean="0"/>
              <a:t> valuta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973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Karbantartás</a:t>
            </a:r>
            <a:endParaRPr lang="hu-H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3795" y="2096064"/>
            <a:ext cx="3086705" cy="3733236"/>
          </a:xfrm>
        </p:spPr>
        <p:txBody>
          <a:bodyPr/>
          <a:lstStyle/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Újra pásztázás</a:t>
            </a:r>
          </a:p>
          <a:p>
            <a:r>
              <a:rPr lang="hu-H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eltávolítás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346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38</TotalTime>
  <Words>97</Words>
  <Application>Microsoft Office PowerPoint</Application>
  <PresentationFormat>Szélesvásznú</PresentationFormat>
  <Paragraphs>53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Damask</vt:lpstr>
      <vt:lpstr>Videókártyák</vt:lpstr>
      <vt:lpstr>Gyártók</vt:lpstr>
      <vt:lpstr>Típusai</vt:lpstr>
      <vt:lpstr>SLI</vt:lpstr>
      <vt:lpstr>Low Profile</vt:lpstr>
      <vt:lpstr>Kártya Csatlakozók az alaplapon</vt:lpstr>
      <vt:lpstr>Kimeneti Csatlakozók</vt:lpstr>
      <vt:lpstr>Videókártyák Alkalmazása</vt:lpstr>
      <vt:lpstr>Karbantartás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Processzorok</dc:title>
  <dc:creator>Mészáros Richárd</dc:creator>
  <cp:lastModifiedBy>Mészáros Richárd</cp:lastModifiedBy>
  <cp:revision>43</cp:revision>
  <dcterms:created xsi:type="dcterms:W3CDTF">2022-09-08T09:24:26Z</dcterms:created>
  <dcterms:modified xsi:type="dcterms:W3CDTF">2022-09-12T10:28:12Z</dcterms:modified>
</cp:coreProperties>
</file>