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6" r:id="rId6"/>
    <p:sldId id="267" r:id="rId7"/>
    <p:sldId id="268" r:id="rId8"/>
    <p:sldId id="269" r:id="rId9"/>
    <p:sldId id="270" r:id="rId10"/>
    <p:sldId id="265" r:id="rId11"/>
    <p:sldId id="261" r:id="rId12"/>
    <p:sldId id="25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5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6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11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23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03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5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62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33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9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0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7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94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36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3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25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8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8FD4-B378-4D3A-AEFB-1F3E4F59479F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630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Processzorok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234069" y="6256338"/>
            <a:ext cx="4957931" cy="601662"/>
          </a:xfrm>
        </p:spPr>
        <p:txBody>
          <a:bodyPr/>
          <a:lstStyle/>
          <a:p>
            <a:r>
              <a:rPr lang="hu-HU" dirty="0" smtClean="0"/>
              <a:t>Készítette: Mészáros Richárd 11.A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0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Cache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6" y="2096063"/>
            <a:ext cx="3400510" cy="412185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Regisztereknél lassabb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Sebesség kiegyenlítés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Gyorsítás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651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Frekvencia?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3924905" cy="4368236"/>
          </a:xfrm>
        </p:spPr>
        <p:txBody>
          <a:bodyPr>
            <a:normAutofit lnSpcReduction="10000"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Intervallum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Két impulzus között = ciklus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(MHz) (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Teljesítményre hatása van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content.instructables.com/ORIG/FQ9/DG6W/JPX5BMJH/FQ9DG6WJPX5BMJH.png?auto=webp&amp;fit=bounds&amp;frame=1&amp;height=1024&amp;width=1024&amp;auto=webp&amp;frame=1&amp;height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1499812"/>
            <a:ext cx="6207125" cy="496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540624" y="6464300"/>
            <a:ext cx="1838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https://tinyurl.com/58ch8u3c</a:t>
            </a:r>
          </a:p>
        </p:txBody>
      </p:sp>
    </p:spTree>
    <p:extLst>
      <p:ext uri="{BB962C8B-B14F-4D97-AF65-F5344CB8AC3E}">
        <p14:creationId xmlns:p14="http://schemas.microsoft.com/office/powerpoint/2010/main" val="38394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2565400"/>
            <a:ext cx="10353761" cy="1326321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5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https://www.alza.hu/mi-a-processzor#principium</a:t>
            </a:r>
          </a:p>
        </p:txBody>
      </p:sp>
    </p:spTree>
    <p:extLst>
      <p:ext uri="{BB962C8B-B14F-4D97-AF65-F5344CB8AC3E}">
        <p14:creationId xmlns:p14="http://schemas.microsoft.com/office/powerpoint/2010/main" val="42764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Gyártók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935921"/>
            <a:ext cx="2945595" cy="137103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67100"/>
            <a:ext cx="4059571" cy="2273360"/>
          </a:xfrm>
          <a:prstGeom prst="rect">
            <a:avLst/>
          </a:prstGeom>
        </p:spPr>
      </p:pic>
      <p:pic>
        <p:nvPicPr>
          <p:cNvPr id="2050" name="Picture 2" descr="https://blog.siggraph.org/wp-content/uploads/2022/04/AMD-Logo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66" y="3092450"/>
            <a:ext cx="5373617" cy="302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96624" y="5853500"/>
            <a:ext cx="2197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https://tinyurl.com/234zpzcb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27770" y="5853500"/>
            <a:ext cx="1831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https://tinyurl.com/k4wnc6zz</a:t>
            </a:r>
          </a:p>
          <a:p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4335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processzor?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2530342"/>
            <a:ext cx="3354693" cy="3144079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AGY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Vezérlőegység</a:t>
            </a:r>
          </a:p>
          <a:p>
            <a:pPr marL="0" indent="0">
              <a:buNone/>
            </a:pPr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 descr="https://tartalommarketing.org/wp-content/uploads/2018/03/agy-mesterseges-intelligen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28" y="2530342"/>
            <a:ext cx="6999068" cy="31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819256" y="5674421"/>
            <a:ext cx="544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https://tartalommarketing.org/wp-content/uploads/2018/03/agy-mesterseges-intelligencia.jpg</a:t>
            </a:r>
          </a:p>
        </p:txBody>
      </p:sp>
    </p:spTree>
    <p:extLst>
      <p:ext uri="{BB962C8B-B14F-4D97-AF65-F5344CB8AC3E}">
        <p14:creationId xmlns:p14="http://schemas.microsoft.com/office/powerpoint/2010/main" val="22010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Miből áll a processzor?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260119"/>
            <a:ext cx="4824758" cy="3284472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Vezérlőegység (CU)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Logikai egység (ALU)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Regiszterek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ebyte.cdn.shoprenter.hu/custom/ebyte/image/cache/w900h500wt1/i7%20cpu.jpg?lastmod=1595934798.150787674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" b="98200" l="16778" r="81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75" y="1684807"/>
            <a:ext cx="8270125" cy="45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52062" y="6279321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https://tinyurl.com/5ad27b2x</a:t>
            </a:r>
          </a:p>
        </p:txBody>
      </p:sp>
    </p:spTree>
    <p:extLst>
      <p:ext uri="{BB962C8B-B14F-4D97-AF65-F5344CB8AC3E}">
        <p14:creationId xmlns:p14="http://schemas.microsoft.com/office/powerpoint/2010/main" val="5092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működik?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3"/>
            <a:ext cx="2688049" cy="4088605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Szekvenciális</a:t>
            </a: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Bináris</a:t>
            </a: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Feszültséggel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szabályozás</a:t>
            </a: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media.istockphoto.com/photos/binary-code-background-picture-id10460462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087" y="1578400"/>
            <a:ext cx="7237611" cy="48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824311" y="6405831"/>
            <a:ext cx="1929161" cy="2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https://tinyurl.com/k59m4zun</a:t>
            </a:r>
          </a:p>
        </p:txBody>
      </p:sp>
    </p:spTree>
    <p:extLst>
      <p:ext uri="{BB962C8B-B14F-4D97-AF65-F5344CB8AC3E}">
        <p14:creationId xmlns:p14="http://schemas.microsoft.com/office/powerpoint/2010/main" val="20725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működik?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3"/>
            <a:ext cx="4406350" cy="4088605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Tranzisztor: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Több milliárd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0-1 váltása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dattárolás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Kevés feladat elvégzés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issing transistor or resistor on Intel Xeon E5-2680. does anyone know what  it does or if it is crucial for the processors operation? : r/int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425" y="1498765"/>
            <a:ext cx="5177400" cy="50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698300" y="6506077"/>
            <a:ext cx="1771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https://tinyurl.com/2h7s29pj</a:t>
            </a:r>
          </a:p>
        </p:txBody>
      </p:sp>
    </p:spTree>
    <p:extLst>
      <p:ext uri="{BB962C8B-B14F-4D97-AF65-F5344CB8AC3E}">
        <p14:creationId xmlns:p14="http://schemas.microsoft.com/office/powerpoint/2010/main" val="30393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CU és ALU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630550"/>
            <a:ext cx="4647420" cy="4795188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CU: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Bináris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dekódolás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Időzítő, vezérlő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Ki-és bemeneti eszközök irányítása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u-HU" dirty="0"/>
          </a:p>
        </p:txBody>
      </p:sp>
      <p:pic>
        <p:nvPicPr>
          <p:cNvPr id="4" name="Picture 2" descr="https://computersciencewiki.org/images/1/1a/Cpu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98" y="1857375"/>
            <a:ext cx="7492926" cy="43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7148836" y="6191521"/>
            <a:ext cx="1771650" cy="27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https://tinyurl.com/yaujk8ty</a:t>
            </a:r>
          </a:p>
        </p:txBody>
      </p:sp>
    </p:spTree>
    <p:extLst>
      <p:ext uri="{BB962C8B-B14F-4D97-AF65-F5344CB8AC3E}">
        <p14:creationId xmlns:p14="http://schemas.microsoft.com/office/powerpoint/2010/main" val="320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Regiszterek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3"/>
            <a:ext cx="4190220" cy="43878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Bináris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Számok tárolása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Következő feladathoz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32, 64 bit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számokkal számolás nagysága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Elterjedt 64 bit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www.tutorialandexample.com/wp-content/uploads/2019/10/Control-Processing-Unit-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00" b="86500" l="0" r="33200">
                        <a14:foregroundMark x1="7800" y1="38000" x2="15200" y2="38250"/>
                        <a14:foregroundMark x1="8200" y1="36500" x2="13400" y2="37750"/>
                        <a14:foregroundMark x1="5000" y1="50250" x2="29600" y2="49250"/>
                        <a14:foregroundMark x1="6800" y1="63750" x2="28200" y2="63250"/>
                        <a14:foregroundMark x1="11600" y1="38750" x2="28200" y2="35750"/>
                        <a14:foregroundMark x1="4600" y1="76750" x2="31200" y2="75250"/>
                        <a14:foregroundMark x1="4400" y1="74000" x2="30600" y2="79250"/>
                        <a14:foregroundMark x1="3800" y1="33500" x2="28200" y2="32500"/>
                        <a14:foregroundMark x1="5600" y1="66750" x2="28000" y2="59250"/>
                        <a14:foregroundMark x1="6600" y1="54250" x2="26000" y2="46500"/>
                        <a14:backgroundMark x1="34200" y1="66250" x2="34000" y2="62750"/>
                        <a14:backgroundMark x1="34400" y1="39500" x2="34000" y2="35250"/>
                        <a14:backgroundMark x1="33800" y1="79500" x2="34200" y2="7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64" y="0"/>
            <a:ext cx="9135861" cy="73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981826" y="6000750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https://tinyurl.com/5n7e9as5</a:t>
            </a:r>
          </a:p>
        </p:txBody>
      </p:sp>
    </p:spTree>
    <p:extLst>
      <p:ext uri="{BB962C8B-B14F-4D97-AF65-F5344CB8AC3E}">
        <p14:creationId xmlns:p14="http://schemas.microsoft.com/office/powerpoint/2010/main" val="36143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Regiszterek</a:t>
            </a:r>
            <a:endParaRPr lang="hu-HU" dirty="0"/>
          </a:p>
        </p:txBody>
      </p:sp>
      <p:pic>
        <p:nvPicPr>
          <p:cNvPr id="4" name="Picture 2" descr="https://www.tutorialandexample.com/wp-content/uploads/2019/10/Control-Processing-Unit-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00" b="86500" l="0" r="33200">
                        <a14:foregroundMark x1="7800" y1="38000" x2="15200" y2="38250"/>
                        <a14:foregroundMark x1="8200" y1="36500" x2="13400" y2="37750"/>
                        <a14:foregroundMark x1="5000" y1="50250" x2="29600" y2="49250"/>
                        <a14:foregroundMark x1="6800" y1="63750" x2="28200" y2="63250"/>
                        <a14:foregroundMark x1="11600" y1="38750" x2="28200" y2="35750"/>
                        <a14:foregroundMark x1="4600" y1="76750" x2="31200" y2="75250"/>
                        <a14:foregroundMark x1="4400" y1="74000" x2="30600" y2="79250"/>
                        <a14:foregroundMark x1="3800" y1="33500" x2="28200" y2="32500"/>
                        <a14:foregroundMark x1="5600" y1="66750" x2="28000" y2="59250"/>
                        <a14:foregroundMark x1="6600" y1="54250" x2="26000" y2="46500"/>
                        <a14:backgroundMark x1="34200" y1="66250" x2="34000" y2="62750"/>
                        <a14:backgroundMark x1="34400" y1="39500" x2="34000" y2="35250"/>
                        <a14:backgroundMark x1="33800" y1="79500" x2="34200" y2="7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67" y="-199248"/>
            <a:ext cx="9135861" cy="73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3347381" y="2225700"/>
            <a:ext cx="6155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Célpont, végrehajt, megfelelő pillanat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47381" y="3179651"/>
            <a:ext cx="6155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Utasítás,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dekódolás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347380" y="4133602"/>
            <a:ext cx="8461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Memória cím tárolás, CPU-hoz küldi, tárolásra küldi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3329683" y="5087553"/>
            <a:ext cx="7326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Rövid távú, matematikai és logikai adattároló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Damaszt</Template>
  <TotalTime>236</TotalTime>
  <Words>173</Words>
  <Application>Microsoft Office PowerPoint</Application>
  <PresentationFormat>Szélesvásznú</PresentationFormat>
  <Paragraphs>65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Rockwell</vt:lpstr>
      <vt:lpstr>Times New Roman</vt:lpstr>
      <vt:lpstr>Wingdings</vt:lpstr>
      <vt:lpstr>Damask</vt:lpstr>
      <vt:lpstr>Processzorok</vt:lpstr>
      <vt:lpstr>Gyártók</vt:lpstr>
      <vt:lpstr>Mi a processzor?</vt:lpstr>
      <vt:lpstr>Miből áll a processzor?</vt:lpstr>
      <vt:lpstr>Hogyan működik?</vt:lpstr>
      <vt:lpstr>Hogyan működik?</vt:lpstr>
      <vt:lpstr>CU és ALU</vt:lpstr>
      <vt:lpstr>Regiszterek</vt:lpstr>
      <vt:lpstr>Regiszterek</vt:lpstr>
      <vt:lpstr>Cache</vt:lpstr>
      <vt:lpstr>Mi az a Frekvencia?</vt:lpstr>
      <vt:lpstr>Köszönöm a figyelmet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</dc:title>
  <dc:creator>Mészáros Richárd</dc:creator>
  <cp:lastModifiedBy>Mészáros Richárd</cp:lastModifiedBy>
  <cp:revision>143</cp:revision>
  <dcterms:created xsi:type="dcterms:W3CDTF">2022-09-15T08:57:05Z</dcterms:created>
  <dcterms:modified xsi:type="dcterms:W3CDTF">2022-09-19T10:45:00Z</dcterms:modified>
</cp:coreProperties>
</file>