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68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09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2920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49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13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19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699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4237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38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864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16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786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0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86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244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00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611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625BF-F2A8-471A-9F7E-2971400F516E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5016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Processzorok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708900" y="6434138"/>
            <a:ext cx="4483100" cy="423862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Készítette: Mészáros Richárd 11.A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920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16300" y="2676525"/>
            <a:ext cx="5562600" cy="1196975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1933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3</TotalTime>
  <Words>10</Words>
  <Application>Microsoft Office PowerPoint</Application>
  <PresentationFormat>Szélesvásznú</PresentationFormat>
  <Paragraphs>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Processzorok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Processzorok</dc:title>
  <dc:creator>Mészáros Richárd</dc:creator>
  <cp:lastModifiedBy>Mészáros Richárd</cp:lastModifiedBy>
  <cp:revision>2</cp:revision>
  <dcterms:created xsi:type="dcterms:W3CDTF">2022-09-08T09:24:26Z</dcterms:created>
  <dcterms:modified xsi:type="dcterms:W3CDTF">2022-09-08T09:27:42Z</dcterms:modified>
</cp:coreProperties>
</file>