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66" r:id="rId4"/>
    <p:sldId id="280" r:id="rId5"/>
    <p:sldId id="269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63" d="100"/>
          <a:sy n="63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748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17838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/>
                <a:cs typeface="Times New Roman"/>
              </a:rPr>
              <a:t>DETECTION OF </a:t>
            </a:r>
            <a:r>
              <a:rPr lang="en-IN" sz="3600" b="1" dirty="0">
                <a:latin typeface="Times New Roman"/>
                <a:cs typeface="Times New Roman"/>
              </a:rPr>
              <a:t>COUNTERFEIT MEDICAL PRODUCTS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112327"/>
            <a:ext cx="449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Team Members: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1. </a:t>
            </a:r>
            <a:r>
              <a:rPr lang="en-US" sz="2000" dirty="0">
                <a:latin typeface="Times New Roman"/>
                <a:cs typeface="Times New Roman"/>
              </a:rPr>
              <a:t>Rachana L (1DS19CS122)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2. Ranjita  Kiran Naik (1DS19CS125)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3. </a:t>
            </a:r>
            <a:r>
              <a:rPr lang="en-US" sz="2000" dirty="0" err="1">
                <a:latin typeface="Times New Roman"/>
                <a:cs typeface="Times New Roman"/>
              </a:rPr>
              <a:t>Rashmika</a:t>
            </a:r>
            <a:r>
              <a:rPr lang="en-US" sz="2000" dirty="0">
                <a:latin typeface="Times New Roman"/>
                <a:cs typeface="Times New Roman"/>
              </a:rPr>
              <a:t> Satish (1DS19CS126)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4. Saba Naseem (1DS19CS136)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41026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Under the Guidance of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Ramya K M</a:t>
            </a:r>
          </a:p>
          <a:p>
            <a:r>
              <a:rPr lang="en-US" sz="2000" dirty="0">
                <a:latin typeface="Times New Roman"/>
                <a:cs typeface="Times New Roman"/>
              </a:rPr>
              <a:t>Asst. </a:t>
            </a:r>
            <a:r>
              <a:rPr lang="en-IN" sz="2000" dirty="0">
                <a:latin typeface="Times New Roman"/>
                <a:cs typeface="Times New Roman"/>
              </a:rPr>
              <a:t>Professor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Dept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358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CO-GUIDE SUGGESTIONS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F4163-F64E-E3B3-1553-02C2AA21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11461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project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of the project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 To start  with the implementation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2: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the base paper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Design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 Improvements in the design, include the QR code in the design</a:t>
            </a:r>
          </a:p>
          <a:p>
            <a:pPr marL="457200" indent="-457200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3: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Details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used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Project implemented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  To improve the UI and add details about the project in the application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6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935EC3-5E6B-1A0A-F8B9-8088F20E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3" y="1303010"/>
            <a:ext cx="7772026" cy="3290967"/>
          </a:xfrm>
        </p:spPr>
      </p:pic>
    </p:spTree>
    <p:extLst>
      <p:ext uri="{BB962C8B-B14F-4D97-AF65-F5344CB8AC3E}">
        <p14:creationId xmlns:p14="http://schemas.microsoft.com/office/powerpoint/2010/main" val="362813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4486F9-F24C-2EC2-507D-DF7FE1C2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60" y="1119694"/>
            <a:ext cx="5083391" cy="24543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FE052-DEEF-DE73-74FA-E34CFB9D0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38834"/>
            <a:ext cx="5181600" cy="24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1CE9E-3DBB-BB26-5F05-EB1D60F4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09" y="859933"/>
            <a:ext cx="5521019" cy="2596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63AA3E-8239-DCCE-1738-639A2558C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8" y="3581400"/>
            <a:ext cx="5334000" cy="2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A52EF2B0-398D-E010-E4C2-8FAC60AC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2073-F9FB-93E6-C116-4A1E142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04200" cy="6172200"/>
          </a:xfrm>
        </p:spPr>
        <p:txBody>
          <a:bodyPr>
            <a:normAutofit/>
          </a:bodyPr>
          <a:lstStyle/>
          <a:p>
            <a:r>
              <a:rPr lang="en-IN" sz="9600" b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06505-373F-3BA0-826E-F03C783F054D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</p:spTree>
    <p:extLst>
      <p:ext uri="{BB962C8B-B14F-4D97-AF65-F5344CB8AC3E}">
        <p14:creationId xmlns:p14="http://schemas.microsoft.com/office/powerpoint/2010/main" val="31214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97650FBB-8837-1C89-4CA6-50CF5B5F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A23EE-B06B-FEA3-ACE0-F40F707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ACA1-8434-27FB-1F9F-995B0A95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7638"/>
            <a:ext cx="7543800" cy="4190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guide Suggestions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BD680-EEEE-3E35-292A-31409F2DCFFB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</p:spTree>
    <p:extLst>
      <p:ext uri="{BB962C8B-B14F-4D97-AF65-F5344CB8AC3E}">
        <p14:creationId xmlns:p14="http://schemas.microsoft.com/office/powerpoint/2010/main" val="16378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99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80" y="15240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1362502"/>
            <a:ext cx="7848600" cy="49530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Counterfeiting of medical products is a serious problem that threatens public health and profitability.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for ensuring authenticity lack real-time tracking and rely on manufacturers for data control.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proposed blockchain system would use decentralized technology to provide consumers with a way to verify authenticity without relying on merchants.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blockchain system would provide real-time tracking and trust and security verification from third-party sources, while removing the need for FDA involvement in verification.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</p:spTree>
    <p:extLst>
      <p:ext uri="{BB962C8B-B14F-4D97-AF65-F5344CB8AC3E}">
        <p14:creationId xmlns:p14="http://schemas.microsoft.com/office/powerpoint/2010/main" val="6758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199"/>
            <a:ext cx="9144000" cy="69432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7686040" cy="4953000"/>
          </a:xfrm>
        </p:spPr>
        <p:txBody>
          <a:bodyPr>
            <a:noAutofit/>
          </a:bodyPr>
          <a:lstStyle/>
          <a:p>
            <a:pPr algn="l"/>
            <a:r>
              <a:rPr lang="en-IN" sz="1800" dirty="0"/>
              <a:t>  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project is to find whether a given product is fake or original using Blockchain Technology.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identification and traceability of real products throughout the supply chain, we propose a fully functional blockchain system to prevent product counterfeiting, for that we are creating web interface for the user to scan the information of the product through the product QR Code.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the records of transaction history will be stored in block chain which can never be modified.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</p:spTree>
    <p:extLst>
      <p:ext uri="{BB962C8B-B14F-4D97-AF65-F5344CB8AC3E}">
        <p14:creationId xmlns:p14="http://schemas.microsoft.com/office/powerpoint/2010/main" val="10269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DETAILS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C740D4-E383-CD18-4FD1-EB0F3329B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914400"/>
            <a:ext cx="7861300" cy="4572000"/>
          </a:xfrm>
        </p:spPr>
      </p:pic>
    </p:spTree>
    <p:extLst>
      <p:ext uri="{BB962C8B-B14F-4D97-AF65-F5344CB8AC3E}">
        <p14:creationId xmlns:p14="http://schemas.microsoft.com/office/powerpoint/2010/main" val="303113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F4163-F64E-E3B3-1553-02C2AA21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11461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Web3.js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and SQL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Truffle Suite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4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 TOOLS-DESCRIPTION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F4163-F64E-E3B3-1553-02C2AA21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114614"/>
            <a:ext cx="8229600" cy="4525963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Ethereum blockchain is used to store product authentication data, such as batch numbers, serial numbers, and product information.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Smart contracts are used to automate the verification and authentication of medical products, ensuring transparency and trust in the system.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Web3.js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Web3.js is a JavaScript library that provides an interface for interacting with the Ethereum blockchain. It is used to build web applications that communicate with the blockchain.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web technologies could be used to build the user interface for the web application.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0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 TOOLS-DESCRIPTION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F4163-F64E-E3B3-1553-02C2AA21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11461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is a JavaScript runtime that allows you to run JavaScript code outside of a web browser. It can be used to build server-side applications that interact with the Ethereum network. Node.js provides a number of modules for working with the Ethereum blockchain, such as the web3 module, which is similar to the Web3.js library.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and SQL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technologies could be used to store user details, such as user accounts and transaction histories.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MetaMask is a browser extension that allows users to manage their Ethereum accounts and sign transactions. It could be used to provide a seamless user experience for interacting with the blockchain.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Truffle Suite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Truffle Suite provides a suite of tools for developing and testing Ethereum-based applications. It includes a development environment, a testing framework, and a deployment tool.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Ganache is used to deploy and test smart contracts locally, without the need for a connection to the actual Ethereum network.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>
            <a:extLst>
              <a:ext uri="{FF2B5EF4-FFF2-40B4-BE49-F238E27FC236}">
                <a16:creationId xmlns:a16="http://schemas.microsoft.com/office/drawing/2014/main" id="{48E393CF-8A34-8E11-3D66-512AD0FC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DE048-064B-74B1-911F-57E2C91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1196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CONTRIBUTION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5338-1868-74C7-F7FC-83C705CF2DFA}"/>
              </a:ext>
            </a:extLst>
          </p:cNvPr>
          <p:cNvSpPr txBox="1"/>
          <p:nvPr/>
        </p:nvSpPr>
        <p:spPr>
          <a:xfrm>
            <a:off x="5410200" y="6664673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Department of Computer Science &amp; Engineering, DSCE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A27F35-966F-9EBC-AE29-032251586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8165"/>
              </p:ext>
            </p:extLst>
          </p:nvPr>
        </p:nvGraphicFramePr>
        <p:xfrm>
          <a:off x="939800" y="1631582"/>
          <a:ext cx="8051800" cy="362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49510538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273475698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1036287711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1087192980"/>
                    </a:ext>
                  </a:extLst>
                </a:gridCol>
              </a:tblGrid>
              <a:tr h="1813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RACHANA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RANJITA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RASHMIKA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SABA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87556"/>
                  </a:ext>
                </a:extLst>
              </a:tr>
              <a:tr h="1813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Signup/Login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MySQL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Homepage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Check Products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FDA page</a:t>
                      </a:r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Scan shipment 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Home page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Add products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86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790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cv</vt:lpstr>
      <vt:lpstr>  CONTENTS</vt:lpstr>
      <vt:lpstr>INTRODUCTION</vt:lpstr>
      <vt:lpstr>OBJECTIVE</vt:lpstr>
      <vt:lpstr>DESIGN DETAILS</vt:lpstr>
      <vt:lpstr>SOFTWARE TOOLS</vt:lpstr>
      <vt:lpstr>SOFTWARE TOOLS-DESCRIPTION</vt:lpstr>
      <vt:lpstr>SOFTWARE TOOLS-DESCRIPTION</vt:lpstr>
      <vt:lpstr>INDIVIDUAL CONTRIBUTION</vt:lpstr>
      <vt:lpstr>CO-GUIDE SUGGESTIONS</vt:lpstr>
      <vt:lpstr>PROJECT MANAGEMENT TOOL</vt:lpstr>
      <vt:lpstr>SCREENSHOTS</vt:lpstr>
      <vt:lpstr>SCREENSHOTS</vt:lpstr>
      <vt:lpstr>THANK YOU</vt:lpstr>
    </vt:vector>
  </TitlesOfParts>
  <Company>DSCE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Rashmika Satish</cp:lastModifiedBy>
  <cp:revision>32</cp:revision>
  <dcterms:created xsi:type="dcterms:W3CDTF">2013-03-22T06:20:01Z</dcterms:created>
  <dcterms:modified xsi:type="dcterms:W3CDTF">2023-05-26T15:58:02Z</dcterms:modified>
</cp:coreProperties>
</file>