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40251C-FEA3-4E9C-8F13-72EB724D5652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F719F04-959C-4A59-A035-8E37A148169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 err="1"/>
              <a:t>Keras</a:t>
            </a:r>
            <a:r>
              <a:rPr lang="en-US" altLang="zh-TW" sz="3200" dirty="0"/>
              <a:t> - MNIST </a:t>
            </a:r>
            <a:r>
              <a:rPr lang="zh-TW" altLang="en-US" sz="3200" dirty="0"/>
              <a:t>手寫數字辨識使用 </a:t>
            </a:r>
            <a:r>
              <a:rPr lang="en-US" altLang="zh-TW" sz="3200" dirty="0"/>
              <a:t>CNN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王清輝</a:t>
            </a:r>
            <a:endParaRPr lang="en-US" altLang="zh-TW" dirty="0" smtClean="0"/>
          </a:p>
          <a:p>
            <a:r>
              <a:rPr lang="en-US" altLang="zh-TW" dirty="0" smtClean="0"/>
              <a:t>2018/11/14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8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zh-TW" altLang="en-US" dirty="0"/>
              <a:t>進行神經元訓練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775992"/>
            <a:ext cx="79724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08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zh-TW" altLang="en-US" dirty="0"/>
              <a:t>進行神經元訓練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07" y="1340768"/>
            <a:ext cx="5476959" cy="5386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56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zh-TW" altLang="en-US" dirty="0"/>
              <a:t>進行神經元訓練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357438"/>
            <a:ext cx="79724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87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zh-TW" altLang="en-US" dirty="0"/>
              <a:t>進行神經元訓練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0102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55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zh-TW" altLang="en-US" dirty="0"/>
              <a:t>進行神經元訓練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988840"/>
            <a:ext cx="60579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98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 </a:t>
            </a:r>
            <a:r>
              <a:rPr lang="zh-TW" altLang="en-US" dirty="0"/>
              <a:t>評估模型準確率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3140968"/>
            <a:ext cx="80295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85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預測結果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7717"/>
            <a:ext cx="8127022" cy="154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62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預測結果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204864"/>
            <a:ext cx="804862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59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預測結果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132856"/>
            <a:ext cx="79914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408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 </a:t>
            </a:r>
            <a:r>
              <a:rPr lang="zh-TW" altLang="en-US" dirty="0"/>
              <a:t>顯示混淆矩陣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6" y="1412776"/>
            <a:ext cx="8020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60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宣告要使用到的函式庫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886075"/>
            <a:ext cx="80962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2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10. </a:t>
            </a:r>
            <a:r>
              <a:rPr lang="zh-TW" altLang="en-US" sz="3200" dirty="0"/>
              <a:t>利用 </a:t>
            </a:r>
            <a:r>
              <a:rPr lang="en-US" altLang="zh-TW" sz="3200" dirty="0" err="1"/>
              <a:t>DataFrame</a:t>
            </a:r>
            <a:r>
              <a:rPr lang="en-US" altLang="zh-TW" sz="3200" dirty="0"/>
              <a:t> </a:t>
            </a:r>
            <a:r>
              <a:rPr lang="zh-TW" altLang="en-US" sz="3200" dirty="0"/>
              <a:t>找出哪些測試樣本被誤認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276872"/>
            <a:ext cx="80105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67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資料預先處理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988840"/>
            <a:ext cx="80200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4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建立 </a:t>
            </a:r>
            <a:r>
              <a:rPr lang="en-US" altLang="zh-TW" dirty="0"/>
              <a:t>CNN </a:t>
            </a:r>
            <a:r>
              <a:rPr lang="zh-TW" altLang="en-US" dirty="0"/>
              <a:t>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564904"/>
            <a:ext cx="79438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9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建立 </a:t>
            </a:r>
            <a:r>
              <a:rPr lang="en-US" altLang="zh-TW" dirty="0"/>
              <a:t>CNN </a:t>
            </a:r>
            <a:r>
              <a:rPr lang="zh-TW" altLang="en-US" dirty="0"/>
              <a:t>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248378" cy="509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0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建立 </a:t>
            </a:r>
            <a:r>
              <a:rPr lang="en-US" altLang="zh-TW" dirty="0"/>
              <a:t>CNN </a:t>
            </a:r>
            <a:r>
              <a:rPr lang="zh-TW" altLang="en-US" dirty="0"/>
              <a:t>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9"/>
          <a:stretch/>
        </p:blipFill>
        <p:spPr bwMode="auto">
          <a:xfrm>
            <a:off x="528638" y="2299063"/>
            <a:ext cx="8086725" cy="267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3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建立分類模型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上面經過 </a:t>
            </a:r>
            <a:r>
              <a:rPr lang="en-US" altLang="zh-TW" sz="2000" dirty="0"/>
              <a:t>CNN </a:t>
            </a:r>
            <a:r>
              <a:rPr lang="zh-TW" altLang="en-US" sz="2000" dirty="0"/>
              <a:t>網路學習得到之圖像空間特徵需經過分類模型辨識圖片屬於 </a:t>
            </a:r>
            <a:r>
              <a:rPr lang="en-US" altLang="zh-TW" sz="2000" dirty="0"/>
              <a:t>0~9 </a:t>
            </a:r>
            <a:r>
              <a:rPr lang="zh-TW" altLang="en-US" sz="2000" dirty="0"/>
              <a:t>的哪一個</a:t>
            </a:r>
            <a:r>
              <a:rPr lang="en-US" altLang="zh-TW" sz="2000" dirty="0"/>
              <a:t>, </a:t>
            </a:r>
            <a:r>
              <a:rPr lang="zh-TW" altLang="en-US" sz="2000" dirty="0"/>
              <a:t>使用的分類模型是之前的 </a:t>
            </a:r>
            <a:r>
              <a:rPr lang="en-US" altLang="zh-TW" sz="2000" dirty="0"/>
              <a:t>MLP </a:t>
            </a:r>
            <a:r>
              <a:rPr lang="zh-TW" altLang="en-US" sz="2000" dirty="0"/>
              <a:t>多層感知器</a:t>
            </a:r>
            <a:r>
              <a:rPr lang="en-US" altLang="zh-TW" sz="2000" dirty="0"/>
              <a:t>, MLP </a:t>
            </a:r>
            <a:r>
              <a:rPr lang="zh-TW" altLang="en-US" sz="2000" dirty="0"/>
              <a:t>為全連接網路</a:t>
            </a:r>
            <a:r>
              <a:rPr lang="en-US" altLang="zh-TW" sz="2000" dirty="0"/>
              <a:t>, </a:t>
            </a:r>
            <a:r>
              <a:rPr lang="zh-TW" altLang="en-US" sz="2000" dirty="0"/>
              <a:t>是 </a:t>
            </a:r>
            <a:r>
              <a:rPr lang="en-US" altLang="zh-TW" sz="2000" dirty="0"/>
              <a:t>DNN (Deep Neural Network) </a:t>
            </a:r>
            <a:r>
              <a:rPr lang="zh-TW" altLang="en-US" sz="2000" dirty="0"/>
              <a:t>網路的</a:t>
            </a:r>
            <a:r>
              <a:rPr lang="zh-TW" altLang="en-US" sz="2000" dirty="0" smtClean="0"/>
              <a:t>一種</a:t>
            </a:r>
            <a:endParaRPr lang="en-US" altLang="zh-TW" sz="2000" dirty="0" smtClean="0"/>
          </a:p>
          <a:p>
            <a:endParaRPr lang="zh-TW" altLang="en-US" sz="2000" dirty="0"/>
          </a:p>
          <a:p>
            <a:r>
              <a:rPr lang="en-US" altLang="zh-TW" sz="2000" dirty="0"/>
              <a:t>MLP </a:t>
            </a:r>
            <a:r>
              <a:rPr lang="zh-TW" altLang="en-US" sz="2000" dirty="0"/>
              <a:t>分類模型為三層模型</a:t>
            </a:r>
            <a:r>
              <a:rPr lang="en-US" altLang="zh-TW" sz="2000" dirty="0"/>
              <a:t>:</a:t>
            </a:r>
          </a:p>
          <a:p>
            <a:r>
              <a:rPr lang="zh-TW" altLang="en-US" sz="2000" dirty="0"/>
              <a:t>平坦層</a:t>
            </a:r>
          </a:p>
          <a:p>
            <a:r>
              <a:rPr lang="zh-TW" altLang="en-US" sz="2000" dirty="0"/>
              <a:t>隱藏層</a:t>
            </a:r>
          </a:p>
          <a:p>
            <a:r>
              <a:rPr lang="zh-TW" altLang="en-US" sz="2000" dirty="0"/>
              <a:t>輸出層</a:t>
            </a:r>
          </a:p>
          <a:p>
            <a:endParaRPr lang="zh-TW" altLang="en-US" dirty="0"/>
          </a:p>
        </p:txBody>
      </p:sp>
      <p:pic>
        <p:nvPicPr>
          <p:cNvPr id="6150" name="Picture 6" descr="https://2.bp.blogspot.com/-ZI8kTn29iZw/WsOYBkLsxZI/AAAAAAAAJ5A/vPncpQA2CrIKuYHq0XSWrHW87vyWGpYIACLcBGAs/s1600/keras_cnn_mnist_model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5944660" cy="334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建立分類模型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04" y="1628800"/>
            <a:ext cx="81153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zh-TW" altLang="en-US" dirty="0"/>
              <a:t>顯示模型摘要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556792"/>
            <a:ext cx="80867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</TotalTime>
  <Words>177</Words>
  <Application>Microsoft Office PowerPoint</Application>
  <PresentationFormat>如螢幕大小 (4:3)</PresentationFormat>
  <Paragraphs>28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清晰度</vt:lpstr>
      <vt:lpstr>Keras - MNIST 手寫數字辨識使用 CNN</vt:lpstr>
      <vt:lpstr>1. 宣告要使用到的函式庫</vt:lpstr>
      <vt:lpstr>2. 資料預先處理</vt:lpstr>
      <vt:lpstr>3. 建立 CNN 模型</vt:lpstr>
      <vt:lpstr>3. 建立 CNN 模型</vt:lpstr>
      <vt:lpstr>3. 建立 CNN 模型</vt:lpstr>
      <vt:lpstr>4. 建立分類模型</vt:lpstr>
      <vt:lpstr>4. 建立分類模型</vt:lpstr>
      <vt:lpstr>5. 顯示模型摘要</vt:lpstr>
      <vt:lpstr>6. 進行神經元訓練</vt:lpstr>
      <vt:lpstr>6. 進行神經元訓練</vt:lpstr>
      <vt:lpstr>6. 進行神經元訓練</vt:lpstr>
      <vt:lpstr>6. 進行神經元訓練</vt:lpstr>
      <vt:lpstr>6. 進行神經元訓練</vt:lpstr>
      <vt:lpstr>7. 評估模型準確率</vt:lpstr>
      <vt:lpstr>8. 預測結果</vt:lpstr>
      <vt:lpstr>8. 預測結果</vt:lpstr>
      <vt:lpstr>8. 預測結果</vt:lpstr>
      <vt:lpstr>9. 顯示混淆矩陣</vt:lpstr>
      <vt:lpstr>10. 利用 DataFrame 找出哪些測試樣本被誤認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- MNIST 手寫數字辨識使用 CNN</dc:title>
  <dc:creator>I5302</dc:creator>
  <cp:lastModifiedBy>I5302</cp:lastModifiedBy>
  <cp:revision>3</cp:revision>
  <dcterms:created xsi:type="dcterms:W3CDTF">2018-11-14T03:22:08Z</dcterms:created>
  <dcterms:modified xsi:type="dcterms:W3CDTF">2018-11-14T03:42:27Z</dcterms:modified>
</cp:coreProperties>
</file>