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3D87921-ED44-43B8-9701-B55FAE391BA9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EB58A3-DC47-4A38-8DF9-FEBBE58550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密技寶典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5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甚麼是</a:t>
            </a:r>
            <a:r>
              <a:rPr lang="en-US" altLang="zh-TW" dirty="0" err="1" smtClean="0"/>
              <a:t>Nmap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Nmap</a:t>
            </a:r>
            <a:r>
              <a:rPr lang="zh-TW" altLang="en-US" sz="1800" dirty="0"/>
              <a:t>（網路對映器）是一款用於網路發現和安全審計的網路安全工具，它是自由軟體。軟體名字</a:t>
            </a:r>
            <a:r>
              <a:rPr lang="en-US" altLang="zh-TW" sz="1800" dirty="0" err="1"/>
              <a:t>Nmap</a:t>
            </a:r>
            <a:r>
              <a:rPr lang="zh-TW" altLang="en-US" sz="1800" dirty="0"/>
              <a:t>是</a:t>
            </a:r>
            <a:r>
              <a:rPr lang="en-US" altLang="zh-TW" sz="1800" dirty="0"/>
              <a:t>Network Mapper</a:t>
            </a:r>
            <a:r>
              <a:rPr lang="zh-TW" altLang="en-US" sz="1800" dirty="0"/>
              <a:t>的簡稱。通常情況下，</a:t>
            </a:r>
            <a:r>
              <a:rPr lang="en-US" altLang="zh-TW" sz="1800" dirty="0" err="1"/>
              <a:t>Nmap</a:t>
            </a:r>
            <a:r>
              <a:rPr lang="zh-TW" altLang="en-US" sz="1800" dirty="0"/>
              <a:t>用於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1"/>
            <a:r>
              <a:rPr lang="zh-TW" altLang="en-US" sz="1400" dirty="0"/>
              <a:t>列舉網路主機清單</a:t>
            </a:r>
          </a:p>
          <a:p>
            <a:pPr lvl="1"/>
            <a:r>
              <a:rPr lang="zh-TW" altLang="en-US" sz="1400" dirty="0"/>
              <a:t>管理服務更新排程</a:t>
            </a:r>
          </a:p>
          <a:p>
            <a:pPr lvl="1"/>
            <a:r>
              <a:rPr lang="zh-TW" altLang="en-US" sz="1400" dirty="0"/>
              <a:t>監控主機</a:t>
            </a:r>
          </a:p>
          <a:p>
            <a:pPr lvl="1"/>
            <a:r>
              <a:rPr lang="zh-TW" altLang="en-US" sz="1400" dirty="0"/>
              <a:t>服務執行</a:t>
            </a:r>
            <a:r>
              <a:rPr lang="zh-TW" altLang="en-US" sz="1400" dirty="0" smtClean="0"/>
              <a:t>狀況</a:t>
            </a:r>
            <a:endParaRPr lang="en-US" altLang="zh-TW" sz="1400" dirty="0" smtClean="0"/>
          </a:p>
          <a:p>
            <a:r>
              <a:rPr lang="en-US" altLang="zh-TW" sz="1800" dirty="0" err="1"/>
              <a:t>Nmap</a:t>
            </a:r>
            <a:r>
              <a:rPr lang="zh-TW" altLang="en-US" sz="1800" dirty="0"/>
              <a:t>可以檢測目標主機是否線上、埠開放情況、偵測執行的服務類型及版本資訊、偵測作業系統與裝置類型等資訊。 它是網路管理員必用的軟體之一，用以評估網路系統安全</a:t>
            </a:r>
            <a:endParaRPr lang="zh-TW" altLang="en-US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err="1"/>
              <a:t>Nmap</a:t>
            </a:r>
            <a:r>
              <a:rPr lang="zh-TW" altLang="en-US" sz="1800" dirty="0"/>
              <a:t>可在所有主要</a:t>
            </a:r>
            <a:r>
              <a:rPr lang="zh-TW" altLang="en-US" sz="1800" dirty="0" smtClean="0"/>
              <a:t>的操作</a:t>
            </a:r>
            <a:r>
              <a:rPr lang="zh-TW" altLang="en-US" sz="1800" dirty="0"/>
              <a:t>系統上運行，官方二進制包可用於</a:t>
            </a:r>
            <a:r>
              <a:rPr lang="en-US" altLang="zh-TW" sz="1800" dirty="0" smtClean="0"/>
              <a:t>Linux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Windows</a:t>
            </a:r>
            <a:r>
              <a:rPr lang="zh-TW" altLang="en-US" sz="1800" dirty="0"/>
              <a:t>和</a:t>
            </a:r>
            <a:r>
              <a:rPr lang="en-US" altLang="zh-TW" sz="1800" dirty="0"/>
              <a:t>Mac OS </a:t>
            </a:r>
            <a:r>
              <a:rPr lang="en-US" altLang="zh-TW" sz="1800" dirty="0" smtClean="0"/>
              <a:t>X</a:t>
            </a:r>
            <a:r>
              <a:rPr lang="zh-TW" altLang="en-US" sz="1800" dirty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230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偵測主機是否開機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最簡單的</a:t>
            </a:r>
            <a:r>
              <a:rPr lang="zh-TW" altLang="en-US" sz="1800" dirty="0"/>
              <a:t>方式是使用</a:t>
            </a:r>
            <a:r>
              <a:rPr lang="en-US" altLang="zh-TW" sz="1800" dirty="0" smtClean="0"/>
              <a:t>ping</a:t>
            </a:r>
            <a:r>
              <a:rPr lang="zh-TW" altLang="en-US" sz="1800" dirty="0" smtClean="0"/>
              <a:t>是否回應封包，在</a:t>
            </a:r>
            <a:r>
              <a:rPr lang="en-US" altLang="zh-TW" sz="1800" dirty="0" err="1" smtClean="0"/>
              <a:t>linux</a:t>
            </a:r>
            <a:r>
              <a:rPr lang="zh-TW" altLang="en-US" sz="1800" dirty="0" smtClean="0"/>
              <a:t>使用會無限傳送，所以用</a:t>
            </a:r>
            <a:r>
              <a:rPr lang="en-US" altLang="zh-TW" sz="1800" dirty="0" smtClean="0"/>
              <a:t>-c </a:t>
            </a:r>
            <a:r>
              <a:rPr lang="zh-TW" altLang="en-US" sz="1800" dirty="0" smtClean="0"/>
              <a:t>限制傳送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次，</a:t>
            </a:r>
            <a:r>
              <a:rPr lang="en-US" altLang="zh-TW" sz="1800" dirty="0" smtClean="0"/>
              <a:t>windows</a:t>
            </a:r>
            <a:r>
              <a:rPr lang="zh-TW" altLang="en-US" sz="1800" dirty="0" smtClean="0"/>
              <a:t>預設為</a:t>
            </a:r>
            <a:r>
              <a:rPr lang="en-US" altLang="zh-TW" sz="1800" dirty="0" smtClean="0"/>
              <a:t>4</a:t>
            </a:r>
            <a:r>
              <a:rPr lang="zh-TW" altLang="en-US" sz="1800" dirty="0" smtClean="0"/>
              <a:t>次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dirty="0"/>
              <a:t>也可以透過</a:t>
            </a:r>
            <a:r>
              <a:rPr lang="en-US" altLang="zh-TW" sz="1800" dirty="0" err="1" smtClean="0"/>
              <a:t>nmap</a:t>
            </a:r>
            <a:r>
              <a:rPr lang="zh-TW" altLang="en-US" sz="1800" dirty="0" smtClean="0"/>
              <a:t>使用</a:t>
            </a:r>
            <a:r>
              <a:rPr lang="en-US" altLang="zh-TW" sz="1800" dirty="0" smtClean="0"/>
              <a:t>ping scan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pPr marL="118872" indent="0">
              <a:buNone/>
            </a:pPr>
            <a:endParaRPr lang="zh-TW" altLang="en-US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60809" y="2420888"/>
            <a:ext cx="7571631" cy="15696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Calibri Light" pitchFamily="34" charset="0"/>
              </a:rPr>
              <a:t>root@kali</a:t>
            </a:r>
            <a:r>
              <a:rPr lang="en-US" altLang="zh-TW" sz="1200" dirty="0" smtClean="0">
                <a:latin typeface="Calibri Light" pitchFamily="34" charset="0"/>
              </a:rPr>
              <a:t>:~# ping -c 2 120.114.135.210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PING 120.114.135.210 (120.114.135.210) 56(84) bytes of data.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64 bytes from 120.114.135.210: </a:t>
            </a:r>
            <a:r>
              <a:rPr lang="en-US" altLang="zh-TW" sz="1200" dirty="0" err="1" smtClean="0">
                <a:latin typeface="Calibri Light" pitchFamily="34" charset="0"/>
              </a:rPr>
              <a:t>icmp_seq</a:t>
            </a:r>
            <a:r>
              <a:rPr lang="en-US" altLang="zh-TW" sz="1200" dirty="0" smtClean="0">
                <a:latin typeface="Calibri Light" pitchFamily="34" charset="0"/>
              </a:rPr>
              <a:t>=1 </a:t>
            </a:r>
            <a:r>
              <a:rPr lang="en-US" altLang="zh-TW" sz="1200" dirty="0" err="1" smtClean="0">
                <a:latin typeface="Calibri Light" pitchFamily="34" charset="0"/>
              </a:rPr>
              <a:t>ttl</a:t>
            </a:r>
            <a:r>
              <a:rPr lang="en-US" altLang="zh-TW" sz="1200" dirty="0" smtClean="0">
                <a:latin typeface="Calibri Light" pitchFamily="34" charset="0"/>
              </a:rPr>
              <a:t>=63 time=0.580 </a:t>
            </a:r>
            <a:r>
              <a:rPr lang="en-US" altLang="zh-TW" sz="1200" dirty="0" err="1" smtClean="0">
                <a:latin typeface="Calibri Light" pitchFamily="34" charset="0"/>
              </a:rPr>
              <a:t>ms</a:t>
            </a:r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64 bytes from 120.114.135.210: </a:t>
            </a:r>
            <a:r>
              <a:rPr lang="en-US" altLang="zh-TW" sz="1200" dirty="0" err="1" smtClean="0">
                <a:latin typeface="Calibri Light" pitchFamily="34" charset="0"/>
              </a:rPr>
              <a:t>icmp_seq</a:t>
            </a:r>
            <a:r>
              <a:rPr lang="en-US" altLang="zh-TW" sz="1200" dirty="0" smtClean="0">
                <a:latin typeface="Calibri Light" pitchFamily="34" charset="0"/>
              </a:rPr>
              <a:t>=2 </a:t>
            </a:r>
            <a:r>
              <a:rPr lang="en-US" altLang="zh-TW" sz="1200" dirty="0" err="1" smtClean="0">
                <a:latin typeface="Calibri Light" pitchFamily="34" charset="0"/>
              </a:rPr>
              <a:t>ttl</a:t>
            </a:r>
            <a:r>
              <a:rPr lang="en-US" altLang="zh-TW" sz="1200" dirty="0" smtClean="0">
                <a:latin typeface="Calibri Light" pitchFamily="34" charset="0"/>
              </a:rPr>
              <a:t>=63 time=0.365 </a:t>
            </a:r>
            <a:r>
              <a:rPr lang="en-US" altLang="zh-TW" sz="1200" dirty="0" err="1" smtClean="0">
                <a:latin typeface="Calibri Light" pitchFamily="34" charset="0"/>
              </a:rPr>
              <a:t>ms</a:t>
            </a:r>
            <a:endParaRPr lang="en-US" altLang="zh-TW" sz="1200" dirty="0" smtClean="0">
              <a:latin typeface="Calibri Light" pitchFamily="34" charset="0"/>
            </a:endParaRPr>
          </a:p>
          <a:p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--- 120.114.135.210 ping statistics ---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2 packets transmitted, 2 received, 0% packet loss, time 27ms</a:t>
            </a:r>
          </a:p>
          <a:p>
            <a:r>
              <a:rPr lang="en-US" altLang="zh-TW" sz="1200" dirty="0" err="1" smtClean="0">
                <a:latin typeface="Calibri Light" pitchFamily="34" charset="0"/>
              </a:rPr>
              <a:t>rtt</a:t>
            </a:r>
            <a:r>
              <a:rPr lang="en-US" altLang="zh-TW" sz="1200" dirty="0" smtClean="0">
                <a:latin typeface="Calibri Light" pitchFamily="34" charset="0"/>
              </a:rPr>
              <a:t> min/</a:t>
            </a:r>
            <a:r>
              <a:rPr lang="en-US" altLang="zh-TW" sz="1200" dirty="0" err="1" smtClean="0">
                <a:latin typeface="Calibri Light" pitchFamily="34" charset="0"/>
              </a:rPr>
              <a:t>avg</a:t>
            </a:r>
            <a:r>
              <a:rPr lang="en-US" altLang="zh-TW" sz="1200" dirty="0" smtClean="0">
                <a:latin typeface="Calibri Light" pitchFamily="34" charset="0"/>
              </a:rPr>
              <a:t>/max/</a:t>
            </a:r>
            <a:r>
              <a:rPr lang="en-US" altLang="zh-TW" sz="1200" dirty="0" err="1" smtClean="0">
                <a:latin typeface="Calibri Light" pitchFamily="34" charset="0"/>
              </a:rPr>
              <a:t>mdev</a:t>
            </a:r>
            <a:r>
              <a:rPr lang="en-US" altLang="zh-TW" sz="1200" dirty="0" smtClean="0">
                <a:latin typeface="Calibri Light" pitchFamily="34" charset="0"/>
              </a:rPr>
              <a:t> = 0.365/0.472/0.580/0.109 </a:t>
            </a:r>
            <a:r>
              <a:rPr lang="en-US" altLang="zh-TW" sz="1200" dirty="0" err="1" smtClean="0">
                <a:latin typeface="Calibri Light" pitchFamily="34" charset="0"/>
              </a:rPr>
              <a:t>ms</a:t>
            </a:r>
            <a:endParaRPr lang="zh-TW" altLang="en-US" sz="1200" dirty="0">
              <a:latin typeface="Calibri Light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60808" y="4365104"/>
            <a:ext cx="7571631" cy="10156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Calibri Light" pitchFamily="34" charset="0"/>
              </a:rPr>
              <a:t>root@kali</a:t>
            </a:r>
            <a:r>
              <a:rPr lang="en-US" altLang="zh-TW" sz="1200" dirty="0" smtClean="0">
                <a:latin typeface="Calibri Light" pitchFamily="34" charset="0"/>
              </a:rPr>
              <a:t>:~# </a:t>
            </a:r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-</a:t>
            </a:r>
            <a:r>
              <a:rPr lang="en-US" altLang="zh-TW" sz="1200" dirty="0" err="1" smtClean="0">
                <a:latin typeface="Calibri Light" pitchFamily="34" charset="0"/>
              </a:rPr>
              <a:t>sP</a:t>
            </a:r>
            <a:r>
              <a:rPr lang="en-US" altLang="zh-TW" sz="1200" dirty="0" smtClean="0">
                <a:latin typeface="Calibri Light" pitchFamily="34" charset="0"/>
              </a:rPr>
              <a:t> 120.114.135.210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Starting </a:t>
            </a:r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7.70 ( https://nmap.org ) at 2018-12-18 22:49 EST</a:t>
            </a:r>
          </a:p>
          <a:p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scan report for 120-114-135-210.ksu.edu.tw (120.114.135.210)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Host is up (0.00023s latency).</a:t>
            </a:r>
          </a:p>
          <a:p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done: 1 IP address (1 host up) scanned in 0.09 seconds</a:t>
            </a:r>
          </a:p>
        </p:txBody>
      </p:sp>
    </p:spTree>
    <p:extLst>
      <p:ext uri="{BB962C8B-B14F-4D97-AF65-F5344CB8AC3E}">
        <p14:creationId xmlns:p14="http://schemas.microsoft.com/office/powerpoint/2010/main" val="11429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偵測主機是否開機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256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但有些站台會把 </a:t>
            </a:r>
            <a:r>
              <a:rPr lang="en-US" altLang="zh-TW" sz="1800" dirty="0"/>
              <a:t>ICMP </a:t>
            </a:r>
            <a:r>
              <a:rPr lang="zh-TW" altLang="en-US" sz="1800" dirty="0"/>
              <a:t>的 </a:t>
            </a:r>
            <a:r>
              <a:rPr lang="en-US" altLang="zh-TW" sz="1800" dirty="0"/>
              <a:t>Echo Request </a:t>
            </a:r>
            <a:r>
              <a:rPr lang="zh-TW" altLang="en-US" sz="1800" dirty="0"/>
              <a:t>封包給關掉 </a:t>
            </a:r>
            <a:r>
              <a:rPr lang="en-US" altLang="zh-TW" sz="1800" dirty="0"/>
              <a:t>(</a:t>
            </a:r>
            <a:r>
              <a:rPr lang="zh-TW" altLang="en-US" sz="1800" dirty="0"/>
              <a:t>例如</a:t>
            </a:r>
            <a:r>
              <a:rPr lang="en-US" altLang="zh-TW" sz="1800" dirty="0"/>
              <a:t>Microsoft.com)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zh-TW" altLang="en-US" sz="1800" dirty="0" smtClean="0"/>
              <a:t>在</a:t>
            </a:r>
            <a:r>
              <a:rPr lang="zh-TW" altLang="en-US" sz="1800" dirty="0"/>
              <a:t>這種情況下可利用發送 </a:t>
            </a:r>
            <a:r>
              <a:rPr lang="en-US" altLang="zh-TW" sz="1800" dirty="0"/>
              <a:t>TCP Ping </a:t>
            </a:r>
            <a:r>
              <a:rPr lang="zh-TW" altLang="en-US" sz="1800" dirty="0"/>
              <a:t>送一個 </a:t>
            </a:r>
            <a:r>
              <a:rPr lang="en-US" altLang="zh-TW" sz="1800" dirty="0"/>
              <a:t>ACK </a:t>
            </a:r>
            <a:r>
              <a:rPr lang="zh-TW" altLang="en-US" sz="1800" dirty="0"/>
              <a:t>到目標網路上的每個主機。網路上的主機如果在線，則會返回一個 </a:t>
            </a:r>
            <a:r>
              <a:rPr lang="en-US" altLang="zh-TW" sz="1800" dirty="0"/>
              <a:t>TCP RST </a:t>
            </a:r>
            <a:r>
              <a:rPr lang="zh-TW" altLang="en-US" sz="1800" dirty="0"/>
              <a:t>響應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zh-TW" altLang="en-US" sz="1800" dirty="0" smtClean="0"/>
              <a:t>使用</a:t>
            </a:r>
            <a:r>
              <a:rPr lang="zh-TW" altLang="en-US" sz="1800" dirty="0"/>
              <a:t>帶有 </a:t>
            </a:r>
            <a:r>
              <a:rPr lang="en-US" altLang="zh-TW" sz="1800" dirty="0"/>
              <a:t>Ping </a:t>
            </a:r>
            <a:r>
              <a:rPr lang="zh-TW" altLang="en-US" sz="1800" dirty="0"/>
              <a:t>掃描的 </a:t>
            </a:r>
            <a:r>
              <a:rPr lang="en-US" altLang="zh-TW" sz="1800" dirty="0"/>
              <a:t>TCP Ping </a:t>
            </a:r>
            <a:r>
              <a:rPr lang="zh-TW" altLang="en-US" sz="1800" dirty="0"/>
              <a:t>選項，也就是 </a:t>
            </a:r>
            <a:r>
              <a:rPr lang="en-US" altLang="zh-TW" sz="1800" dirty="0"/>
              <a:t>-PT </a:t>
            </a:r>
            <a:r>
              <a:rPr lang="zh-TW" altLang="en-US" sz="1800" dirty="0"/>
              <a:t>選項可以對網絡上指定 </a:t>
            </a:r>
            <a:r>
              <a:rPr lang="en-US" altLang="zh-TW" sz="1800" dirty="0"/>
              <a:t>Port </a:t>
            </a:r>
            <a:r>
              <a:rPr lang="zh-TW" altLang="en-US" sz="1800" dirty="0"/>
              <a:t>進行掃描，它將可能通過目標邊界路由器甚至是防火牆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r>
              <a:rPr lang="zh-TW" altLang="en-US" sz="1800" dirty="0" smtClean="0"/>
              <a:t>注意</a:t>
            </a:r>
            <a:r>
              <a:rPr lang="zh-TW" altLang="en-US" sz="1800" dirty="0"/>
              <a:t>，被探測的主機上的目標 </a:t>
            </a:r>
            <a:r>
              <a:rPr lang="en-US" altLang="zh-TW" sz="1800" dirty="0"/>
              <a:t>Port </a:t>
            </a:r>
            <a:r>
              <a:rPr lang="zh-TW" altLang="en-US" sz="1800" dirty="0"/>
              <a:t>無須打開，關鍵取決於是否在網路上。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60808" y="3212976"/>
            <a:ext cx="7571631" cy="36009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Calibri Light" pitchFamily="34" charset="0"/>
              </a:rPr>
              <a:t>root@kali</a:t>
            </a:r>
            <a:r>
              <a:rPr lang="en-US" altLang="zh-TW" sz="1200" dirty="0" smtClean="0">
                <a:latin typeface="Calibri Light" pitchFamily="34" charset="0"/>
              </a:rPr>
              <a:t>:~# </a:t>
            </a:r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-PT 120.114.135.210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Starting </a:t>
            </a:r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7.70 ( https://nmap.org ) at 2018-12-18 22:54 EST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Stats: 0:00:39 elapsed; 0 hosts completed (1 up), 1 undergoing SYN Stealth Scan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SYN Stealth Scan Timing: About 46.60% done; ETC: 22:56 (0:00:46 remaining)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Stats: 0:00:40 elapsed; 0 hosts completed (1 up), 1 undergoing SYN Stealth Scan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SYN Stealth Scan Timing: About 47.30% done; ETC: 22:56 (0:00:46 remaining)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Stats: 0:00:46 elapsed; 0 hosts completed (1 up), 1 undergoing SYN Stealth Scan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SYN Stealth Scan Timing: About 52.03% done; ETC: 22:56 (0:00:43 remaining)</a:t>
            </a:r>
          </a:p>
          <a:p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scan report for 120-114-135-210.ksu.edu.tw (120.114.135.210)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Host is up (1.0s latency).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Not shown: 995 closed ports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PORT     STATE SERVICE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22/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  open  </a:t>
            </a:r>
            <a:r>
              <a:rPr lang="en-US" altLang="zh-TW" sz="1200" dirty="0" err="1" smtClean="0">
                <a:latin typeface="Calibri Light" pitchFamily="34" charset="0"/>
              </a:rPr>
              <a:t>ssh</a:t>
            </a:r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80/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  open  http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3000/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open  </a:t>
            </a:r>
            <a:r>
              <a:rPr lang="en-US" altLang="zh-TW" sz="1200" dirty="0" err="1" smtClean="0">
                <a:latin typeface="Calibri Light" pitchFamily="34" charset="0"/>
              </a:rPr>
              <a:t>ppp</a:t>
            </a:r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5001/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open  </a:t>
            </a:r>
            <a:r>
              <a:rPr lang="en-US" altLang="zh-TW" sz="1200" dirty="0" err="1" smtClean="0">
                <a:latin typeface="Calibri Light" pitchFamily="34" charset="0"/>
              </a:rPr>
              <a:t>commplex</a:t>
            </a:r>
            <a:r>
              <a:rPr lang="en-US" altLang="zh-TW" sz="1200" dirty="0" smtClean="0">
                <a:latin typeface="Calibri Light" pitchFamily="34" charset="0"/>
              </a:rPr>
              <a:t>-link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8081/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open  </a:t>
            </a:r>
            <a:r>
              <a:rPr lang="en-US" altLang="zh-TW" sz="1200" dirty="0" err="1" smtClean="0">
                <a:latin typeface="Calibri Light" pitchFamily="34" charset="0"/>
              </a:rPr>
              <a:t>blackice</a:t>
            </a:r>
            <a:r>
              <a:rPr lang="en-US" altLang="zh-TW" sz="1200" dirty="0" smtClean="0">
                <a:latin typeface="Calibri Light" pitchFamily="34" charset="0"/>
              </a:rPr>
              <a:t>-icecap</a:t>
            </a:r>
          </a:p>
          <a:p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done: 1 IP address (1 host up) scanned in 85.86 seconds</a:t>
            </a:r>
          </a:p>
        </p:txBody>
      </p:sp>
    </p:spTree>
    <p:extLst>
      <p:ext uri="{BB962C8B-B14F-4D97-AF65-F5344CB8AC3E}">
        <p14:creationId xmlns:p14="http://schemas.microsoft.com/office/powerpoint/2010/main" val="244081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偵測主機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需要作業系統資訊，可以使用 </a:t>
            </a:r>
            <a:r>
              <a:rPr lang="en-US" altLang="zh-TW" sz="1800" dirty="0"/>
              <a:t>-O </a:t>
            </a:r>
            <a:r>
              <a:rPr lang="zh-TW" altLang="en-US" sz="1800" dirty="0" smtClean="0"/>
              <a:t>參數：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可以看到是偵測的主機是使用虛擬機，硬碟格式是</a:t>
            </a:r>
            <a:r>
              <a:rPr lang="en-US" altLang="zh-TW" sz="1800" dirty="0" smtClean="0"/>
              <a:t>Qcow2</a:t>
            </a:r>
          </a:p>
          <a:p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0808" y="2204864"/>
            <a:ext cx="7571631" cy="36009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Calibri Light" pitchFamily="34" charset="0"/>
              </a:rPr>
              <a:t>root@kali</a:t>
            </a:r>
            <a:r>
              <a:rPr lang="en-US" altLang="zh-TW" sz="1200" dirty="0" smtClean="0">
                <a:latin typeface="Calibri Light" pitchFamily="34" charset="0"/>
              </a:rPr>
              <a:t>:~# </a:t>
            </a:r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-O 120.114.135.210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Starting </a:t>
            </a:r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7.70 ( https://nmap.org ) at 2018-12-18 22:59 EST</a:t>
            </a:r>
          </a:p>
          <a:p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scan report for 120-114-135-210.ksu.edu.tw (120.114.135.210)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Host is up (0.071s latency).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Not shown: 995 closed ports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PORT     STATE SERVICE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22/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  open  </a:t>
            </a:r>
            <a:r>
              <a:rPr lang="en-US" altLang="zh-TW" sz="1200" dirty="0" err="1" smtClean="0">
                <a:latin typeface="Calibri Light" pitchFamily="34" charset="0"/>
              </a:rPr>
              <a:t>ssh</a:t>
            </a:r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80/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  open  http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3000/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open  </a:t>
            </a:r>
            <a:r>
              <a:rPr lang="en-US" altLang="zh-TW" sz="1200" dirty="0" err="1" smtClean="0">
                <a:latin typeface="Calibri Light" pitchFamily="34" charset="0"/>
              </a:rPr>
              <a:t>ppp</a:t>
            </a:r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5001/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open  </a:t>
            </a:r>
            <a:r>
              <a:rPr lang="en-US" altLang="zh-TW" sz="1200" dirty="0" err="1" smtClean="0">
                <a:latin typeface="Calibri Light" pitchFamily="34" charset="0"/>
              </a:rPr>
              <a:t>commplex</a:t>
            </a:r>
            <a:r>
              <a:rPr lang="en-US" altLang="zh-TW" sz="1200" dirty="0" smtClean="0">
                <a:latin typeface="Calibri Light" pitchFamily="34" charset="0"/>
              </a:rPr>
              <a:t>-link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8081/</a:t>
            </a:r>
            <a:r>
              <a:rPr lang="en-US" altLang="zh-TW" sz="1200" dirty="0" err="1" smtClean="0">
                <a:latin typeface="Calibri Light" pitchFamily="34" charset="0"/>
              </a:rPr>
              <a:t>tcp</a:t>
            </a:r>
            <a:r>
              <a:rPr lang="en-US" altLang="zh-TW" sz="1200" dirty="0" smtClean="0">
                <a:latin typeface="Calibri Light" pitchFamily="34" charset="0"/>
              </a:rPr>
              <a:t> open  </a:t>
            </a:r>
            <a:r>
              <a:rPr lang="en-US" altLang="zh-TW" sz="1200" dirty="0" err="1" smtClean="0">
                <a:latin typeface="Calibri Light" pitchFamily="34" charset="0"/>
              </a:rPr>
              <a:t>blackice</a:t>
            </a:r>
            <a:r>
              <a:rPr lang="en-US" altLang="zh-TW" sz="1200" dirty="0" smtClean="0">
                <a:latin typeface="Calibri Light" pitchFamily="34" charset="0"/>
              </a:rPr>
              <a:t>-icecap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Device type: </a:t>
            </a:r>
            <a:r>
              <a:rPr lang="en-US" altLang="zh-TW" sz="1200" dirty="0" err="1" smtClean="0">
                <a:latin typeface="Calibri Light" pitchFamily="34" charset="0"/>
              </a:rPr>
              <a:t>bridge|general</a:t>
            </a:r>
            <a:r>
              <a:rPr lang="en-US" altLang="zh-TW" sz="1200" dirty="0" smtClean="0">
                <a:latin typeface="Calibri Light" pitchFamily="34" charset="0"/>
              </a:rPr>
              <a:t> purpose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Running (JUST GUESSING): Oracle </a:t>
            </a:r>
            <a:r>
              <a:rPr lang="en-US" altLang="zh-TW" sz="1200" dirty="0" err="1" smtClean="0">
                <a:latin typeface="Calibri Light" pitchFamily="34" charset="0"/>
              </a:rPr>
              <a:t>Virtualbox</a:t>
            </a:r>
            <a:r>
              <a:rPr lang="en-US" altLang="zh-TW" sz="1200" dirty="0" smtClean="0">
                <a:latin typeface="Calibri Light" pitchFamily="34" charset="0"/>
              </a:rPr>
              <a:t> (96%), QEMU (95%)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OS CPE: </a:t>
            </a:r>
            <a:r>
              <a:rPr lang="en-US" altLang="zh-TW" sz="1200" dirty="0" err="1" smtClean="0">
                <a:latin typeface="Calibri Light" pitchFamily="34" charset="0"/>
              </a:rPr>
              <a:t>cpe</a:t>
            </a:r>
            <a:r>
              <a:rPr lang="en-US" altLang="zh-TW" sz="1200" dirty="0" smtClean="0">
                <a:latin typeface="Calibri Light" pitchFamily="34" charset="0"/>
              </a:rPr>
              <a:t>:/</a:t>
            </a:r>
            <a:r>
              <a:rPr lang="en-US" altLang="zh-TW" sz="1200" dirty="0" err="1" smtClean="0">
                <a:latin typeface="Calibri Light" pitchFamily="34" charset="0"/>
              </a:rPr>
              <a:t>o:oracle:virtualbox</a:t>
            </a:r>
            <a:r>
              <a:rPr lang="en-US" altLang="zh-TW" sz="1200" dirty="0" smtClean="0">
                <a:latin typeface="Calibri Light" pitchFamily="34" charset="0"/>
              </a:rPr>
              <a:t> </a:t>
            </a:r>
            <a:r>
              <a:rPr lang="en-US" altLang="zh-TW" sz="1200" dirty="0" err="1" smtClean="0">
                <a:latin typeface="Calibri Light" pitchFamily="34" charset="0"/>
              </a:rPr>
              <a:t>cpe</a:t>
            </a:r>
            <a:r>
              <a:rPr lang="en-US" altLang="zh-TW" sz="1200" dirty="0" smtClean="0">
                <a:latin typeface="Calibri Light" pitchFamily="34" charset="0"/>
              </a:rPr>
              <a:t>:/</a:t>
            </a:r>
            <a:r>
              <a:rPr lang="en-US" altLang="zh-TW" sz="1200" dirty="0" err="1" smtClean="0">
                <a:latin typeface="Calibri Light" pitchFamily="34" charset="0"/>
              </a:rPr>
              <a:t>a:qemu:qemu</a:t>
            </a:r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Aggressive OS guesses: Oracle </a:t>
            </a:r>
            <a:r>
              <a:rPr lang="en-US" altLang="zh-TW" sz="1200" dirty="0" err="1" smtClean="0">
                <a:latin typeface="Calibri Light" pitchFamily="34" charset="0"/>
              </a:rPr>
              <a:t>Virtualbox</a:t>
            </a:r>
            <a:r>
              <a:rPr lang="en-US" altLang="zh-TW" sz="1200" dirty="0" smtClean="0">
                <a:latin typeface="Calibri Light" pitchFamily="34" charset="0"/>
              </a:rPr>
              <a:t> (96%), QEMU user mode network gateway (95%)</a:t>
            </a:r>
          </a:p>
          <a:p>
            <a:r>
              <a:rPr lang="en-US" altLang="zh-TW" sz="1200" dirty="0" smtClean="0">
                <a:latin typeface="Calibri Light" pitchFamily="34" charset="0"/>
              </a:rPr>
              <a:t>No exact OS matches for host (test conditions non-ideal).</a:t>
            </a:r>
          </a:p>
          <a:p>
            <a:endParaRPr lang="en-US" altLang="zh-TW" sz="1200" dirty="0" smtClean="0">
              <a:latin typeface="Calibri Light" pitchFamily="34" charset="0"/>
            </a:endParaRPr>
          </a:p>
          <a:p>
            <a:r>
              <a:rPr lang="en-US" altLang="zh-TW" sz="1200" dirty="0" smtClean="0">
                <a:latin typeface="Calibri Light" pitchFamily="34" charset="0"/>
              </a:rPr>
              <a:t>OS detection performed. Please report any incorrect results at https://nmap.org/submit/ .</a:t>
            </a:r>
          </a:p>
          <a:p>
            <a:r>
              <a:rPr lang="en-US" altLang="zh-TW" sz="1200" dirty="0" err="1" smtClean="0">
                <a:latin typeface="Calibri Light" pitchFamily="34" charset="0"/>
              </a:rPr>
              <a:t>Nmap</a:t>
            </a:r>
            <a:r>
              <a:rPr lang="en-US" altLang="zh-TW" sz="1200" dirty="0" smtClean="0">
                <a:latin typeface="Calibri Light" pitchFamily="34" charset="0"/>
              </a:rPr>
              <a:t> done: 1 IP address (1 host up) scanned in 15.36 seconds</a:t>
            </a:r>
          </a:p>
        </p:txBody>
      </p:sp>
    </p:spTree>
    <p:extLst>
      <p:ext uri="{BB962C8B-B14F-4D97-AF65-F5344CB8AC3E}">
        <p14:creationId xmlns:p14="http://schemas.microsoft.com/office/powerpoint/2010/main" val="58366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0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Finger printing</a:t>
            </a:r>
          </a:p>
          <a:p>
            <a:r>
              <a:rPr lang="zh-TW" altLang="en-US" dirty="0"/>
              <a:t>主機是否</a:t>
            </a:r>
            <a:r>
              <a:rPr lang="zh-TW" altLang="en-US" dirty="0" smtClean="0"/>
              <a:t>存活</a:t>
            </a:r>
            <a:endParaRPr lang="en-US" altLang="zh-TW" dirty="0" smtClean="0"/>
          </a:p>
          <a:p>
            <a:r>
              <a:rPr lang="en-US" altLang="zh-TW" dirty="0" smtClean="0"/>
              <a:t>NSE</a:t>
            </a:r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74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時裝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</TotalTime>
  <Words>756</Words>
  <Application>Microsoft Office PowerPoint</Application>
  <PresentationFormat>如螢幕大小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模組</vt:lpstr>
      <vt:lpstr>Nmap 密技寶典</vt:lpstr>
      <vt:lpstr>甚麼是Nmap?</vt:lpstr>
      <vt:lpstr>偵測主機是否開機</vt:lpstr>
      <vt:lpstr>偵測主機是否開機</vt:lpstr>
      <vt:lpstr>偵測主機系統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密技寶典</dc:title>
  <dc:creator>I5302</dc:creator>
  <cp:lastModifiedBy>I5302</cp:lastModifiedBy>
  <cp:revision>7</cp:revision>
  <dcterms:created xsi:type="dcterms:W3CDTF">2018-12-19T03:21:06Z</dcterms:created>
  <dcterms:modified xsi:type="dcterms:W3CDTF">2018-12-19T04:04:06Z</dcterms:modified>
</cp:coreProperties>
</file>