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56" r:id="rId2"/>
    <p:sldId id="371" r:id="rId3"/>
    <p:sldId id="372" r:id="rId4"/>
    <p:sldId id="373" r:id="rId5"/>
    <p:sldId id="374" r:id="rId6"/>
    <p:sldId id="375" r:id="rId7"/>
    <p:sldId id="376" r:id="rId8"/>
    <p:sldId id="377" r:id="rId9"/>
    <p:sldId id="378" r:id="rId10"/>
    <p:sldId id="384" r:id="rId11"/>
    <p:sldId id="385" r:id="rId12"/>
    <p:sldId id="386" r:id="rId13"/>
    <p:sldId id="387" r:id="rId14"/>
    <p:sldId id="388" r:id="rId15"/>
    <p:sldId id="379" r:id="rId16"/>
    <p:sldId id="380" r:id="rId17"/>
    <p:sldId id="381" r:id="rId18"/>
    <p:sldId id="382" r:id="rId19"/>
  </p:sldIdLst>
  <p:sldSz cx="9144000" cy="5143500" type="screen16x9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5F5C5C"/>
    <a:srgbClr val="888382"/>
    <a:srgbClr val="4F4E4E"/>
    <a:srgbClr val="663F2E"/>
    <a:srgbClr val="768EA9"/>
    <a:srgbClr val="508CC2"/>
    <a:srgbClr val="2E75B5"/>
    <a:srgbClr val="0069B8"/>
    <a:srgbClr val="0056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35" autoAdjust="0"/>
    <p:restoredTop sz="94660" autoAdjust="0"/>
  </p:normalViewPr>
  <p:slideViewPr>
    <p:cSldViewPr>
      <p:cViewPr varScale="1">
        <p:scale>
          <a:sx n="149" d="100"/>
          <a:sy n="149" d="100"/>
        </p:scale>
        <p:origin x="138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>
                <a:ea typeface="微软雅黑" panose="020B0503020204020204" pitchFamily="34" charset="-122"/>
              </a:rPr>
              <a:t>2019/1/16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>
                <a:ea typeface="微软雅黑" panose="020B0503020204020204" pitchFamily="34" charset="-122"/>
              </a:rPr>
              <a:t>‹#›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A2B73EA-EE91-4E33-A9C1-8BF5DD7139A2}" type="datetimeFigureOut">
              <a:rPr lang="zh-CN" altLang="en-US" smtClean="0"/>
              <a:pPr/>
              <a:t>2019/1/16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7392B679-AE23-4750-8FB0-6513430B895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53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444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331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580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072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836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691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0582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841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739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42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767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85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354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032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750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496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430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>
                <a:ea typeface="微软雅黑" panose="020B0503020204020204" pitchFamily="34" charset="-122"/>
              </a:defRPr>
            </a:lvl1pPr>
            <a:lvl2pPr>
              <a:defRPr sz="2800">
                <a:ea typeface="微软雅黑" panose="020B0503020204020204" pitchFamily="34" charset="-122"/>
              </a:defRPr>
            </a:lvl2pPr>
            <a:lvl3pPr>
              <a:defRPr sz="2400">
                <a:ea typeface="微软雅黑" panose="020B0503020204020204" pitchFamily="34" charset="-122"/>
              </a:defRPr>
            </a:lvl3pPr>
            <a:lvl4pPr>
              <a:defRPr sz="2000">
                <a:ea typeface="微软雅黑" panose="020B0503020204020204" pitchFamily="34" charset="-122"/>
              </a:defRPr>
            </a:lvl4pPr>
            <a:lvl5pPr>
              <a:defRPr sz="2000"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ea typeface="微软雅黑" panose="020B0503020204020204" pitchFamily="34" charset="-122"/>
              </a:defRPr>
            </a:lvl1pPr>
            <a:lvl2pPr>
              <a:defRPr sz="2400">
                <a:ea typeface="微软雅黑" panose="020B0503020204020204" pitchFamily="34" charset="-122"/>
              </a:defRPr>
            </a:lvl2pPr>
            <a:lvl3pPr>
              <a:defRPr sz="2000">
                <a:ea typeface="微软雅黑" panose="020B0503020204020204" pitchFamily="34" charset="-122"/>
              </a:defRPr>
            </a:lvl3pPr>
            <a:lvl4pPr>
              <a:defRPr sz="1800">
                <a:ea typeface="微软雅黑" panose="020B0503020204020204" pitchFamily="34" charset="-122"/>
              </a:defRPr>
            </a:lvl4pPr>
            <a:lvl5pPr>
              <a:defRPr sz="1800"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ea typeface="微软雅黑" panose="020B0503020204020204" pitchFamily="34" charset="-122"/>
              </a:defRPr>
            </a:lvl1pPr>
            <a:lvl2pPr>
              <a:defRPr sz="2400">
                <a:ea typeface="微软雅黑" panose="020B0503020204020204" pitchFamily="34" charset="-122"/>
              </a:defRPr>
            </a:lvl2pPr>
            <a:lvl3pPr>
              <a:defRPr sz="2000">
                <a:ea typeface="微软雅黑" panose="020B0503020204020204" pitchFamily="34" charset="-122"/>
              </a:defRPr>
            </a:lvl3pPr>
            <a:lvl4pPr>
              <a:defRPr sz="1800">
                <a:ea typeface="微软雅黑" panose="020B0503020204020204" pitchFamily="34" charset="-122"/>
              </a:defRPr>
            </a:lvl4pPr>
            <a:lvl5pPr>
              <a:defRPr sz="1800"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000">
                <a:ea typeface="微软雅黑" panose="020B0503020204020204" pitchFamily="34" charset="-122"/>
              </a:defRPr>
            </a:lvl2pPr>
            <a:lvl3pPr>
              <a:defRPr sz="1800">
                <a:ea typeface="微软雅黑" panose="020B0503020204020204" pitchFamily="34" charset="-122"/>
              </a:defRPr>
            </a:lvl3pPr>
            <a:lvl4pPr>
              <a:defRPr sz="1600">
                <a:ea typeface="微软雅黑" panose="020B0503020204020204" pitchFamily="34" charset="-122"/>
              </a:defRPr>
            </a:lvl4pPr>
            <a:lvl5pPr>
              <a:defRPr sz="1600"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000">
                <a:ea typeface="微软雅黑" panose="020B0503020204020204" pitchFamily="34" charset="-122"/>
              </a:defRPr>
            </a:lvl2pPr>
            <a:lvl3pPr>
              <a:defRPr sz="1800">
                <a:ea typeface="微软雅黑" panose="020B0503020204020204" pitchFamily="34" charset="-122"/>
              </a:defRPr>
            </a:lvl3pPr>
            <a:lvl4pPr>
              <a:defRPr sz="1600">
                <a:ea typeface="微软雅黑" panose="020B0503020204020204" pitchFamily="34" charset="-122"/>
              </a:defRPr>
            </a:lvl4pPr>
            <a:lvl5pPr>
              <a:defRPr sz="1600"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2019/1/16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2019/1/16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2019/1/16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hyperlink" Target="https://pytorch.org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hyperlink" Target="https://www.python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02D772B-8ADE-4B4F-B6A7-8D2025349E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0187">
            <a:off x="-2294788" y="50967"/>
            <a:ext cx="6855716" cy="599634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28587EE6-0E7B-440D-A07C-EB547A7F3241}"/>
              </a:ext>
            </a:extLst>
          </p:cNvPr>
          <p:cNvSpPr/>
          <p:nvPr/>
        </p:nvSpPr>
        <p:spPr>
          <a:xfrm>
            <a:off x="2918307" y="1131590"/>
            <a:ext cx="36699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Windows</a:t>
            </a:r>
            <a:endParaRPr lang="zh-CN" altLang="en-US" sz="8000" spc="3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0F22BCC6-7EEB-4EFD-86C5-E7D462329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8309" y="2873205"/>
            <a:ext cx="45340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2019/1/16 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王清輝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AB4BB523-BD9B-45BC-AF5A-7300C2F11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8308" y="2227788"/>
            <a:ext cx="475003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Python + </a:t>
            </a:r>
            <a:r>
              <a:rPr lang="en-US" altLang="zh-CN" sz="4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PyTorch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AC883BD-9700-4D04-81C8-EAEDEC04E4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5270267" y="-1506546"/>
            <a:ext cx="6855716" cy="599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7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300"/>
                            </p:stCondLst>
                            <p:childTnLst>
                              <p:par>
                                <p:cTn id="23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45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4D62154-68EB-48CD-A66D-FF1A99FE2E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0187">
            <a:off x="-2294788" y="50967"/>
            <a:ext cx="6855716" cy="599634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D09CE11-7042-4354-97AB-A0B8A801B1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5270267" y="-1506546"/>
            <a:ext cx="6855716" cy="599634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CEE929E-2C38-4D72-BA95-2BB41C2C132B}"/>
              </a:ext>
            </a:extLst>
          </p:cNvPr>
          <p:cNvSpPr/>
          <p:nvPr/>
        </p:nvSpPr>
        <p:spPr>
          <a:xfrm>
            <a:off x="4093793" y="1092512"/>
            <a:ext cx="11982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80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zh-CN" altLang="en-US" sz="8000" spc="3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EE1BE6C4-0F0A-4C09-BE21-00CCBE418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5756" y="2227788"/>
            <a:ext cx="439248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建立</a:t>
            </a:r>
            <a:r>
              <a:rPr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平台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634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TW" altLang="en-US" sz="1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安裝</a:t>
            </a:r>
            <a:r>
              <a:rPr lang="en-US" altLang="zh-TW" sz="18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807C9275-B2A5-4736-A730-F66C81E35D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0187">
            <a:off x="-4580479" y="36322"/>
            <a:ext cx="6855716" cy="5996349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875F6653-F360-49D8-BDE2-45161E97A6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6187267" y="-2196181"/>
            <a:ext cx="6855716" cy="5996349"/>
          </a:xfrm>
          <a:prstGeom prst="rect">
            <a:avLst/>
          </a:prstGeom>
        </p:spPr>
      </p:pic>
      <p:sp>
        <p:nvSpPr>
          <p:cNvPr id="59" name="直排文字版面配置區 58"/>
          <p:cNvSpPr>
            <a:spLocks noGrp="1"/>
          </p:cNvSpPr>
          <p:nvPr>
            <p:ph type="body" orient="vert" idx="1"/>
          </p:nvPr>
        </p:nvSpPr>
        <p:spPr>
          <a:xfrm>
            <a:off x="457200" y="843558"/>
            <a:ext cx="8229600" cy="3751065"/>
          </a:xfrm>
        </p:spPr>
        <p:txBody>
          <a:bodyPr vert="horz"/>
          <a:lstStyle/>
          <a:p>
            <a:r>
              <a:rPr lang="zh-TW" altLang="en-US" sz="2000" dirty="0" smtClean="0"/>
              <a:t>安裝</a:t>
            </a:r>
            <a:r>
              <a:rPr lang="en-US" altLang="zh-TW" sz="2000" dirty="0" smtClean="0"/>
              <a:t>tensorflow”pip3 install </a:t>
            </a:r>
            <a:r>
              <a:rPr lang="en-US" altLang="zh-TW" sz="2000" dirty="0" err="1" smtClean="0"/>
              <a:t>tensorflow</a:t>
            </a:r>
            <a:r>
              <a:rPr lang="en-US" altLang="zh-TW" sz="2000" dirty="0" smtClean="0"/>
              <a:t>”</a:t>
            </a:r>
            <a:endParaRPr lang="zh-TW" altLang="en-US" sz="2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947" y="1245060"/>
            <a:ext cx="5782285" cy="3560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116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TW" altLang="en-US" sz="1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安裝</a:t>
            </a:r>
            <a:r>
              <a:rPr lang="en-US" altLang="zh-TW" sz="18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807C9275-B2A5-4736-A730-F66C81E35D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0187">
            <a:off x="-4580479" y="36322"/>
            <a:ext cx="6855716" cy="5996349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875F6653-F360-49D8-BDE2-45161E97A6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6187267" y="-2196181"/>
            <a:ext cx="6855716" cy="5996349"/>
          </a:xfrm>
          <a:prstGeom prst="rect">
            <a:avLst/>
          </a:prstGeom>
        </p:spPr>
      </p:pic>
      <p:sp>
        <p:nvSpPr>
          <p:cNvPr id="59" name="直排文字版面配置區 58"/>
          <p:cNvSpPr>
            <a:spLocks noGrp="1"/>
          </p:cNvSpPr>
          <p:nvPr>
            <p:ph type="body" orient="vert" idx="1"/>
          </p:nvPr>
        </p:nvSpPr>
        <p:spPr>
          <a:xfrm>
            <a:off x="457200" y="843558"/>
            <a:ext cx="8229600" cy="3751065"/>
          </a:xfrm>
        </p:spPr>
        <p:txBody>
          <a:bodyPr vert="horz"/>
          <a:lstStyle/>
          <a:p>
            <a:r>
              <a:rPr lang="zh-TW" altLang="en-US" sz="2000" dirty="0" smtClean="0"/>
              <a:t>測試</a:t>
            </a:r>
            <a:endParaRPr lang="zh-TW" altLang="en-US" sz="2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750" y="1203598"/>
            <a:ext cx="5760640" cy="3551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340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TW" altLang="en-US" sz="1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安裝</a:t>
            </a:r>
            <a:r>
              <a:rPr lang="en-US" altLang="zh-TW" sz="18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Keras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807C9275-B2A5-4736-A730-F66C81E35D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0187">
            <a:off x="-4580479" y="36322"/>
            <a:ext cx="6855716" cy="5996349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875F6653-F360-49D8-BDE2-45161E97A6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6187267" y="-2196181"/>
            <a:ext cx="6855716" cy="5996349"/>
          </a:xfrm>
          <a:prstGeom prst="rect">
            <a:avLst/>
          </a:prstGeom>
        </p:spPr>
      </p:pic>
      <p:sp>
        <p:nvSpPr>
          <p:cNvPr id="59" name="直排文字版面配置區 58"/>
          <p:cNvSpPr>
            <a:spLocks noGrp="1"/>
          </p:cNvSpPr>
          <p:nvPr>
            <p:ph type="body" orient="vert" idx="1"/>
          </p:nvPr>
        </p:nvSpPr>
        <p:spPr>
          <a:xfrm>
            <a:off x="457200" y="843558"/>
            <a:ext cx="8229600" cy="3751065"/>
          </a:xfrm>
        </p:spPr>
        <p:txBody>
          <a:bodyPr vert="horz"/>
          <a:lstStyle/>
          <a:p>
            <a:r>
              <a:rPr lang="zh-TW" altLang="en-US" sz="2000" dirty="0" smtClean="0"/>
              <a:t>安裝指令</a:t>
            </a:r>
            <a:r>
              <a:rPr lang="en-US" altLang="zh-TW" sz="2000" dirty="0" smtClean="0"/>
              <a:t>”pip3 install </a:t>
            </a:r>
            <a:r>
              <a:rPr lang="en-US" altLang="zh-TW" sz="2000" dirty="0" err="1" smtClean="0"/>
              <a:t>keras</a:t>
            </a:r>
            <a:r>
              <a:rPr lang="en-US" altLang="zh-TW" sz="2000" dirty="0" smtClean="0"/>
              <a:t>”</a:t>
            </a:r>
            <a:endParaRPr lang="zh-TW" altLang="en-US" sz="2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089" y="1264720"/>
            <a:ext cx="5816806" cy="35937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471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TW" altLang="en-US" sz="1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安裝</a:t>
            </a:r>
            <a:r>
              <a:rPr lang="en-US" altLang="zh-TW" sz="18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Keras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807C9275-B2A5-4736-A730-F66C81E35D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0187">
            <a:off x="-4580479" y="36322"/>
            <a:ext cx="6855716" cy="5996349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875F6653-F360-49D8-BDE2-45161E97A6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6187267" y="-2196181"/>
            <a:ext cx="6855716" cy="5996349"/>
          </a:xfrm>
          <a:prstGeom prst="rect">
            <a:avLst/>
          </a:prstGeom>
        </p:spPr>
      </p:pic>
      <p:sp>
        <p:nvSpPr>
          <p:cNvPr id="59" name="直排文字版面配置區 58"/>
          <p:cNvSpPr>
            <a:spLocks noGrp="1"/>
          </p:cNvSpPr>
          <p:nvPr>
            <p:ph type="body" orient="vert" idx="1"/>
          </p:nvPr>
        </p:nvSpPr>
        <p:spPr>
          <a:xfrm>
            <a:off x="457200" y="843558"/>
            <a:ext cx="8229600" cy="3751065"/>
          </a:xfrm>
        </p:spPr>
        <p:txBody>
          <a:bodyPr vert="horz"/>
          <a:lstStyle/>
          <a:p>
            <a:r>
              <a:rPr lang="zh-TW" altLang="en-US" sz="2000" dirty="0" smtClean="0"/>
              <a:t>測試指令</a:t>
            </a:r>
            <a:endParaRPr lang="zh-TW" altLang="en-US" sz="2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1347614"/>
            <a:ext cx="5905739" cy="363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1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4D62154-68EB-48CD-A66D-FF1A99FE2E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0187">
            <a:off x="-2294788" y="50967"/>
            <a:ext cx="6855716" cy="599634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D09CE11-7042-4354-97AB-A0B8A801B1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5270267" y="-1506546"/>
            <a:ext cx="6855716" cy="599634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CEE929E-2C38-4D72-BA95-2BB41C2C132B}"/>
              </a:ext>
            </a:extLst>
          </p:cNvPr>
          <p:cNvSpPr/>
          <p:nvPr/>
        </p:nvSpPr>
        <p:spPr>
          <a:xfrm>
            <a:off x="4093793" y="1092512"/>
            <a:ext cx="11982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80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lang="zh-CN" altLang="en-US" sz="8000" spc="3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EE1BE6C4-0F0A-4C09-BE21-00CCBE418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5756" y="2227788"/>
            <a:ext cx="439248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安裝 </a:t>
            </a:r>
            <a:r>
              <a:rPr lang="en-US" altLang="zh-TW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PyTorch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018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800"/>
                            </p:stCondLst>
                            <p:childTnLst>
                              <p:par>
                                <p:cTn id="23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TW" altLang="en-US" sz="1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下載安裝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807C9275-B2A5-4736-A730-F66C81E35D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0187">
            <a:off x="-4580479" y="36322"/>
            <a:ext cx="6855716" cy="5996349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875F6653-F360-49D8-BDE2-45161E97A6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6187267" y="-2196181"/>
            <a:ext cx="6855716" cy="5996349"/>
          </a:xfrm>
          <a:prstGeom prst="rect">
            <a:avLst/>
          </a:prstGeom>
        </p:spPr>
      </p:pic>
      <p:sp>
        <p:nvSpPr>
          <p:cNvPr id="59" name="直排文字版面配置區 58"/>
          <p:cNvSpPr>
            <a:spLocks noGrp="1"/>
          </p:cNvSpPr>
          <p:nvPr>
            <p:ph type="body" orient="vert" idx="1"/>
          </p:nvPr>
        </p:nvSpPr>
        <p:spPr>
          <a:xfrm>
            <a:off x="457200" y="843558"/>
            <a:ext cx="8229600" cy="3751065"/>
          </a:xfrm>
        </p:spPr>
        <p:txBody>
          <a:bodyPr vert="horz"/>
          <a:lstStyle/>
          <a:p>
            <a:r>
              <a:rPr lang="en-US" altLang="zh-TW" sz="2000" dirty="0" err="1" smtClean="0"/>
              <a:t>PyTorch</a:t>
            </a:r>
            <a:r>
              <a:rPr lang="zh-TW" altLang="en-US" sz="2000" dirty="0" smtClean="0"/>
              <a:t>官網 </a:t>
            </a:r>
            <a:r>
              <a:rPr lang="en-US" altLang="zh-TW" sz="2000" dirty="0" smtClean="0"/>
              <a:t>(</a:t>
            </a:r>
            <a:r>
              <a:rPr lang="en-US" altLang="zh-TW" sz="2000" dirty="0">
                <a:hlinkClick r:id="rId4"/>
              </a:rPr>
              <a:t>https://pytorch.org</a:t>
            </a:r>
            <a:r>
              <a:rPr lang="en-US" altLang="zh-TW" sz="2000" dirty="0" smtClean="0"/>
              <a:t>)</a:t>
            </a:r>
          </a:p>
          <a:p>
            <a:r>
              <a:rPr lang="zh-TW" altLang="en-US" sz="2000" dirty="0" smtClean="0"/>
              <a:t>點擊</a:t>
            </a:r>
            <a:r>
              <a:rPr lang="en-US" altLang="zh-TW" sz="2000" dirty="0" smtClean="0"/>
              <a:t>“Get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Started”</a:t>
            </a:r>
            <a:r>
              <a:rPr lang="zh-TW" altLang="en-US" sz="2000" dirty="0" smtClean="0"/>
              <a:t>進入安裝說明</a:t>
            </a:r>
            <a:endParaRPr lang="zh-TW" altLang="en-US" sz="2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880" y="1674383"/>
            <a:ext cx="7280970" cy="3186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矩形 2"/>
          <p:cNvSpPr/>
          <p:nvPr/>
        </p:nvSpPr>
        <p:spPr>
          <a:xfrm>
            <a:off x="3059832" y="1779662"/>
            <a:ext cx="6480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971600" y="4085836"/>
            <a:ext cx="936104" cy="430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635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TW" altLang="en-US" sz="1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下載安裝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807C9275-B2A5-4736-A730-F66C81E35D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0187">
            <a:off x="-4580479" y="36322"/>
            <a:ext cx="6855716" cy="5996349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875F6653-F360-49D8-BDE2-45161E97A6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6187267" y="-2196181"/>
            <a:ext cx="6855716" cy="5996349"/>
          </a:xfrm>
          <a:prstGeom prst="rect">
            <a:avLst/>
          </a:prstGeom>
        </p:spPr>
      </p:pic>
      <p:sp>
        <p:nvSpPr>
          <p:cNvPr id="59" name="直排文字版面配置區 58"/>
          <p:cNvSpPr>
            <a:spLocks noGrp="1"/>
          </p:cNvSpPr>
          <p:nvPr>
            <p:ph type="body" orient="vert" idx="1"/>
          </p:nvPr>
        </p:nvSpPr>
        <p:spPr>
          <a:xfrm>
            <a:off x="457200" y="843558"/>
            <a:ext cx="8229600" cy="3751065"/>
          </a:xfrm>
        </p:spPr>
        <p:txBody>
          <a:bodyPr vert="horz"/>
          <a:lstStyle/>
          <a:p>
            <a:r>
              <a:rPr lang="zh-TW" altLang="en-US" sz="2000" dirty="0" smtClean="0"/>
              <a:t>依照自己的系統配置選擇，之後複製指令安裝</a:t>
            </a:r>
            <a:endParaRPr lang="zh-TW" altLang="en-US" sz="2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/>
          <a:srcRect r="6918"/>
          <a:stretch/>
        </p:blipFill>
        <p:spPr>
          <a:xfrm>
            <a:off x="836493" y="1275606"/>
            <a:ext cx="7767955" cy="3699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1547665" y="2931790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9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TW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endParaRPr lang="zh-TW" altLang="en-US" sz="9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547665" y="3231080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系統</a:t>
            </a:r>
            <a:endParaRPr lang="zh-TW" altLang="en-US" sz="9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547665" y="3530370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套件安裝</a:t>
            </a:r>
            <a:r>
              <a:rPr lang="zh-TW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endParaRPr lang="zh-TW" altLang="en-US" sz="9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547665" y="3794252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TW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endParaRPr lang="zh-TW" altLang="en-US" sz="9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403649" y="4067479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TW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TW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TW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endParaRPr lang="zh-TW" altLang="en-US" sz="9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11761" y="4366769"/>
            <a:ext cx="4896543" cy="5341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7308304" y="4067479"/>
            <a:ext cx="1152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r>
              <a:rPr lang="zh-TW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為</a:t>
            </a:r>
            <a:r>
              <a:rPr lang="en-US" altLang="zh-TW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TW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endParaRPr lang="zh-TW" altLang="en-US" sz="9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908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TW" altLang="en-US" sz="1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下載安裝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807C9275-B2A5-4736-A730-F66C81E35D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0187">
            <a:off x="-4580479" y="36322"/>
            <a:ext cx="6855716" cy="5996349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875F6653-F360-49D8-BDE2-45161E97A6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6187267" y="-2196181"/>
            <a:ext cx="6855716" cy="5996349"/>
          </a:xfrm>
          <a:prstGeom prst="rect">
            <a:avLst/>
          </a:prstGeom>
        </p:spPr>
      </p:pic>
      <p:sp>
        <p:nvSpPr>
          <p:cNvPr id="59" name="直排文字版面配置區 58"/>
          <p:cNvSpPr>
            <a:spLocks noGrp="1"/>
          </p:cNvSpPr>
          <p:nvPr>
            <p:ph type="body" orient="vert" idx="1"/>
          </p:nvPr>
        </p:nvSpPr>
        <p:spPr>
          <a:xfrm>
            <a:off x="457200" y="843558"/>
            <a:ext cx="8229600" cy="3751065"/>
          </a:xfrm>
        </p:spPr>
        <p:txBody>
          <a:bodyPr vert="horz"/>
          <a:lstStyle/>
          <a:p>
            <a:r>
              <a:rPr lang="zh-TW" altLang="en-US" sz="1800" dirty="0" smtClean="0"/>
              <a:t>將剛才查到的安裝指令依序安裝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這邊因為我已經安裝了所以顯示已安裝</a:t>
            </a:r>
            <a:r>
              <a:rPr lang="en-US" altLang="zh-TW" sz="1800" dirty="0" smtClean="0"/>
              <a:t>)</a:t>
            </a:r>
            <a:endParaRPr lang="zh-TW" altLang="en-US" sz="18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369" y="1260655"/>
            <a:ext cx="5759070" cy="3547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145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>
            <a:extLst>
              <a:ext uri="{FF2B5EF4-FFF2-40B4-BE49-F238E27FC236}">
                <a16:creationId xmlns:a16="http://schemas.microsoft.com/office/drawing/2014/main" id="{45AA4F29-A6B8-4CD7-8F1A-5F9C10E90038}"/>
              </a:ext>
            </a:extLst>
          </p:cNvPr>
          <p:cNvSpPr/>
          <p:nvPr/>
        </p:nvSpPr>
        <p:spPr>
          <a:xfrm>
            <a:off x="539353" y="842964"/>
            <a:ext cx="1980419" cy="3744515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Right Triangle 2">
            <a:extLst>
              <a:ext uri="{FF2B5EF4-FFF2-40B4-BE49-F238E27FC236}">
                <a16:creationId xmlns:a16="http://schemas.microsoft.com/office/drawing/2014/main" id="{8A95A1F8-37FD-46A1-938E-5B6727148222}"/>
              </a:ext>
            </a:extLst>
          </p:cNvPr>
          <p:cNvSpPr/>
          <p:nvPr/>
        </p:nvSpPr>
        <p:spPr bwMode="auto">
          <a:xfrm flipH="1" flipV="1">
            <a:off x="539353" y="842963"/>
            <a:ext cx="1980419" cy="1754306"/>
          </a:xfrm>
          <a:prstGeom prst="rtTriangle">
            <a:avLst/>
          </a:prstGeom>
          <a:solidFill>
            <a:schemeClr val="tx2">
              <a:lumMod val="75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0BF31707-B0A9-4075-A49E-1CD8BDC53B03}"/>
              </a:ext>
            </a:extLst>
          </p:cNvPr>
          <p:cNvSpPr txBox="1"/>
          <p:nvPr/>
        </p:nvSpPr>
        <p:spPr>
          <a:xfrm>
            <a:off x="2580846" y="849497"/>
            <a:ext cx="2106234" cy="461665"/>
          </a:xfrm>
          <a:prstGeom prst="rect">
            <a:avLst/>
          </a:prstGeom>
          <a:noFill/>
        </p:spPr>
        <p:txBody>
          <a:bodyPr wrap="square" lIns="0" tIns="0" rIns="0" bIns="0">
            <a:normAutofit fontScale="92500" lnSpcReduction="20000"/>
          </a:bodyPr>
          <a:lstStyle/>
          <a:p>
            <a:r>
              <a:rPr lang="en-US" altLang="zh-CN" sz="4000" b="1" dirty="0">
                <a:solidFill>
                  <a:schemeClr val="tx2"/>
                </a:solidFill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0A818D59-61D3-4031-8376-8B9F7B2410EA}"/>
              </a:ext>
            </a:extLst>
          </p:cNvPr>
          <p:cNvSpPr txBox="1"/>
          <p:nvPr/>
        </p:nvSpPr>
        <p:spPr>
          <a:xfrm>
            <a:off x="4253893" y="1653631"/>
            <a:ext cx="285174" cy="530915"/>
          </a:xfrm>
          <a:prstGeom prst="rect">
            <a:avLst/>
          </a:prstGeom>
          <a:noFill/>
        </p:spPr>
        <p:txBody>
          <a:bodyPr wrap="none" anchor="ctr">
            <a:normAutofit fontScale="85000" lnSpcReduction="20000"/>
          </a:bodyPr>
          <a:lstStyle/>
          <a:p>
            <a:pPr algn="ctr"/>
            <a:r>
              <a:rPr lang="en-US" altLang="zh-CN" sz="4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701F4E37-D9A8-4271-A05E-7E1B7A9370F4}"/>
              </a:ext>
            </a:extLst>
          </p:cNvPr>
          <p:cNvSpPr txBox="1"/>
          <p:nvPr/>
        </p:nvSpPr>
        <p:spPr>
          <a:xfrm>
            <a:off x="4230449" y="2408833"/>
            <a:ext cx="332063" cy="530915"/>
          </a:xfrm>
          <a:prstGeom prst="rect">
            <a:avLst/>
          </a:prstGeom>
          <a:noFill/>
        </p:spPr>
        <p:txBody>
          <a:bodyPr wrap="none" anchor="ctr">
            <a:normAutofit fontScale="85000" lnSpcReduction="20000"/>
          </a:bodyPr>
          <a:lstStyle/>
          <a:p>
            <a:pPr algn="ctr"/>
            <a:r>
              <a:rPr lang="en-US" altLang="zh-CN" sz="4000" dirty="0">
                <a:solidFill>
                  <a:schemeClr val="accent2">
                    <a:lumMod val="10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45FE22B5-A71D-40C0-8D5A-9358F379C594}"/>
              </a:ext>
            </a:extLst>
          </p:cNvPr>
          <p:cNvSpPr txBox="1"/>
          <p:nvPr/>
        </p:nvSpPr>
        <p:spPr>
          <a:xfrm>
            <a:off x="4225039" y="3164034"/>
            <a:ext cx="342882" cy="530915"/>
          </a:xfrm>
          <a:prstGeom prst="rect">
            <a:avLst/>
          </a:prstGeom>
          <a:noFill/>
        </p:spPr>
        <p:txBody>
          <a:bodyPr wrap="none" anchor="ctr">
            <a:normAutofit fontScale="85000" lnSpcReduction="20000"/>
          </a:bodyPr>
          <a:lstStyle/>
          <a:p>
            <a:pPr algn="ctr"/>
            <a:r>
              <a:rPr lang="en-US" altLang="zh-CN" sz="4000" dirty="0">
                <a:solidFill>
                  <a:schemeClr val="accent3">
                    <a:lumMod val="10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BEB02227-E2E7-449D-8364-63A337B609E7}"/>
              </a:ext>
            </a:extLst>
          </p:cNvPr>
          <p:cNvSpPr txBox="1"/>
          <p:nvPr/>
        </p:nvSpPr>
        <p:spPr>
          <a:xfrm>
            <a:off x="4490991" y="1791568"/>
            <a:ext cx="2971931" cy="18214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 fontScale="85000" lnSpcReduction="20000"/>
          </a:bodyPr>
          <a:lstStyle/>
          <a:p>
            <a:r>
              <a:rPr lang="en-US" altLang="zh-CN" sz="1600" b="1" dirty="0">
                <a:solidFill>
                  <a:schemeClr val="accent1">
                    <a:lumMod val="100000"/>
                  </a:schemeClr>
                </a:solidFill>
                <a:ea typeface="微软雅黑" panose="020B0503020204020204" pitchFamily="34" charset="-122"/>
              </a:rPr>
              <a:t>Windows </a:t>
            </a:r>
            <a:r>
              <a:rPr lang="zh-CN" altLang="en-US" sz="1600" b="1" dirty="0">
                <a:solidFill>
                  <a:schemeClr val="accent1">
                    <a:lumMod val="100000"/>
                  </a:schemeClr>
                </a:solidFill>
                <a:ea typeface="微软雅黑" panose="020B0503020204020204" pitchFamily="34" charset="-122"/>
              </a:rPr>
              <a:t>安裝 </a:t>
            </a:r>
            <a:r>
              <a:rPr lang="en-US" altLang="zh-CN" sz="1600" b="1" dirty="0">
                <a:solidFill>
                  <a:schemeClr val="accent1">
                    <a:lumMod val="100000"/>
                  </a:schemeClr>
                </a:solidFill>
                <a:ea typeface="微软雅黑" panose="020B0503020204020204" pitchFamily="34" charset="-122"/>
              </a:rPr>
              <a:t>Python</a:t>
            </a:r>
          </a:p>
        </p:txBody>
      </p:sp>
      <p:sp>
        <p:nvSpPr>
          <p:cNvPr id="20" name="TextBox 14">
            <a:extLst>
              <a:ext uri="{FF2B5EF4-FFF2-40B4-BE49-F238E27FC236}">
                <a16:creationId xmlns:a16="http://schemas.microsoft.com/office/drawing/2014/main" id="{F451451B-6B3C-42AD-877A-DDF4B3A9FF86}"/>
              </a:ext>
            </a:extLst>
          </p:cNvPr>
          <p:cNvSpPr txBox="1"/>
          <p:nvPr/>
        </p:nvSpPr>
        <p:spPr>
          <a:xfrm>
            <a:off x="4490991" y="2416754"/>
            <a:ext cx="3249361" cy="358486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/>
          </a:bodyPr>
          <a:lstStyle/>
          <a:p>
            <a:r>
              <a:rPr lang="zh-CN" altLang="en-US" sz="1600" b="1" dirty="0">
                <a:solidFill>
                  <a:schemeClr val="accent2">
                    <a:lumMod val="100000"/>
                  </a:schemeClr>
                </a:solidFill>
                <a:ea typeface="微软雅黑" panose="020B0503020204020204" pitchFamily="34" charset="-122"/>
              </a:rPr>
              <a:t>建立</a:t>
            </a:r>
            <a:r>
              <a:rPr lang="en-US" altLang="zh-CN" sz="1600" b="1" dirty="0">
                <a:solidFill>
                  <a:schemeClr val="accent2">
                    <a:lumMod val="100000"/>
                  </a:schemeClr>
                </a:solidFill>
                <a:ea typeface="微软雅黑" panose="020B0503020204020204" pitchFamily="34" charset="-122"/>
              </a:rPr>
              <a:t>AI</a:t>
            </a:r>
            <a:r>
              <a:rPr lang="zh-CN" altLang="en-US" sz="1600" b="1" dirty="0">
                <a:solidFill>
                  <a:schemeClr val="accent2">
                    <a:lumMod val="100000"/>
                  </a:schemeClr>
                </a:solidFill>
                <a:ea typeface="微软雅黑" panose="020B0503020204020204" pitchFamily="34" charset="-122"/>
              </a:rPr>
              <a:t>平台</a:t>
            </a:r>
            <a:endParaRPr lang="zh-CN" altLang="en-US" sz="1600" b="1" dirty="0">
              <a:solidFill>
                <a:schemeClr val="accent2">
                  <a:lumMod val="10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62A3B6-D6F6-416E-B2AD-7191F724D70A}"/>
              </a:ext>
            </a:extLst>
          </p:cNvPr>
          <p:cNvSpPr txBox="1"/>
          <p:nvPr/>
        </p:nvSpPr>
        <p:spPr>
          <a:xfrm>
            <a:off x="4490991" y="3303704"/>
            <a:ext cx="2971931" cy="18214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 fontScale="85000" lnSpcReduction="20000"/>
          </a:bodyPr>
          <a:lstStyle/>
          <a:p>
            <a:r>
              <a:rPr lang="zh-CN" altLang="en-US" sz="1600" b="1" dirty="0">
                <a:solidFill>
                  <a:schemeClr val="accent3">
                    <a:lumMod val="100000"/>
                  </a:schemeClr>
                </a:solidFill>
                <a:ea typeface="微软雅黑" panose="020B0503020204020204" pitchFamily="34" charset="-122"/>
              </a:rPr>
              <a:t>安裝 </a:t>
            </a:r>
            <a:r>
              <a:rPr lang="en-US" altLang="zh-CN" sz="1600" b="1" dirty="0" err="1">
                <a:solidFill>
                  <a:schemeClr val="accent3">
                    <a:lumMod val="100000"/>
                  </a:schemeClr>
                </a:solidFill>
                <a:ea typeface="微软雅黑" panose="020B0503020204020204" pitchFamily="34" charset="-122"/>
              </a:rPr>
              <a:t>PyTorch</a:t>
            </a:r>
            <a:endParaRPr lang="en-US" altLang="zh-CN" sz="1600" b="1" dirty="0">
              <a:solidFill>
                <a:schemeClr val="accent3">
                  <a:lumMod val="100000"/>
                </a:schemeClr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627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/>
      <p:bldP spid="9" grpId="0"/>
      <p:bldP spid="10" grpId="0"/>
      <p:bldP spid="22" grpId="0"/>
      <p:bldP spid="20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4D62154-68EB-48CD-A66D-FF1A99FE2E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0187">
            <a:off x="-2294788" y="50967"/>
            <a:ext cx="6855716" cy="599634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D09CE11-7042-4354-97AB-A0B8A801B1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5270267" y="-1506546"/>
            <a:ext cx="6855716" cy="599634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CEE929E-2C38-4D72-BA95-2BB41C2C132B}"/>
              </a:ext>
            </a:extLst>
          </p:cNvPr>
          <p:cNvSpPr/>
          <p:nvPr/>
        </p:nvSpPr>
        <p:spPr>
          <a:xfrm>
            <a:off x="4093793" y="1092512"/>
            <a:ext cx="105427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01</a:t>
            </a:r>
            <a:endParaRPr lang="zh-CN" altLang="en-US" sz="8000" spc="3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EE1BE6C4-0F0A-4C09-BE21-00CCBE418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5756" y="2227788"/>
            <a:ext cx="439248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Windows </a:t>
            </a:r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安裝 </a:t>
            </a:r>
            <a:r>
              <a:rPr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Python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697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400"/>
                            </p:stCondLst>
                            <p:childTnLst>
                              <p:par>
                                <p:cTn id="23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TW" altLang="en-US" sz="1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查看系統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807C9275-B2A5-4736-A730-F66C81E35D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0187">
            <a:off x="-4580479" y="36322"/>
            <a:ext cx="6855716" cy="5996349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875F6653-F360-49D8-BDE2-45161E97A6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6187267" y="-2196181"/>
            <a:ext cx="6855716" cy="5996349"/>
          </a:xfrm>
          <a:prstGeom prst="rect">
            <a:avLst/>
          </a:prstGeom>
        </p:spPr>
      </p:pic>
      <p:sp>
        <p:nvSpPr>
          <p:cNvPr id="59" name="直排文字版面配置區 58"/>
          <p:cNvSpPr>
            <a:spLocks noGrp="1"/>
          </p:cNvSpPr>
          <p:nvPr>
            <p:ph type="body" orient="vert" idx="1"/>
          </p:nvPr>
        </p:nvSpPr>
        <p:spPr>
          <a:xfrm>
            <a:off x="457200" y="843558"/>
            <a:ext cx="8229600" cy="3751065"/>
          </a:xfrm>
        </p:spPr>
        <p:txBody>
          <a:bodyPr vert="horz"/>
          <a:lstStyle/>
          <a:p>
            <a:r>
              <a:rPr lang="zh-TW" altLang="en-US" sz="2000" dirty="0" smtClean="0"/>
              <a:t>查看</a:t>
            </a:r>
            <a:r>
              <a:rPr lang="en-US" altLang="zh-TW" sz="2000" dirty="0" smtClean="0"/>
              <a:t>Windows</a:t>
            </a:r>
            <a:r>
              <a:rPr lang="zh-TW" altLang="en-US" sz="2000" dirty="0" smtClean="0"/>
              <a:t>系統為幾位元，可從本機</a:t>
            </a:r>
            <a:r>
              <a:rPr lang="en-US" altLang="zh-TW" sz="2000" dirty="0" smtClean="0"/>
              <a:t>&gt;</a:t>
            </a:r>
            <a:r>
              <a:rPr lang="zh-TW" altLang="en-US" sz="2000" dirty="0" smtClean="0"/>
              <a:t>右鍵</a:t>
            </a:r>
            <a:r>
              <a:rPr lang="en-US" altLang="zh-TW" sz="2000" dirty="0" smtClean="0"/>
              <a:t>&gt;</a:t>
            </a:r>
            <a:r>
              <a:rPr lang="zh-TW" altLang="en-US" sz="2000" dirty="0" smtClean="0"/>
              <a:t>內容，快速查看。</a:t>
            </a:r>
            <a:endParaRPr lang="en-US" altLang="zh-TW" sz="2000" dirty="0" smtClean="0"/>
          </a:p>
          <a:p>
            <a:endParaRPr lang="zh-TW" altLang="en-US" sz="2400" dirty="0"/>
          </a:p>
        </p:txBody>
      </p:sp>
      <p:pic>
        <p:nvPicPr>
          <p:cNvPr id="60" name="圖片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7" y="1380924"/>
            <a:ext cx="1766173" cy="1838898"/>
          </a:xfrm>
          <a:prstGeom prst="rect">
            <a:avLst/>
          </a:prstGeom>
        </p:spPr>
      </p:pic>
      <p:sp>
        <p:nvSpPr>
          <p:cNvPr id="61" name="矩形 60"/>
          <p:cNvSpPr/>
          <p:nvPr/>
        </p:nvSpPr>
        <p:spPr>
          <a:xfrm>
            <a:off x="827584" y="2787774"/>
            <a:ext cx="108012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2" name="圖片 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3848" y="1356295"/>
            <a:ext cx="4732519" cy="3549389"/>
          </a:xfrm>
          <a:prstGeom prst="rect">
            <a:avLst/>
          </a:prstGeom>
        </p:spPr>
      </p:pic>
      <p:cxnSp>
        <p:nvCxnSpPr>
          <p:cNvPr id="64" name="肘形接點 63"/>
          <p:cNvCxnSpPr>
            <a:stCxn id="60" idx="2"/>
          </p:cNvCxnSpPr>
          <p:nvPr/>
        </p:nvCxnSpPr>
        <p:spPr>
          <a:xfrm rot="16200000" flipH="1">
            <a:off x="2116568" y="2669908"/>
            <a:ext cx="537368" cy="16371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5548086" y="3058981"/>
            <a:ext cx="108012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58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TW" altLang="en-US" sz="1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下載安裝檔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807C9275-B2A5-4736-A730-F66C81E35D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0187">
            <a:off x="-4580479" y="36322"/>
            <a:ext cx="6855716" cy="5996349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875F6653-F360-49D8-BDE2-45161E97A6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6187267" y="-2196181"/>
            <a:ext cx="6855716" cy="5996349"/>
          </a:xfrm>
          <a:prstGeom prst="rect">
            <a:avLst/>
          </a:prstGeom>
        </p:spPr>
      </p:pic>
      <p:sp>
        <p:nvSpPr>
          <p:cNvPr id="59" name="直排文字版面配置區 58"/>
          <p:cNvSpPr>
            <a:spLocks noGrp="1"/>
          </p:cNvSpPr>
          <p:nvPr>
            <p:ph type="body" orient="vert" idx="1"/>
          </p:nvPr>
        </p:nvSpPr>
        <p:spPr>
          <a:xfrm>
            <a:off x="457200" y="843558"/>
            <a:ext cx="8229600" cy="3751065"/>
          </a:xfrm>
        </p:spPr>
        <p:txBody>
          <a:bodyPr vert="horz"/>
          <a:lstStyle/>
          <a:p>
            <a:r>
              <a:rPr lang="en-US" altLang="zh-TW" sz="2000" dirty="0" smtClean="0"/>
              <a:t>Python</a:t>
            </a:r>
            <a:r>
              <a:rPr lang="zh-TW" altLang="en-US" sz="2000" dirty="0" smtClean="0"/>
              <a:t>官網下載最新版本</a:t>
            </a:r>
            <a:r>
              <a:rPr lang="en-US" altLang="zh-TW" sz="2000" dirty="0" smtClean="0"/>
              <a:t>(</a:t>
            </a:r>
            <a:r>
              <a:rPr lang="en-US" altLang="zh-TW" sz="2000" dirty="0" smtClean="0">
                <a:hlinkClick r:id="rId4"/>
              </a:rPr>
              <a:t>https</a:t>
            </a:r>
            <a:r>
              <a:rPr lang="en-US" altLang="zh-TW" sz="2000" dirty="0">
                <a:hlinkClick r:id="rId4"/>
              </a:rPr>
              <a:t>://www.python.org</a:t>
            </a:r>
            <a:r>
              <a:rPr lang="en-US" altLang="zh-TW" sz="2000" dirty="0" smtClean="0">
                <a:hlinkClick r:id="rId4"/>
              </a:rPr>
              <a:t>/</a:t>
            </a:r>
            <a:r>
              <a:rPr lang="en-US" altLang="zh-TW" sz="2000" dirty="0" smtClean="0"/>
              <a:t>)</a:t>
            </a:r>
          </a:p>
          <a:p>
            <a:r>
              <a:rPr lang="zh-TW" altLang="en-US" sz="2000" dirty="0" smtClean="0"/>
              <a:t>請不要直接下載</a:t>
            </a:r>
            <a:r>
              <a:rPr lang="en-US" altLang="zh-TW" sz="2000" dirty="0" smtClean="0"/>
              <a:t>3.7</a:t>
            </a:r>
            <a:r>
              <a:rPr lang="zh-TW" altLang="en-US" sz="2000" dirty="0" smtClean="0"/>
              <a:t>版本，因為</a:t>
            </a:r>
            <a:r>
              <a:rPr lang="en-US" altLang="zh-TW" sz="2000" dirty="0" err="1" smtClean="0"/>
              <a:t>tensorflow</a:t>
            </a:r>
            <a:r>
              <a:rPr lang="zh-TW" altLang="en-US" sz="2000" dirty="0" smtClean="0"/>
              <a:t>目前只支援到</a:t>
            </a:r>
            <a:r>
              <a:rPr lang="en-US" altLang="zh-TW" sz="2000" dirty="0" smtClean="0"/>
              <a:t>3.6</a:t>
            </a:r>
            <a:r>
              <a:rPr lang="zh-TW" altLang="en-US" sz="2000" dirty="0" smtClean="0"/>
              <a:t>版本</a:t>
            </a:r>
            <a:endParaRPr lang="zh-TW" altLang="en-US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352" y="1965454"/>
            <a:ext cx="4349720" cy="24078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直線接點 6"/>
          <p:cNvCxnSpPr/>
          <p:nvPr/>
        </p:nvCxnSpPr>
        <p:spPr>
          <a:xfrm>
            <a:off x="3275856" y="3169394"/>
            <a:ext cx="504056" cy="2664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H="1">
            <a:off x="3275856" y="3169394"/>
            <a:ext cx="504057" cy="2664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73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523" y="579676"/>
            <a:ext cx="3331050" cy="4206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TW" altLang="en-US" sz="1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下載安裝檔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807C9275-B2A5-4736-A730-F66C81E35D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0187">
            <a:off x="-4580479" y="36322"/>
            <a:ext cx="6855716" cy="5996349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875F6653-F360-49D8-BDE2-45161E97A6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6187267" y="-2196181"/>
            <a:ext cx="6855716" cy="5996349"/>
          </a:xfrm>
          <a:prstGeom prst="rect">
            <a:avLst/>
          </a:prstGeom>
        </p:spPr>
      </p:pic>
      <p:sp>
        <p:nvSpPr>
          <p:cNvPr id="59" name="直排文字版面配置區 58"/>
          <p:cNvSpPr>
            <a:spLocks noGrp="1"/>
          </p:cNvSpPr>
          <p:nvPr>
            <p:ph type="body" orient="vert" idx="1"/>
          </p:nvPr>
        </p:nvSpPr>
        <p:spPr>
          <a:xfrm>
            <a:off x="457200" y="843558"/>
            <a:ext cx="8229600" cy="3751065"/>
          </a:xfrm>
        </p:spPr>
        <p:txBody>
          <a:bodyPr vert="horz"/>
          <a:lstStyle/>
          <a:p>
            <a:r>
              <a:rPr lang="zh-TW" altLang="en-US" sz="2000" dirty="0" smtClean="0"/>
              <a:t>請下載</a:t>
            </a:r>
            <a:r>
              <a:rPr lang="en-US" altLang="zh-TW" sz="2000" dirty="0" smtClean="0"/>
              <a:t>64bit</a:t>
            </a:r>
            <a:r>
              <a:rPr lang="zh-TW" altLang="en-US" sz="2000" dirty="0" smtClean="0"/>
              <a:t>，因為</a:t>
            </a:r>
            <a:r>
              <a:rPr lang="en-US" altLang="zh-TW" sz="2000" dirty="0" err="1" smtClean="0"/>
              <a:t>Tensorflow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 smtClean="0"/>
              <a:t>      只支援</a:t>
            </a:r>
            <a:r>
              <a:rPr lang="en-US" altLang="zh-TW" sz="2000" dirty="0" smtClean="0"/>
              <a:t>64</a:t>
            </a:r>
            <a:r>
              <a:rPr lang="zh-TW" altLang="en-US" sz="2000" dirty="0" smtClean="0"/>
              <a:t>位元</a:t>
            </a:r>
            <a:endParaRPr lang="en-US" altLang="zh-TW" sz="2000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889" y="1563638"/>
            <a:ext cx="3754982" cy="23391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2123728" y="2283718"/>
            <a:ext cx="57606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114386" y="2931790"/>
            <a:ext cx="101745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123728" y="2038297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endParaRPr lang="zh-TW" altLang="en-US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534798" y="2905253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TW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TW" altLang="en-US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48064" y="3288149"/>
            <a:ext cx="1728192" cy="193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869776" y="3246545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TW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TW" altLang="en-US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940152" y="2355726"/>
            <a:ext cx="2446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往下找到版本</a:t>
            </a:r>
            <a:r>
              <a:rPr lang="en-US" altLang="zh-TW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3.6</a:t>
            </a:r>
            <a:r>
              <a:rPr lang="zh-TW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TW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x86_64</a:t>
            </a:r>
            <a:r>
              <a:rPr lang="zh-TW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endParaRPr lang="zh-TW" altLang="en-US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337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80" y="1454298"/>
            <a:ext cx="5119372" cy="3133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TW" altLang="en-US" sz="1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開始安</a:t>
            </a:r>
            <a:r>
              <a:rPr lang="zh-TW" altLang="en-US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裝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807C9275-B2A5-4736-A730-F66C81E35D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0187">
            <a:off x="-4580479" y="36322"/>
            <a:ext cx="6855716" cy="5996349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875F6653-F360-49D8-BDE2-45161E97A6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6187267" y="-2196181"/>
            <a:ext cx="6855716" cy="5996349"/>
          </a:xfrm>
          <a:prstGeom prst="rect">
            <a:avLst/>
          </a:prstGeom>
        </p:spPr>
      </p:pic>
      <p:sp>
        <p:nvSpPr>
          <p:cNvPr id="59" name="直排文字版面配置區 58"/>
          <p:cNvSpPr>
            <a:spLocks noGrp="1"/>
          </p:cNvSpPr>
          <p:nvPr>
            <p:ph type="body" orient="vert" idx="1"/>
          </p:nvPr>
        </p:nvSpPr>
        <p:spPr>
          <a:xfrm>
            <a:off x="755576" y="843558"/>
            <a:ext cx="7560840" cy="3751065"/>
          </a:xfrm>
        </p:spPr>
        <p:txBody>
          <a:bodyPr vert="horz"/>
          <a:lstStyle/>
          <a:p>
            <a:pPr>
              <a:buFont typeface="+mj-lt"/>
              <a:buAutoNum type="arabicPeriod"/>
            </a:pPr>
            <a:r>
              <a:rPr lang="zh-TW" altLang="en-US" sz="1400" dirty="0" smtClean="0"/>
              <a:t>底下勾選</a:t>
            </a:r>
            <a:r>
              <a:rPr lang="en-US" altLang="zh-TW" sz="1400" dirty="0" smtClean="0"/>
              <a:t>”Add Python 3.7 to PATH”</a:t>
            </a:r>
            <a:r>
              <a:rPr lang="zh-TW" altLang="en-US" sz="1400" dirty="0" smtClean="0"/>
              <a:t>，可以自動加入環境變數</a:t>
            </a:r>
            <a:endParaRPr lang="en-US" altLang="zh-TW" sz="1400" dirty="0" smtClean="0"/>
          </a:p>
          <a:p>
            <a:pPr>
              <a:buFont typeface="+mj-lt"/>
              <a:buAutoNum type="arabicPeriod"/>
            </a:pPr>
            <a:r>
              <a:rPr lang="en-US" altLang="zh-TW" sz="1400" dirty="0"/>
              <a:t>“Install Now”</a:t>
            </a:r>
            <a:r>
              <a:rPr lang="zh-TW" altLang="en-US" sz="1400" dirty="0"/>
              <a:t>開始安裝</a:t>
            </a:r>
            <a:endParaRPr lang="en-US" altLang="zh-TW" sz="1400" dirty="0"/>
          </a:p>
          <a:p>
            <a:pPr>
              <a:buFont typeface="+mj-lt"/>
              <a:buAutoNum type="arabicPeriod"/>
            </a:pPr>
            <a:endParaRPr lang="en-US" altLang="zh-TW" sz="1400" dirty="0" smtClean="0"/>
          </a:p>
        </p:txBody>
      </p:sp>
      <p:sp>
        <p:nvSpPr>
          <p:cNvPr id="4" name="矩形 3"/>
          <p:cNvSpPr/>
          <p:nvPr/>
        </p:nvSpPr>
        <p:spPr>
          <a:xfrm>
            <a:off x="2267744" y="4299942"/>
            <a:ext cx="1440160" cy="2946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707904" y="425597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308234" y="2434802"/>
            <a:ext cx="2911838" cy="785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5220072" y="293179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en-US" altLang="zh-TW" dirty="0" smtClean="0">
                <a:solidFill>
                  <a:srgbClr val="FF0000"/>
                </a:solidFill>
              </a:rPr>
              <a:t>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38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TW" altLang="en-US" sz="1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開始安</a:t>
            </a:r>
            <a:r>
              <a:rPr lang="zh-TW" altLang="en-US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裝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807C9275-B2A5-4736-A730-F66C81E35D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0187">
            <a:off x="-4580479" y="36322"/>
            <a:ext cx="6855716" cy="5996349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875F6653-F360-49D8-BDE2-45161E97A6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6187267" y="-2196181"/>
            <a:ext cx="6855716" cy="5996349"/>
          </a:xfrm>
          <a:prstGeom prst="rect">
            <a:avLst/>
          </a:prstGeom>
        </p:spPr>
      </p:pic>
      <p:sp>
        <p:nvSpPr>
          <p:cNvPr id="59" name="直排文字版面配置區 58"/>
          <p:cNvSpPr>
            <a:spLocks noGrp="1"/>
          </p:cNvSpPr>
          <p:nvPr>
            <p:ph type="body" orient="vert" idx="1"/>
          </p:nvPr>
        </p:nvSpPr>
        <p:spPr>
          <a:xfrm>
            <a:off x="755576" y="843558"/>
            <a:ext cx="7560840" cy="3751065"/>
          </a:xfrm>
        </p:spPr>
        <p:txBody>
          <a:bodyPr vert="horz"/>
          <a:lstStyle/>
          <a:p>
            <a:r>
              <a:rPr lang="zh-TW" altLang="en-US" sz="1400" dirty="0" smtClean="0"/>
              <a:t>等待安裝成功，即可點擊關閉離開</a:t>
            </a:r>
            <a:endParaRPr lang="en-US" altLang="zh-TW" sz="1400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5" y="1203598"/>
            <a:ext cx="5683258" cy="3456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947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TW" altLang="en-US" sz="1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測試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807C9275-B2A5-4736-A730-F66C81E35D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0187">
            <a:off x="-4580479" y="36322"/>
            <a:ext cx="6855716" cy="5996349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875F6653-F360-49D8-BDE2-45161E97A6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6187267" y="-2196181"/>
            <a:ext cx="6855716" cy="5996349"/>
          </a:xfrm>
          <a:prstGeom prst="rect">
            <a:avLst/>
          </a:prstGeom>
        </p:spPr>
      </p:pic>
      <p:sp>
        <p:nvSpPr>
          <p:cNvPr id="59" name="直排文字版面配置區 58"/>
          <p:cNvSpPr>
            <a:spLocks noGrp="1"/>
          </p:cNvSpPr>
          <p:nvPr>
            <p:ph type="body" orient="vert" idx="1"/>
          </p:nvPr>
        </p:nvSpPr>
        <p:spPr>
          <a:xfrm>
            <a:off x="755576" y="843558"/>
            <a:ext cx="7560840" cy="3751065"/>
          </a:xfrm>
        </p:spPr>
        <p:txBody>
          <a:bodyPr vert="horz"/>
          <a:lstStyle/>
          <a:p>
            <a:r>
              <a:rPr lang="zh-TW" altLang="en-US" sz="1400" dirty="0" smtClean="0"/>
              <a:t>打開</a:t>
            </a:r>
            <a:r>
              <a:rPr lang="en-US" altLang="zh-TW" sz="1400" dirty="0" smtClean="0"/>
              <a:t>CMD</a:t>
            </a:r>
            <a:r>
              <a:rPr lang="zh-TW" altLang="en-US" sz="1400" dirty="0" smtClean="0"/>
              <a:t>，輸入</a:t>
            </a:r>
            <a:r>
              <a:rPr lang="en-US" altLang="zh-TW" sz="1400" dirty="0" smtClean="0"/>
              <a:t>”python –V”</a:t>
            </a:r>
            <a:r>
              <a:rPr lang="zh-TW" altLang="en-US" sz="1400" dirty="0" smtClean="0"/>
              <a:t>，看到安裝版本代表安裝成功了</a:t>
            </a:r>
            <a:endParaRPr lang="en-US" altLang="zh-TW" sz="14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1203598"/>
            <a:ext cx="5268966" cy="3240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368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约风格工作总结汇报PPT模板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548BB7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548BB7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2774</TotalTime>
  <Words>277</Words>
  <Application>Microsoft Office PowerPoint</Application>
  <PresentationFormat>如螢幕大小 (16:9)</PresentationFormat>
  <Paragraphs>76</Paragraphs>
  <Slides>18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7" baseType="lpstr">
      <vt:lpstr>微软雅黑</vt:lpstr>
      <vt:lpstr>Open Sans Light</vt:lpstr>
      <vt:lpstr>宋体</vt:lpstr>
      <vt:lpstr>新細明體</vt:lpstr>
      <vt:lpstr>Agency FB</vt:lpstr>
      <vt:lpstr>Arial</vt:lpstr>
      <vt:lpstr>Calibri</vt:lpstr>
      <vt:lpstr>Impact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优品PPT</dc:creator>
  <cp:keywords/>
  <dc:description>http://www.ypppt.com/</dc:description>
  <cp:lastModifiedBy>Windows 使用者</cp:lastModifiedBy>
  <cp:revision>31</cp:revision>
  <dcterms:created xsi:type="dcterms:W3CDTF">2015-12-11T17:46:17Z</dcterms:created>
  <dcterms:modified xsi:type="dcterms:W3CDTF">2019-01-16T13:57:43Z</dcterms:modified>
  <cp:category/>
</cp:coreProperties>
</file>