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E868-C6EF-49B3-BD24-51ECA4A411B3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F3CD-4E92-43B9-A5C4-D106BCEEF10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97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E868-C6EF-49B3-BD24-51ECA4A411B3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F3CD-4E92-43B9-A5C4-D106BCEEF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19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E868-C6EF-49B3-BD24-51ECA4A411B3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F3CD-4E92-43B9-A5C4-D106BCEEF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019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E868-C6EF-49B3-BD24-51ECA4A411B3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F3CD-4E92-43B9-A5C4-D106BCEEF1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0497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E868-C6EF-49B3-BD24-51ECA4A411B3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F3CD-4E92-43B9-A5C4-D106BCEEF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008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E868-C6EF-49B3-BD24-51ECA4A411B3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F3CD-4E92-43B9-A5C4-D106BCEEF1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7393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E868-C6EF-49B3-BD24-51ECA4A411B3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F3CD-4E92-43B9-A5C4-D106BCEEF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821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E868-C6EF-49B3-BD24-51ECA4A411B3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F3CD-4E92-43B9-A5C4-D106BCEEF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064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E868-C6EF-49B3-BD24-51ECA4A411B3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F3CD-4E92-43B9-A5C4-D106BCEEF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94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E868-C6EF-49B3-BD24-51ECA4A411B3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F3CD-4E92-43B9-A5C4-D106BCEEF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94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E868-C6EF-49B3-BD24-51ECA4A411B3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F3CD-4E92-43B9-A5C4-D106BCEEF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83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E868-C6EF-49B3-BD24-51ECA4A411B3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F3CD-4E92-43B9-A5C4-D106BCEEF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59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E868-C6EF-49B3-BD24-51ECA4A411B3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F3CD-4E92-43B9-A5C4-D106BCEEF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916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E868-C6EF-49B3-BD24-51ECA4A411B3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F3CD-4E92-43B9-A5C4-D106BCEEF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07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E868-C6EF-49B3-BD24-51ECA4A411B3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F3CD-4E92-43B9-A5C4-D106BCEEF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55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E868-C6EF-49B3-BD24-51ECA4A411B3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F3CD-4E92-43B9-A5C4-D106BCEEF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8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E868-C6EF-49B3-BD24-51ECA4A411B3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F3CD-4E92-43B9-A5C4-D106BCEEF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9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26AE868-C6EF-49B3-BD24-51ECA4A411B3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5EF3CD-4E92-43B9-A5C4-D106BCEEF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315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56F9D-C751-47B8-AE9F-C241348649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학점을 향해 쏴라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D87DA5-504E-4E5A-B143-CA8B74399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2841018"/>
          </a:xfrm>
        </p:spPr>
        <p:txBody>
          <a:bodyPr>
            <a:normAutofit/>
          </a:bodyPr>
          <a:lstStyle/>
          <a:p>
            <a:r>
              <a:rPr lang="ko-KR" altLang="en-US" dirty="0"/>
              <a:t>개강총회 발표 자료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세종대 </a:t>
            </a:r>
            <a:r>
              <a:rPr lang="ko-KR" altLang="en-US" dirty="0" err="1"/>
              <a:t>판도라큐브</a:t>
            </a:r>
            <a:r>
              <a:rPr lang="ko-KR" altLang="en-US" dirty="0"/>
              <a:t> 수습</a:t>
            </a:r>
            <a:r>
              <a:rPr lang="en-US" altLang="ko-KR" dirty="0"/>
              <a:t>(</a:t>
            </a:r>
            <a:r>
              <a:rPr lang="ko-KR" altLang="en-US" dirty="0"/>
              <a:t>정</a:t>
            </a:r>
            <a:r>
              <a:rPr lang="en-US" altLang="ko-KR" dirty="0"/>
              <a:t>)</a:t>
            </a:r>
            <a:r>
              <a:rPr lang="ko-KR" altLang="en-US" dirty="0"/>
              <a:t>회원</a:t>
            </a:r>
            <a:endParaRPr lang="en-US" altLang="ko-KR" dirty="0"/>
          </a:p>
          <a:p>
            <a:r>
              <a:rPr lang="ko-KR" altLang="en-US" dirty="0"/>
              <a:t>권혁재</a:t>
            </a:r>
            <a:endParaRPr lang="en-US" altLang="ko-KR" dirty="0"/>
          </a:p>
          <a:p>
            <a:r>
              <a:rPr lang="ko-KR" altLang="en-US" dirty="0"/>
              <a:t>이진혁</a:t>
            </a:r>
          </a:p>
        </p:txBody>
      </p:sp>
    </p:spTree>
    <p:extLst>
      <p:ext uri="{BB962C8B-B14F-4D97-AF65-F5344CB8AC3E}">
        <p14:creationId xmlns:p14="http://schemas.microsoft.com/office/powerpoint/2010/main" val="257450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634B5-FC5C-41C2-8E34-4DB85B12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1"/>
            <a:ext cx="8534400" cy="1196266"/>
          </a:xfrm>
        </p:spPr>
        <p:txBody>
          <a:bodyPr/>
          <a:lstStyle/>
          <a:p>
            <a:r>
              <a:rPr lang="ko-KR" altLang="en-US" dirty="0"/>
              <a:t>현재까지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7735B7-B120-41C9-8BC1-0BCF2ABEC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390313"/>
            <a:ext cx="10466141" cy="3615267"/>
          </a:xfrm>
        </p:spPr>
        <p:txBody>
          <a:bodyPr/>
          <a:lstStyle/>
          <a:p>
            <a:r>
              <a:rPr lang="ko-KR" altLang="en-US" dirty="0"/>
              <a:t>기획했던 내용을 전부 구현하지는 못했지만 어느정도 기본적인 시스템은 갖춤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확실히 기획 내용이 너무 많았던 것은 사실</a:t>
            </a:r>
            <a:r>
              <a:rPr lang="en-US" altLang="ko-KR" dirty="0"/>
              <a:t>. </a:t>
            </a:r>
            <a:r>
              <a:rPr lang="ko-KR" altLang="en-US" dirty="0"/>
              <a:t>하지만 애초에 다 만들 생각으로 낸 아이디어가 아니었기 때문에 감안할 필요가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스테이지 수는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(</a:t>
            </a:r>
            <a:r>
              <a:rPr lang="ko-KR" altLang="en-US" dirty="0"/>
              <a:t>광장</a:t>
            </a:r>
            <a:r>
              <a:rPr lang="en-US" altLang="ko-KR" dirty="0"/>
              <a:t>, </a:t>
            </a:r>
            <a:r>
              <a:rPr lang="ko-KR" altLang="en-US" dirty="0"/>
              <a:t>동천관</a:t>
            </a:r>
            <a:r>
              <a:rPr lang="en-US" altLang="ko-KR" dirty="0"/>
              <a:t>) - </a:t>
            </a:r>
            <a:r>
              <a:rPr lang="ko-KR" altLang="en-US" dirty="0"/>
              <a:t>기획 단계에선 </a:t>
            </a:r>
            <a:r>
              <a:rPr lang="en-US" altLang="ko-KR" dirty="0"/>
              <a:t>4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/>
              <a:t>현재 적 종류는 </a:t>
            </a:r>
            <a:r>
              <a:rPr lang="en-US" altLang="ko-KR" dirty="0"/>
              <a:t>3</a:t>
            </a:r>
            <a:r>
              <a:rPr lang="ko-KR" altLang="en-US" dirty="0"/>
              <a:t>종류</a:t>
            </a:r>
            <a:r>
              <a:rPr lang="en-US" altLang="ko-KR" dirty="0"/>
              <a:t>(</a:t>
            </a:r>
            <a:r>
              <a:rPr lang="ko-KR" altLang="en-US" dirty="0" err="1"/>
              <a:t>아싸</a:t>
            </a:r>
            <a:r>
              <a:rPr lang="en-US" altLang="ko-KR" dirty="0"/>
              <a:t>, </a:t>
            </a:r>
            <a:r>
              <a:rPr lang="ko-KR" altLang="en-US" dirty="0" err="1"/>
              <a:t>인싸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종</a:t>
            </a:r>
            <a:r>
              <a:rPr lang="en-US" altLang="ko-KR" dirty="0"/>
              <a:t>) – </a:t>
            </a:r>
            <a:r>
              <a:rPr lang="ko-KR" altLang="en-US" dirty="0"/>
              <a:t>기획 단계에선 </a:t>
            </a:r>
            <a:r>
              <a:rPr lang="en-US" altLang="ko-KR" dirty="0"/>
              <a:t>7</a:t>
            </a:r>
            <a:r>
              <a:rPr lang="ko-KR" altLang="en-US" dirty="0"/>
              <a:t>종류</a:t>
            </a:r>
            <a:endParaRPr lang="en-US" altLang="ko-KR" dirty="0"/>
          </a:p>
          <a:p>
            <a:r>
              <a:rPr lang="ko-KR" altLang="en-US" dirty="0"/>
              <a:t>인벤토리</a:t>
            </a:r>
            <a:r>
              <a:rPr lang="en-US" altLang="ko-KR" dirty="0"/>
              <a:t>, </a:t>
            </a:r>
            <a:r>
              <a:rPr lang="ko-KR" altLang="en-US" dirty="0"/>
              <a:t>아이템 시스템 </a:t>
            </a:r>
            <a:r>
              <a:rPr lang="ko-KR" altLang="en-US" dirty="0" err="1"/>
              <a:t>미구현</a:t>
            </a:r>
            <a:endParaRPr lang="en-US" altLang="ko-KR" dirty="0"/>
          </a:p>
          <a:p>
            <a:r>
              <a:rPr lang="ko-KR" altLang="en-US" dirty="0"/>
              <a:t>가드 시스템</a:t>
            </a:r>
            <a:r>
              <a:rPr lang="en-US" altLang="ko-KR" dirty="0"/>
              <a:t>, </a:t>
            </a:r>
            <a:r>
              <a:rPr lang="ko-KR" altLang="en-US" dirty="0"/>
              <a:t>총알 시스템 </a:t>
            </a:r>
            <a:r>
              <a:rPr lang="ko-KR" altLang="en-US" dirty="0" err="1"/>
              <a:t>미구현</a:t>
            </a:r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6F33174-196E-4B3F-8E94-F30C9BCAF96E}"/>
              </a:ext>
            </a:extLst>
          </p:cNvPr>
          <p:cNvSpPr txBox="1">
            <a:spLocks/>
          </p:cNvSpPr>
          <p:nvPr/>
        </p:nvSpPr>
        <p:spPr>
          <a:xfrm>
            <a:off x="684212" y="706843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178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634B5-FC5C-41C2-8E34-4DB85B12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1"/>
            <a:ext cx="8534400" cy="1196266"/>
          </a:xfrm>
        </p:spPr>
        <p:txBody>
          <a:bodyPr/>
          <a:lstStyle/>
          <a:p>
            <a:r>
              <a:rPr lang="ko-KR" altLang="en-US" dirty="0"/>
              <a:t>앞으로 진행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7735B7-B120-41C9-8BC1-0BCF2ABEC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390313"/>
            <a:ext cx="10466141" cy="3615267"/>
          </a:xfrm>
        </p:spPr>
        <p:txBody>
          <a:bodyPr/>
          <a:lstStyle/>
          <a:p>
            <a:r>
              <a:rPr lang="ko-KR" altLang="en-US" dirty="0"/>
              <a:t>기획 파트를 맡으셨던 </a:t>
            </a:r>
            <a:r>
              <a:rPr lang="ko-KR" altLang="en-US" dirty="0" err="1"/>
              <a:t>부영웅</a:t>
            </a:r>
            <a:r>
              <a:rPr lang="ko-KR" altLang="en-US" dirty="0"/>
              <a:t> 회원님께서 탈퇴하신 관계로 일정이 </a:t>
            </a:r>
            <a:r>
              <a:rPr lang="ko-KR" altLang="en-US" dirty="0" err="1"/>
              <a:t>늦어짐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프로그래밍 파트끼리 상의 결과 </a:t>
            </a:r>
            <a:r>
              <a:rPr lang="ko-KR" altLang="en-US" dirty="0" err="1"/>
              <a:t>보스까지만</a:t>
            </a:r>
            <a:r>
              <a:rPr lang="ko-KR" altLang="en-US" dirty="0"/>
              <a:t> 만들고 제작 완료하기로 결정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다른 시스템은 추가하지 않고 보스만 제작</a:t>
            </a:r>
            <a:r>
              <a:rPr lang="en-US" altLang="ko-KR" dirty="0"/>
              <a:t>. </a:t>
            </a:r>
            <a:r>
              <a:rPr lang="ko-KR" altLang="en-US" dirty="0"/>
              <a:t>가드나 인벤토리 추가 안함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시간 제한이 있는 것은 아니니 각자 일정을 침해하지 않는 선에서 제작하기로 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6F33174-196E-4B3F-8E94-F30C9BCAF96E}"/>
              </a:ext>
            </a:extLst>
          </p:cNvPr>
          <p:cNvSpPr txBox="1">
            <a:spLocks/>
          </p:cNvSpPr>
          <p:nvPr/>
        </p:nvSpPr>
        <p:spPr>
          <a:xfrm>
            <a:off x="684212" y="706843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089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634B5-FC5C-41C2-8E34-4DB85B12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1"/>
            <a:ext cx="8534400" cy="1196266"/>
          </a:xfrm>
        </p:spPr>
        <p:txBody>
          <a:bodyPr/>
          <a:lstStyle/>
          <a:p>
            <a:r>
              <a:rPr lang="ko-KR" altLang="en-US" dirty="0"/>
              <a:t>변경점들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7735B7-B120-41C9-8BC1-0BCF2ABEC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390313"/>
            <a:ext cx="10466141" cy="3615267"/>
          </a:xfrm>
        </p:spPr>
        <p:txBody>
          <a:bodyPr/>
          <a:lstStyle/>
          <a:p>
            <a:r>
              <a:rPr lang="ko-KR" altLang="en-US" dirty="0"/>
              <a:t>난이도 조절</a:t>
            </a:r>
            <a:endParaRPr lang="en-US" altLang="ko-KR" dirty="0"/>
          </a:p>
          <a:p>
            <a:r>
              <a:rPr lang="ko-KR" altLang="en-US" dirty="0"/>
              <a:t>아이템</a:t>
            </a:r>
            <a:r>
              <a:rPr lang="en-US" altLang="ko-KR" dirty="0"/>
              <a:t>(</a:t>
            </a:r>
            <a:r>
              <a:rPr lang="ko-KR" altLang="en-US" dirty="0"/>
              <a:t>즉발성으로</a:t>
            </a:r>
            <a:r>
              <a:rPr lang="en-US" altLang="ko-KR" dirty="0"/>
              <a:t>) 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ko-KR" altLang="en-US" dirty="0"/>
              <a:t>보스 스테이지 </a:t>
            </a:r>
            <a:r>
              <a:rPr lang="ko-KR" altLang="en-US" dirty="0" err="1"/>
              <a:t>제작중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보스 </a:t>
            </a:r>
            <a:r>
              <a:rPr lang="ko-KR" altLang="en-US" dirty="0" err="1"/>
              <a:t>제작중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엔딩을 짧게 </a:t>
            </a:r>
            <a:r>
              <a:rPr lang="ko-KR" altLang="en-US" dirty="0" err="1"/>
              <a:t>한줄이라도</a:t>
            </a:r>
            <a:r>
              <a:rPr lang="ko-KR" altLang="en-US" dirty="0"/>
              <a:t> 추가할 예정</a:t>
            </a:r>
            <a:endParaRPr lang="en-US" altLang="ko-KR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6F33174-196E-4B3F-8E94-F30C9BCAF96E}"/>
              </a:ext>
            </a:extLst>
          </p:cNvPr>
          <p:cNvSpPr txBox="1">
            <a:spLocks/>
          </p:cNvSpPr>
          <p:nvPr/>
        </p:nvSpPr>
        <p:spPr>
          <a:xfrm>
            <a:off x="684212" y="706843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544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9E31B72-2F57-4A5C-AB3F-97A2A698B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18" y="695960"/>
            <a:ext cx="2496502" cy="561713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83C5A2-34DF-4D01-9E2C-FD120740DD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760" y="1096010"/>
            <a:ext cx="4665980" cy="466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2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E10E3-8ADD-4790-95F1-94D0D0B8B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Q&amp;a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9E1381-3BF2-4486-9646-841D89302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77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FC0D2-960A-4AB6-B4E8-9BF506A3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9DF5EB-30CB-4F27-AEA4-C3466A05F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06263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</TotalTime>
  <Words>166</Words>
  <Application>Microsoft Office PowerPoint</Application>
  <PresentationFormat>와이드스크린</PresentationFormat>
  <Paragraphs>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HY중고딕</vt:lpstr>
      <vt:lpstr>Century Gothic</vt:lpstr>
      <vt:lpstr>Wingdings 3</vt:lpstr>
      <vt:lpstr>슬라이스</vt:lpstr>
      <vt:lpstr>학점을 향해 쏴라!</vt:lpstr>
      <vt:lpstr>현재까지 진행 상황</vt:lpstr>
      <vt:lpstr>앞으로 진행 계획</vt:lpstr>
      <vt:lpstr>변경점들</vt:lpstr>
      <vt:lpstr>PowerPoint 프레젠테이션</vt:lpstr>
      <vt:lpstr>Q&amp;a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학점을 향해 쏴라!</dc:title>
  <dc:creator>권 혁재</dc:creator>
  <cp:lastModifiedBy>권 혁재</cp:lastModifiedBy>
  <cp:revision>3</cp:revision>
  <dcterms:created xsi:type="dcterms:W3CDTF">2018-10-15T05:36:46Z</dcterms:created>
  <dcterms:modified xsi:type="dcterms:W3CDTF">2018-10-15T06:02:23Z</dcterms:modified>
</cp:coreProperties>
</file>