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5"/>
  </p:sldMasterIdLst>
  <p:sldIdLst>
    <p:sldId id="269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학점을 향해 쏴라!" id="{6B588BE6-B850-4713-9266-452934ACDDFC}">
          <p14:sldIdLst>
            <p14:sldId id="269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55555"/>
    <a:srgbClr val="FAFAFA"/>
    <a:srgbClr val="FAF5F2"/>
    <a:srgbClr val="FFFFFF"/>
    <a:srgbClr val="F9F7F5"/>
    <a:srgbClr val="606570"/>
    <a:srgbClr val="F5F2EF"/>
    <a:srgbClr val="404040"/>
    <a:srgbClr val="F1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9C9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B08F5C-C25F-4558-930C-D47CD18F146D}"/>
              </a:ext>
            </a:extLst>
          </p:cNvPr>
          <p:cNvGrpSpPr/>
          <p:nvPr userDrawn="1"/>
        </p:nvGrpSpPr>
        <p:grpSpPr>
          <a:xfrm>
            <a:off x="332400" y="264600"/>
            <a:ext cx="11527200" cy="6328800"/>
            <a:chOff x="332400" y="264600"/>
            <a:chExt cx="11527200" cy="63288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854088-B697-406C-B3B7-8350E10A26AE}"/>
                </a:ext>
              </a:extLst>
            </p:cNvPr>
            <p:cNvSpPr/>
            <p:nvPr userDrawn="1"/>
          </p:nvSpPr>
          <p:spPr>
            <a:xfrm>
              <a:off x="332400" y="264600"/>
              <a:ext cx="11527200" cy="63288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2667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ECBE76F-A2D1-417D-BBFB-EC11F06091E0}"/>
                </a:ext>
              </a:extLst>
            </p:cNvPr>
            <p:cNvGrpSpPr/>
            <p:nvPr userDrawn="1"/>
          </p:nvGrpSpPr>
          <p:grpSpPr>
            <a:xfrm>
              <a:off x="448162" y="362141"/>
              <a:ext cx="11295675" cy="6129373"/>
              <a:chOff x="448162" y="362141"/>
              <a:chExt cx="11295675" cy="612937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C3C16E2-778E-480B-A97D-1AE1A25474C7}"/>
                  </a:ext>
                </a:extLst>
              </p:cNvPr>
              <p:cNvSpPr/>
              <p:nvPr userDrawn="1"/>
            </p:nvSpPr>
            <p:spPr>
              <a:xfrm>
                <a:off x="538163" y="456486"/>
                <a:ext cx="11115675" cy="5945029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E4D9E4F-200F-421A-984E-F8EC6EA23E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728662" y="362141"/>
                <a:ext cx="4167187" cy="4535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A0C389-23F7-46B7-9E80-BB903E79439C}"/>
                  </a:ext>
                </a:extLst>
              </p:cNvPr>
              <p:cNvSpPr/>
              <p:nvPr userDrawn="1"/>
            </p:nvSpPr>
            <p:spPr>
              <a:xfrm>
                <a:off x="448162" y="366485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B7C0D07-26FA-40D5-BAE7-A998DB1F0BAD}"/>
                  </a:ext>
                </a:extLst>
              </p:cNvPr>
              <p:cNvSpPr/>
              <p:nvPr userDrawn="1"/>
            </p:nvSpPr>
            <p:spPr>
              <a:xfrm>
                <a:off x="11563837" y="362141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24C589-91FA-4E1E-A6A7-17E6714A7CCC}"/>
                  </a:ext>
                </a:extLst>
              </p:cNvPr>
              <p:cNvSpPr/>
              <p:nvPr userDrawn="1"/>
            </p:nvSpPr>
            <p:spPr>
              <a:xfrm>
                <a:off x="448162" y="6311514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8B3B102-D46C-49F6-ADA4-EB45BA304801}"/>
                  </a:ext>
                </a:extLst>
              </p:cNvPr>
              <p:cNvSpPr/>
              <p:nvPr userDrawn="1"/>
            </p:nvSpPr>
            <p:spPr>
              <a:xfrm>
                <a:off x="11563837" y="6311514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0948894-F273-4198-8E3E-6BAE318A9961}"/>
                  </a:ext>
                </a:extLst>
              </p:cNvPr>
              <p:cNvCxnSpPr/>
              <p:nvPr userDrawn="1"/>
            </p:nvCxnSpPr>
            <p:spPr>
              <a:xfrm>
                <a:off x="728663" y="6491514"/>
                <a:ext cx="10734675" cy="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5F26C9E-77FD-4A89-B5FE-E506A98C97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48162" y="652235"/>
                <a:ext cx="0" cy="555353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65283DA-5A89-42A8-9390-CA4961B8F4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743837" y="652235"/>
                <a:ext cx="0" cy="555353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D7CCF36-2568-4281-92E0-C80F6F5446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7296152" y="362141"/>
                <a:ext cx="4167187" cy="4535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6771A51-C9E7-4F4F-97C3-0AA9776736B3}"/>
              </a:ext>
            </a:extLst>
          </p:cNvPr>
          <p:cNvGrpSpPr/>
          <p:nvPr userDrawn="1"/>
        </p:nvGrpSpPr>
        <p:grpSpPr>
          <a:xfrm>
            <a:off x="4940400" y="-1"/>
            <a:ext cx="2311200" cy="3945601"/>
            <a:chOff x="4940400" y="-1"/>
            <a:chExt cx="2311200" cy="3945601"/>
          </a:xfrm>
          <a:solidFill>
            <a:srgbClr val="D9D9D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DA2E19D8-261E-49C5-ACBD-2124BBCBBBD1}"/>
                </a:ext>
              </a:extLst>
            </p:cNvPr>
            <p:cNvSpPr/>
            <p:nvPr userDrawn="1"/>
          </p:nvSpPr>
          <p:spPr>
            <a:xfrm rot="5400000">
              <a:off x="4123200" y="817200"/>
              <a:ext cx="3945600" cy="2311200"/>
            </a:xfrm>
            <a:prstGeom prst="homePlate">
              <a:avLst>
                <a:gd name="adj" fmla="val 25104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4C9BECC9-620C-4E84-A108-96809C34092B}"/>
                </a:ext>
              </a:extLst>
            </p:cNvPr>
            <p:cNvSpPr/>
            <p:nvPr userDrawn="1"/>
          </p:nvSpPr>
          <p:spPr>
            <a:xfrm rot="5400000">
              <a:off x="4141907" y="834493"/>
              <a:ext cx="3908187" cy="2239200"/>
            </a:xfrm>
            <a:prstGeom prst="homePlate">
              <a:avLst>
                <a:gd name="adj" fmla="val 25104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2E3A1E-921C-4B3A-A15A-265A4C4F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7219"/>
            <a:ext cx="9144000" cy="75250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555555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DF2C3A-8E63-4EC3-B54E-B81C18DC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1805"/>
            <a:ext cx="91440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AAAAAA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3F3AB-6563-47B2-B119-3CECA1BD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412" y="6014687"/>
            <a:ext cx="27432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E07786F2-92B0-4236-A24E-32543983DEB6}" type="datetimeFigureOut">
              <a:rPr lang="ko-KR" altLang="en-US" smtClean="0"/>
              <a:pPr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79128-BAA2-463D-947B-2552FC46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14689"/>
            <a:ext cx="41148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4CC01-AC42-4677-9A49-EA306903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388" y="6014688"/>
            <a:ext cx="27432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A8E5C603-CDBF-457D-B746-6B91BA4AC7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16F5C9E-5E68-4353-8E36-A03B6B0A6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49" y="824435"/>
            <a:ext cx="2388703" cy="23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8DD9-E2B5-4352-9D31-A7C1F7BD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516F5-280F-4832-9E27-64209080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0EB19-CDAD-4E55-BB01-A4805956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D49B5-E24F-49F1-9C99-6EBB7073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6B322-1914-452B-9938-F192E6D3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0EC29-6B80-4960-A336-3D857A50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53559-DC94-48AE-85DD-F191C96A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53932-A861-449E-A109-BA3B562A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736B7-1570-4427-BCBA-4C82845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C6B24-CD55-4EFB-8C34-D5FD892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3AF8-CCC6-4997-A0A4-041D4CC6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81" y="254287"/>
            <a:ext cx="10725638" cy="729676"/>
          </a:xfrm>
          <a:prstGeom prst="homePlate">
            <a:avLst/>
          </a:prstGeom>
          <a:solidFill>
            <a:srgbClr val="D9D9D9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360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55555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F93B886F-DFDC-483C-AA26-1420A90A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20544BCB-668B-4AC9-A9EB-80042EBC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CA8CDA52-85D9-4ADC-9EE1-E60FEF3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CC3EBD0-9DB7-481C-964D-692D6ED8709C}"/>
              </a:ext>
            </a:extLst>
          </p:cNvPr>
          <p:cNvSpPr>
            <a:spLocks noGrp="1"/>
          </p:cNvSpPr>
          <p:nvPr>
            <p:ph sz="half" idx="13"/>
            <p:custDataLst>
              <p:custData r:id="rId1"/>
            </p:custDataLst>
          </p:nvPr>
        </p:nvSpPr>
        <p:spPr>
          <a:xfrm>
            <a:off x="1045500" y="1114425"/>
            <a:ext cx="9720000" cy="5124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EA78020D-7F5E-46ED-ADBB-8D1D0D8AA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4" y="6240949"/>
            <a:ext cx="617051" cy="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859B-CB34-489A-BC1B-EE5A079C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A5E65-55F9-4BCC-83D3-7CDB261C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DDCE-B521-478A-99FE-C29C808B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DDDA9-1367-4E01-A529-CB94219B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74E9F-AC44-4FC3-82F4-AEDC8F3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751542DE-7A25-4C6C-867C-D1B89FD86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4" y="6240949"/>
            <a:ext cx="617051" cy="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891DB-60FB-4E44-9E65-B3428BA1CBC3}"/>
              </a:ext>
            </a:extLst>
          </p:cNvPr>
          <p:cNvSpPr>
            <a:spLocks noGrp="1"/>
          </p:cNvSpPr>
          <p:nvPr>
            <p:ph sz="half" idx="1"/>
            <p:custDataLst>
              <p:custData r:id="rId1"/>
            </p:custDataLst>
          </p:nvPr>
        </p:nvSpPr>
        <p:spPr>
          <a:xfrm>
            <a:off x="1045500" y="1114424"/>
            <a:ext cx="4774720" cy="51244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A9806-DE31-4C0F-8B85-29973952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0780" y="1107932"/>
            <a:ext cx="4774720" cy="51244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5CA47-B332-4710-96B6-35EFB33B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86C69-6FD2-4012-A802-D9DC408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3C55F-9636-4119-9BB8-1D76B0D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4289DA7-FAFC-4635-A0C0-1C02DA56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81" y="254287"/>
            <a:ext cx="10725638" cy="729676"/>
          </a:xfrm>
          <a:prstGeom prst="homePlate">
            <a:avLst/>
          </a:prstGeom>
          <a:solidFill>
            <a:srgbClr val="D9D9D9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360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55555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5FF0813E-2359-40BE-B08D-F0ED9CF9BD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4" y="6240949"/>
            <a:ext cx="617051" cy="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1428B-D6A6-4B64-AAD8-61E2BDD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501" y="1122062"/>
            <a:ext cx="4774720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096C5-C83F-4946-9FA8-05DFCC357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780" y="1127947"/>
            <a:ext cx="4774720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5431E-E936-4E6F-906D-7080684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1905F-E6F2-4760-9F0F-1BB33385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40FF43-3A22-4EE9-8F7E-608311D7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8858212-1299-4866-862D-14BCBE6CF793}"/>
              </a:ext>
            </a:extLst>
          </p:cNvPr>
          <p:cNvSpPr>
            <a:spLocks noGrp="1"/>
          </p:cNvSpPr>
          <p:nvPr>
            <p:ph sz="half" idx="13"/>
            <p:custDataLst>
              <p:custData r:id="rId1"/>
            </p:custDataLst>
          </p:nvPr>
        </p:nvSpPr>
        <p:spPr>
          <a:xfrm>
            <a:off x="1045500" y="2069943"/>
            <a:ext cx="4774720" cy="41689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C47FA79F-8B61-41F7-831A-7273FCD772A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90780" y="2069335"/>
            <a:ext cx="4774720" cy="416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6E69A7-29EF-4C31-93DB-EAA9EBB4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81" y="254287"/>
            <a:ext cx="10725638" cy="729676"/>
          </a:xfrm>
          <a:prstGeom prst="homePlate">
            <a:avLst/>
          </a:prstGeom>
          <a:solidFill>
            <a:srgbClr val="D9D9D9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360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55555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AAA0887B-BF4F-45A5-8862-F76BB53932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4" y="6240949"/>
            <a:ext cx="617051" cy="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5A221-5BC4-41AA-9D57-4C7AC282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FDEDA-FB02-40C2-B8D1-9A1F155F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D76E4-1E3E-42CB-A9A8-C1646390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70468-6B05-4FEB-99DD-4FC16931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81" y="254287"/>
            <a:ext cx="10725638" cy="729676"/>
          </a:xfrm>
          <a:prstGeom prst="homePlate">
            <a:avLst/>
          </a:prstGeom>
          <a:solidFill>
            <a:srgbClr val="D9D9D9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360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55555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EDB35D81-5076-4850-A9C1-E19360E35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4" y="6240949"/>
            <a:ext cx="617051" cy="6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B85BC-3224-43BE-8FFB-F60B4CCF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AD66A-B897-4109-BCF4-5C377AC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6145D-A958-434D-845A-6337B20D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3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9C9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EDAEA46B-7713-461B-9C6E-C3FA404E4FD2}"/>
              </a:ext>
            </a:extLst>
          </p:cNvPr>
          <p:cNvGrpSpPr/>
          <p:nvPr userDrawn="1"/>
        </p:nvGrpSpPr>
        <p:grpSpPr>
          <a:xfrm>
            <a:off x="332400" y="264600"/>
            <a:ext cx="11527200" cy="6328800"/>
            <a:chOff x="332400" y="264600"/>
            <a:chExt cx="11527200" cy="63288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4512A3B-E7DB-42F5-92A9-83D957D25FB2}"/>
                </a:ext>
              </a:extLst>
            </p:cNvPr>
            <p:cNvSpPr/>
            <p:nvPr userDrawn="1"/>
          </p:nvSpPr>
          <p:spPr>
            <a:xfrm>
              <a:off x="332400" y="264600"/>
              <a:ext cx="11527200" cy="63288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2667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C481EE-7C9C-4C7D-A6D7-35CF18F42E3D}"/>
                </a:ext>
              </a:extLst>
            </p:cNvPr>
            <p:cNvGrpSpPr/>
            <p:nvPr userDrawn="1"/>
          </p:nvGrpSpPr>
          <p:grpSpPr>
            <a:xfrm>
              <a:off x="448162" y="362141"/>
              <a:ext cx="11295675" cy="6129373"/>
              <a:chOff x="448162" y="362141"/>
              <a:chExt cx="11295675" cy="6129373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2334E98-F259-443C-9A60-0C339CCDAD5A}"/>
                  </a:ext>
                </a:extLst>
              </p:cNvPr>
              <p:cNvSpPr/>
              <p:nvPr userDrawn="1"/>
            </p:nvSpPr>
            <p:spPr>
              <a:xfrm>
                <a:off x="538163" y="456486"/>
                <a:ext cx="11115675" cy="5945029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85B94E2-2A40-49A1-8D7E-115F10AFD7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728662" y="362141"/>
                <a:ext cx="4167187" cy="4535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2CC9D4A-707A-47B2-BA19-6902957B6EBD}"/>
                  </a:ext>
                </a:extLst>
              </p:cNvPr>
              <p:cNvSpPr/>
              <p:nvPr userDrawn="1"/>
            </p:nvSpPr>
            <p:spPr>
              <a:xfrm>
                <a:off x="448162" y="366485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6306A03-11FF-49C5-8F62-B3510B786897}"/>
                  </a:ext>
                </a:extLst>
              </p:cNvPr>
              <p:cNvSpPr/>
              <p:nvPr userDrawn="1"/>
            </p:nvSpPr>
            <p:spPr>
              <a:xfrm>
                <a:off x="11563837" y="362141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B3A3DAC-D590-4E5C-AB12-30CD3BE9D1E0}"/>
                  </a:ext>
                </a:extLst>
              </p:cNvPr>
              <p:cNvSpPr/>
              <p:nvPr userDrawn="1"/>
            </p:nvSpPr>
            <p:spPr>
              <a:xfrm>
                <a:off x="448162" y="6311514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9AE12B4-FE6F-4433-923F-41036CDB5AC0}"/>
                  </a:ext>
                </a:extLst>
              </p:cNvPr>
              <p:cNvSpPr/>
              <p:nvPr userDrawn="1"/>
            </p:nvSpPr>
            <p:spPr>
              <a:xfrm>
                <a:off x="11563837" y="6311514"/>
                <a:ext cx="180000" cy="180000"/>
              </a:xfrm>
              <a:prstGeom prst="rect">
                <a:avLst/>
              </a:prstGeom>
              <a:noFill/>
              <a:ln w="38100">
                <a:solidFill>
                  <a:srgbClr val="D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57EE436-145B-493D-A0E1-88D0C3A3FD2B}"/>
                  </a:ext>
                </a:extLst>
              </p:cNvPr>
              <p:cNvCxnSpPr/>
              <p:nvPr userDrawn="1"/>
            </p:nvCxnSpPr>
            <p:spPr>
              <a:xfrm>
                <a:off x="728663" y="6491514"/>
                <a:ext cx="10734675" cy="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E0A81AB-5EDA-47F8-AB0C-5545B8261C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48162" y="652235"/>
                <a:ext cx="0" cy="555353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D2D1960-8EC2-421C-95FC-888D3C1E210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743837" y="652235"/>
                <a:ext cx="0" cy="5553530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5E5EBDB4-BB73-4909-A715-C96E129466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7296152" y="362141"/>
                <a:ext cx="4167187" cy="4535"/>
              </a:xfrm>
              <a:prstGeom prst="line">
                <a:avLst/>
              </a:prstGeom>
              <a:ln w="38100">
                <a:solidFill>
                  <a:srgbClr val="DCD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01DFD0DB-30F6-470D-957D-F362CB2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62" y="546674"/>
            <a:ext cx="2434215" cy="5764839"/>
          </a:xfrm>
          <a:prstGeom prst="rect">
            <a:avLst/>
          </a:prstGeom>
          <a:ln w="38100">
            <a:solidFill>
              <a:srgbClr val="DCD3CE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40404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4A3074B6-6852-4BAF-A8E7-430F7B94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12" y="542140"/>
            <a:ext cx="7932188" cy="5764839"/>
          </a:xfrm>
          <a:prstGeom prst="rect">
            <a:avLst/>
          </a:prstGeom>
        </p:spPr>
        <p:txBody>
          <a:bodyPr anchor="ctr"/>
          <a:lstStyle>
            <a:lvl1pPr marL="360000" indent="-360000">
              <a:spcBef>
                <a:spcPts val="2000"/>
              </a:spcBef>
              <a:buFont typeface="+mj-lt"/>
              <a:buAutoNum type="arabicPeriod"/>
              <a:defRPr>
                <a:solidFill>
                  <a:srgbClr val="555555"/>
                </a:solidFill>
              </a:defRPr>
            </a:lvl1pPr>
            <a:lvl2pPr marL="756000" indent="-396000">
              <a:buFont typeface="+mj-lt"/>
              <a:buAutoNum type="alphaUcPeriod"/>
              <a:defRPr>
                <a:solidFill>
                  <a:srgbClr val="777777"/>
                </a:solidFill>
              </a:defRPr>
            </a:lvl2pPr>
            <a:lvl3pPr marL="1116000" indent="-324000">
              <a:buFont typeface="+mj-lt"/>
              <a:buAutoNum type="alphaLcPeriod"/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6" name="날짜 개체 틀 3">
            <a:extLst>
              <a:ext uri="{FF2B5EF4-FFF2-40B4-BE49-F238E27FC236}">
                <a16:creationId xmlns:a16="http://schemas.microsoft.com/office/drawing/2014/main" id="{8FD396A0-25F0-41FD-ACE6-BC124F91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412" y="6014687"/>
            <a:ext cx="27432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E07786F2-92B0-4236-A24E-32543983DEB6}" type="datetimeFigureOut">
              <a:rPr lang="ko-KR" altLang="en-US" smtClean="0"/>
              <a:pPr/>
              <a:t>2018-11-23</a:t>
            </a:fld>
            <a:endParaRPr lang="ko-KR" altLang="en-US" dirty="0"/>
          </a:p>
        </p:txBody>
      </p:sp>
      <p:sp>
        <p:nvSpPr>
          <p:cNvPr id="77" name="바닥글 개체 틀 4">
            <a:extLst>
              <a:ext uri="{FF2B5EF4-FFF2-40B4-BE49-F238E27FC236}">
                <a16:creationId xmlns:a16="http://schemas.microsoft.com/office/drawing/2014/main" id="{86046D97-FA87-4A68-B5FE-1CA1CCC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14689"/>
            <a:ext cx="41148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8" name="슬라이드 번호 개체 틀 5">
            <a:extLst>
              <a:ext uri="{FF2B5EF4-FFF2-40B4-BE49-F238E27FC236}">
                <a16:creationId xmlns:a16="http://schemas.microsoft.com/office/drawing/2014/main" id="{2BEAFA1F-A7C2-4C31-BA6A-0A48837E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388" y="6014688"/>
            <a:ext cx="2743200" cy="365125"/>
          </a:xfrm>
        </p:spPr>
        <p:txBody>
          <a:bodyPr/>
          <a:lstStyle>
            <a:lvl1pPr>
              <a:defRPr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A8E5C603-CDBF-457D-B746-6B91BA4AC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57D1-938A-41D7-BA80-97C7A58F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AB387-BA0E-4057-8E51-71C19853F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F4023-A9D9-4F86-8F90-6640A2D8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69695-BE60-40E6-A99A-F6B47975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6F2-92B0-4236-A24E-32543983DEB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FAEAF-805F-4E2B-A8C5-E5102572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58696-4CAC-4438-A17C-734840A0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C603-CDBF-457D-B746-6B91BA4A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E7D99-F0B7-4F7C-8D8A-07307320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DABE5-FBB2-4CC5-BEC7-D8083F8B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F23C-6054-4C30-B2F0-A6C05C416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E07786F2-92B0-4236-A24E-32543983DEB6}" type="datetimeFigureOut">
              <a:rPr lang="ko-KR" altLang="en-US" smtClean="0"/>
              <a:pPr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88C0A-4F64-4BF8-9323-38D603C75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59317-4C12-4666-AB15-45CA16DD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defRPr>
            </a:lvl1pPr>
          </a:lstStyle>
          <a:p>
            <a:fld id="{A8E5C603-CDBF-457D-B746-6B91BA4AC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30000"/>
        </a:lnSpc>
        <a:spcBef>
          <a:spcPts val="1000"/>
        </a:spcBef>
        <a:buFont typeface="+mj-lt"/>
        <a:buAutoNum type="arabicPeriod"/>
        <a:defRPr sz="2800" kern="1200">
          <a:solidFill>
            <a:srgbClr val="404040"/>
          </a:solidFill>
          <a:latin typeface="+mn-ea"/>
          <a:ea typeface="+mn-ea"/>
          <a:cs typeface="+mn-cs"/>
        </a:defRPr>
      </a:lvl1pPr>
      <a:lvl2pPr marL="756000" indent="-396000" algn="l" defTabSz="914400" rtl="0" eaLnBrk="1" latinLnBrk="1" hangingPunct="1">
        <a:lnSpc>
          <a:spcPct val="130000"/>
        </a:lnSpc>
        <a:spcBef>
          <a:spcPts val="500"/>
        </a:spcBef>
        <a:buFont typeface="+mj-lt"/>
        <a:buAutoNum type="alphaUcPeriod"/>
        <a:defRPr sz="2400" kern="1200">
          <a:solidFill>
            <a:srgbClr val="404040"/>
          </a:solidFill>
          <a:latin typeface="+mn-ea"/>
          <a:ea typeface="+mn-ea"/>
          <a:cs typeface="+mn-cs"/>
        </a:defRPr>
      </a:lvl2pPr>
      <a:lvl3pPr marL="1116000" indent="-324000" algn="l" defTabSz="914400" rtl="0" eaLnBrk="1" latinLnBrk="1" hangingPunct="1">
        <a:lnSpc>
          <a:spcPct val="130000"/>
        </a:lnSpc>
        <a:spcBef>
          <a:spcPts val="500"/>
        </a:spcBef>
        <a:buFont typeface="+mj-lt"/>
        <a:buAutoNum type="alphaLcPeriod"/>
        <a:defRPr sz="2000" kern="1200">
          <a:solidFill>
            <a:srgbClr val="404040"/>
          </a:solidFill>
          <a:latin typeface="+mn-ea"/>
          <a:ea typeface="+mn-ea"/>
          <a:cs typeface="+mn-cs"/>
        </a:defRPr>
      </a:lvl3pPr>
      <a:lvl4pPr marL="1368000" indent="-216000" algn="l" defTabSz="914400" rtl="0" eaLnBrk="1" latinLnBrk="1" hangingPunct="1">
        <a:lnSpc>
          <a:spcPct val="13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04040"/>
          </a:solidFill>
          <a:latin typeface="+mn-ea"/>
          <a:ea typeface="+mn-ea"/>
          <a:cs typeface="+mn-cs"/>
        </a:defRPr>
      </a:lvl4pPr>
      <a:lvl5pPr marL="1620000" indent="-2160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3DA9D5-7F77-4927-BFCF-F8D498D1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꼬꼬마</a:t>
            </a:r>
            <a:r>
              <a:rPr lang="ko-KR" altLang="en-US" dirty="0"/>
              <a:t>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8515BC-D916-4666-8E0C-2E92F7EF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학점을 향해 쏴라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36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E22B3D-86F4-4D73-9E48-EFD4CA8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‘</a:t>
            </a:r>
            <a:r>
              <a:rPr lang="ko-KR" altLang="en-US" dirty="0"/>
              <a:t>학점을 향해 쏴라</a:t>
            </a:r>
            <a:r>
              <a:rPr lang="en-US" altLang="ko-KR" dirty="0"/>
              <a:t>!‘</a:t>
            </a:r>
            <a:r>
              <a:rPr lang="ko-KR" altLang="en-US" dirty="0"/>
              <a:t>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E0F4B-6A18-4E2F-9814-BEE34C2A9F4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/>
              <a:t>학점을 향해 쏴라</a:t>
            </a:r>
            <a:r>
              <a:rPr lang="en-US" altLang="ko-KR" sz="2000" dirty="0"/>
              <a:t>!</a:t>
            </a:r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장르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런앤건</a:t>
            </a:r>
            <a:endParaRPr lang="en-US" altLang="ko-KR" sz="2000" dirty="0"/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플랫폼</a:t>
            </a:r>
            <a:r>
              <a:rPr lang="en-US" altLang="ko-KR" sz="2000" dirty="0"/>
              <a:t>: PC</a:t>
            </a:r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개발 도구</a:t>
            </a:r>
            <a:r>
              <a:rPr lang="en-US" altLang="ko-KR" sz="2000" dirty="0"/>
              <a:t>: Unity3D, </a:t>
            </a:r>
            <a:r>
              <a:rPr lang="en-US" altLang="ko-KR" sz="2000" dirty="0" err="1"/>
              <a:t>Github</a:t>
            </a:r>
            <a:endParaRPr lang="en-US" altLang="ko-KR" sz="2000" dirty="0"/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개발 기간</a:t>
            </a:r>
            <a:r>
              <a:rPr lang="en-US" altLang="ko-KR" sz="2000" dirty="0"/>
              <a:t>: 2018</a:t>
            </a:r>
            <a:r>
              <a:rPr lang="ko-KR" altLang="en-US" sz="2000" dirty="0"/>
              <a:t>년 </a:t>
            </a:r>
            <a:r>
              <a:rPr lang="en-US" altLang="ko-KR" sz="2000" dirty="0"/>
              <a:t>07</a:t>
            </a:r>
            <a:r>
              <a:rPr lang="ko-KR" altLang="en-US" sz="2000" dirty="0"/>
              <a:t>월 </a:t>
            </a:r>
            <a:r>
              <a:rPr lang="en-US" altLang="ko-KR" sz="2000" dirty="0"/>
              <a:t>09</a:t>
            </a:r>
            <a:r>
              <a:rPr lang="ko-KR" altLang="en-US" sz="2000" dirty="0"/>
              <a:t>일</a:t>
            </a:r>
            <a:r>
              <a:rPr lang="en-US" altLang="ko-KR" sz="2000" dirty="0"/>
              <a:t> ~ </a:t>
            </a:r>
            <a:r>
              <a:rPr lang="ko-KR" altLang="en-US" sz="2000" dirty="0"/>
              <a:t>진행중</a:t>
            </a:r>
            <a:endParaRPr lang="en-US" altLang="ko-KR" sz="2000" dirty="0"/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>
                <a:solidFill>
                  <a:schemeClr val="tx1"/>
                </a:solidFill>
              </a:rPr>
              <a:t>게임 목표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경쟁자인 대학생들과 문제 출제자인 교수님을 쓰러뜨려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의지를 </a:t>
            </a:r>
            <a:r>
              <a:rPr lang="ko-KR" altLang="en-US" sz="2000" dirty="0" err="1">
                <a:solidFill>
                  <a:schemeClr val="tx1"/>
                </a:solidFill>
              </a:rPr>
              <a:t>상실시켜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 높은 학점을 획득하자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80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AA193A-9655-4E8B-93C0-B7A30B6F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499" y="1114424"/>
            <a:ext cx="10033317" cy="512444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판도라큐브</a:t>
            </a:r>
            <a:r>
              <a:rPr lang="ko-KR" altLang="en-US" sz="2000" dirty="0"/>
              <a:t> 수습부원들끼리 모여 만드는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꼬꼬마</a:t>
            </a:r>
            <a:r>
              <a:rPr lang="ko-KR" altLang="en-US" sz="2000" dirty="0"/>
              <a:t> 프로젝트</a:t>
            </a:r>
            <a:r>
              <a:rPr lang="en-US" altLang="ko-KR" sz="2000" dirty="0"/>
              <a:t>’</a:t>
            </a:r>
            <a:r>
              <a:rPr lang="ko-KR" altLang="en-US" sz="2000" dirty="0"/>
              <a:t>를 위한 게임</a:t>
            </a:r>
            <a:endParaRPr lang="en-US" altLang="ko-KR" sz="2000" dirty="0"/>
          </a:p>
          <a:p>
            <a:r>
              <a:rPr lang="ko-KR" altLang="en-US" sz="2000" dirty="0"/>
              <a:t>대학교 신입생들의 주요 고민거리인 </a:t>
            </a:r>
            <a:r>
              <a:rPr lang="en-US" altLang="ko-KR" sz="2000" dirty="0"/>
              <a:t>‘</a:t>
            </a:r>
            <a:r>
              <a:rPr lang="ko-KR" altLang="en-US" sz="2000" dirty="0"/>
              <a:t>학점</a:t>
            </a:r>
            <a:r>
              <a:rPr lang="en-US" altLang="ko-KR" sz="2000" dirty="0"/>
              <a:t>’</a:t>
            </a:r>
            <a:r>
              <a:rPr lang="ko-KR" altLang="en-US" sz="2000" dirty="0"/>
              <a:t>에 관련된 게임을 만들자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공부가 게임처럼 바뀌고</a:t>
            </a:r>
            <a:r>
              <a:rPr lang="en-US" altLang="ko-KR" sz="2000" dirty="0"/>
              <a:t>, </a:t>
            </a:r>
            <a:r>
              <a:rPr lang="ko-KR" altLang="en-US" sz="2000" dirty="0"/>
              <a:t>경쟁자들의 의지력을 깎아 학점을 얻는 스토리</a:t>
            </a:r>
            <a:endParaRPr lang="en-US" altLang="ko-KR" sz="2000" dirty="0"/>
          </a:p>
          <a:p>
            <a:r>
              <a:rPr lang="ko-KR" altLang="en-US" sz="2000" dirty="0"/>
              <a:t>게임의 컨셉과 게임 제작이 처음인 것을 고려해 </a:t>
            </a:r>
            <a:r>
              <a:rPr lang="ko-KR" altLang="en-US" sz="2000" dirty="0" err="1"/>
              <a:t>런앤건</a:t>
            </a:r>
            <a:r>
              <a:rPr lang="ko-KR" altLang="en-US" sz="2000" dirty="0"/>
              <a:t> 장르로 결정</a:t>
            </a:r>
            <a:endParaRPr lang="en-US" altLang="ko-KR" sz="2000" dirty="0"/>
          </a:p>
          <a:p>
            <a:r>
              <a:rPr lang="ko-KR" altLang="en-US" sz="2000" dirty="0"/>
              <a:t>배경은 우리 학교</a:t>
            </a:r>
            <a:r>
              <a:rPr lang="en-US" altLang="ko-KR" sz="2000" dirty="0"/>
              <a:t>(</a:t>
            </a:r>
            <a:r>
              <a:rPr lang="ko-KR" altLang="en-US" sz="2000" dirty="0"/>
              <a:t>세종대</a:t>
            </a:r>
            <a:r>
              <a:rPr lang="en-US" altLang="ko-KR" sz="2000" dirty="0"/>
              <a:t>)</a:t>
            </a:r>
            <a:r>
              <a:rPr lang="ko-KR" altLang="en-US" sz="2000" dirty="0"/>
              <a:t>로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916D04-BE76-420D-95E2-2203005F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기획 의도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C2C77-EFDB-454C-B469-4B363E42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0" y="3764255"/>
            <a:ext cx="1681024" cy="22413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1109AEF-3266-4540-A7F6-67ED9AC00421}"/>
              </a:ext>
            </a:extLst>
          </p:cNvPr>
          <p:cNvSpPr/>
          <p:nvPr/>
        </p:nvSpPr>
        <p:spPr>
          <a:xfrm>
            <a:off x="2414726" y="4705165"/>
            <a:ext cx="683581" cy="3817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998F27-C6F7-47C1-BE09-5DDD7C89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39" y="4353110"/>
            <a:ext cx="1190625" cy="1085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EF6CC-AF71-4414-BC8A-000C18891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48" y="3429000"/>
            <a:ext cx="1219200" cy="27432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00F59A8-9612-4D9C-BF27-003E618BF6BE}"/>
              </a:ext>
            </a:extLst>
          </p:cNvPr>
          <p:cNvSpPr/>
          <p:nvPr/>
        </p:nvSpPr>
        <p:spPr>
          <a:xfrm>
            <a:off x="8967926" y="4609730"/>
            <a:ext cx="683581" cy="3817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EAD966-0C42-4287-90C0-1BF6D6D21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6" y="3548155"/>
            <a:ext cx="1878668" cy="25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FCCBE7-76C7-4725-B344-89E6080E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팀원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73F06C-DDC0-49EF-B8DF-11BE67C14C1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702900" lvl="1" indent="-342900">
              <a:buBlip>
                <a:blip r:embed="rId2"/>
              </a:buBlip>
            </a:pPr>
            <a:r>
              <a:rPr lang="ko-KR" altLang="en-US" sz="2000" dirty="0"/>
              <a:t>디자인</a:t>
            </a:r>
            <a:endParaRPr lang="en-US" altLang="ko-KR" sz="2000" dirty="0"/>
          </a:p>
          <a:p>
            <a:pPr marL="1062900" lvl="2" indent="-342900">
              <a:buBlip>
                <a:blip r:embed="rId2">
                  <a:extLst/>
                </a:blip>
              </a:buBlip>
            </a:pPr>
            <a:r>
              <a:rPr lang="ko-KR" altLang="en-US" sz="1800" dirty="0" err="1"/>
              <a:t>부영웅</a:t>
            </a:r>
            <a:r>
              <a:rPr lang="en-US" altLang="ko-KR" sz="1800" dirty="0"/>
              <a:t>(</a:t>
            </a:r>
            <a:r>
              <a:rPr lang="ko-KR" altLang="en-US" sz="1800" dirty="0"/>
              <a:t>소프트웨어학과 </a:t>
            </a:r>
            <a:r>
              <a:rPr lang="en-US" altLang="ko-KR" sz="1800" dirty="0"/>
              <a:t>18</a:t>
            </a:r>
            <a:r>
              <a:rPr lang="ko-KR" altLang="en-US" sz="1800" dirty="0"/>
              <a:t>학번</a:t>
            </a:r>
            <a:r>
              <a:rPr lang="en-US" altLang="ko-KR" sz="1800" dirty="0"/>
              <a:t>) – </a:t>
            </a:r>
            <a:r>
              <a:rPr lang="ko-KR" altLang="en-US" sz="1800" dirty="0"/>
              <a:t>게임 컨셉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기획</a:t>
            </a:r>
            <a:r>
              <a:rPr lang="en-US" altLang="ko-KR" sz="1800" dirty="0"/>
              <a:t>, </a:t>
            </a:r>
            <a:r>
              <a:rPr lang="ko-KR" altLang="en-US" sz="1800" dirty="0"/>
              <a:t>캐릭터 아트 제작</a:t>
            </a:r>
            <a:endParaRPr lang="en-US" altLang="ko-KR" sz="1800" dirty="0"/>
          </a:p>
          <a:p>
            <a:pPr marL="720000" lvl="2" indent="0">
              <a:buNone/>
            </a:pPr>
            <a:r>
              <a:rPr lang="en-US" altLang="ko-KR" sz="1800" dirty="0"/>
              <a:t>	  ~18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</a:t>
            </a:r>
            <a:endParaRPr lang="en-US" altLang="ko-KR" sz="1800" dirty="0"/>
          </a:p>
          <a:p>
            <a:pPr marL="702900" lvl="1" indent="-342900">
              <a:buBlip>
                <a:blip r:embed="rId2">
                  <a:extLst/>
                </a:blip>
              </a:buBlip>
            </a:pP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 marL="1062900" lvl="2" indent="-342900">
              <a:buBlip>
                <a:blip r:embed="rId2">
                  <a:extLst/>
                </a:blip>
              </a:buBlip>
            </a:pPr>
            <a:r>
              <a:rPr lang="ko-KR" altLang="en-US" sz="1800" dirty="0"/>
              <a:t>권혁재</a:t>
            </a:r>
            <a:r>
              <a:rPr lang="en-US" altLang="ko-KR" sz="1800" dirty="0"/>
              <a:t>(</a:t>
            </a:r>
            <a:r>
              <a:rPr lang="ko-KR" altLang="en-US" sz="1800" dirty="0"/>
              <a:t>소프트웨어학과 </a:t>
            </a:r>
            <a:r>
              <a:rPr lang="en-US" altLang="ko-KR" sz="1800" dirty="0"/>
              <a:t>18</a:t>
            </a:r>
            <a:r>
              <a:rPr lang="ko-KR" altLang="en-US" sz="1800" dirty="0"/>
              <a:t>학번</a:t>
            </a:r>
            <a:r>
              <a:rPr lang="en-US" altLang="ko-KR" sz="1800" dirty="0"/>
              <a:t>) – </a:t>
            </a:r>
            <a:r>
              <a:rPr lang="ko-KR" altLang="en-US" sz="1800" dirty="0"/>
              <a:t>이동</a:t>
            </a:r>
            <a:r>
              <a:rPr lang="en-US" altLang="ko-KR" sz="1800" dirty="0"/>
              <a:t>, </a:t>
            </a:r>
            <a:r>
              <a:rPr lang="ko-KR" altLang="en-US" sz="1800" dirty="0"/>
              <a:t>전투</a:t>
            </a:r>
            <a:r>
              <a:rPr lang="en-US" altLang="ko-KR" sz="1800" dirty="0"/>
              <a:t>, AI</a:t>
            </a:r>
            <a:r>
              <a:rPr lang="ko-KR" altLang="en-US" sz="1800" dirty="0"/>
              <a:t> 프로그래밍</a:t>
            </a:r>
            <a:r>
              <a:rPr lang="en-US" altLang="ko-KR" sz="1800" dirty="0"/>
              <a:t>, </a:t>
            </a:r>
            <a:r>
              <a:rPr lang="ko-KR" altLang="en-US" sz="1800" dirty="0"/>
              <a:t>레벨 디자인</a:t>
            </a:r>
            <a:r>
              <a:rPr lang="en-US" altLang="ko-KR" sz="1800" dirty="0"/>
              <a:t>, </a:t>
            </a:r>
            <a:r>
              <a:rPr lang="ko-KR" altLang="en-US" sz="1800" dirty="0"/>
              <a:t>맵 아트 제작</a:t>
            </a:r>
          </a:p>
          <a:p>
            <a:pPr marL="1062900" lvl="2" indent="-342900">
              <a:buBlip>
                <a:blip r:embed="rId2">
                  <a:extLst/>
                </a:blip>
              </a:buBlip>
            </a:pPr>
            <a:r>
              <a:rPr lang="ko-KR" altLang="en-US" sz="1800" dirty="0"/>
              <a:t>이진혁</a:t>
            </a:r>
            <a:r>
              <a:rPr lang="en-US" altLang="ko-KR" sz="1800" dirty="0"/>
              <a:t>(</a:t>
            </a:r>
            <a:r>
              <a:rPr lang="ko-KR" altLang="en-US" sz="1800" dirty="0"/>
              <a:t>지능기전공학부 </a:t>
            </a:r>
            <a:r>
              <a:rPr lang="en-US" altLang="ko-KR" sz="1800" dirty="0"/>
              <a:t>17</a:t>
            </a:r>
            <a:r>
              <a:rPr lang="ko-KR" altLang="en-US" sz="1800" dirty="0"/>
              <a:t>학번</a:t>
            </a:r>
            <a:r>
              <a:rPr lang="en-US" altLang="ko-KR" sz="1800" dirty="0"/>
              <a:t>) – UI </a:t>
            </a:r>
            <a:r>
              <a:rPr lang="ko-KR" altLang="en-US" sz="1800" dirty="0"/>
              <a:t>프로그래밍</a:t>
            </a:r>
            <a:r>
              <a:rPr lang="en-US" altLang="ko-KR" sz="1800" dirty="0"/>
              <a:t>, </a:t>
            </a:r>
            <a:r>
              <a:rPr lang="ko-KR" altLang="en-US" sz="1800" dirty="0"/>
              <a:t>캐릭터</a:t>
            </a:r>
            <a:r>
              <a:rPr lang="en-US" altLang="ko-KR" sz="1800" dirty="0"/>
              <a:t>(</a:t>
            </a:r>
            <a:r>
              <a:rPr lang="ko-KR" altLang="en-US" sz="1800" dirty="0"/>
              <a:t>보스</a:t>
            </a:r>
            <a:r>
              <a:rPr lang="en-US" altLang="ko-KR" sz="1800" dirty="0"/>
              <a:t>)</a:t>
            </a:r>
            <a:r>
              <a:rPr lang="ko-KR" altLang="en-US" sz="1800" dirty="0"/>
              <a:t> 아트 제작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8067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40D7C14-609E-484E-82CA-043A2C6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현재까지 개발한 내용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930FCC-68AF-448D-B2F2-E9B14EE8D2C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7</a:t>
            </a:r>
            <a:r>
              <a:rPr lang="ko-KR" altLang="en-US" sz="2000" dirty="0"/>
              <a:t>월 초 팀</a:t>
            </a:r>
            <a:r>
              <a:rPr lang="en-US" altLang="ko-KR" sz="2000" dirty="0"/>
              <a:t>(</a:t>
            </a:r>
            <a:r>
              <a:rPr lang="ko-KR" altLang="en-US" sz="2000" dirty="0"/>
              <a:t>대학교생활</a:t>
            </a:r>
            <a:r>
              <a:rPr lang="en-US" altLang="ko-KR" sz="2000" dirty="0"/>
              <a:t>!)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marL="457200" indent="-457200">
              <a:buBlip>
                <a:blip r:embed="rId2"/>
              </a:buBlip>
            </a:pP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</a:t>
            </a:r>
            <a:r>
              <a:rPr lang="en-US" altLang="ko-KR" sz="2000" dirty="0"/>
              <a:t>6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프로토타입 개발 완료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600" dirty="0"/>
              <a:t>이동</a:t>
            </a:r>
            <a:r>
              <a:rPr lang="en-US" altLang="ko-KR" sz="1600" dirty="0"/>
              <a:t>, </a:t>
            </a:r>
            <a:r>
              <a:rPr lang="ko-KR" altLang="en-US" sz="1600" dirty="0"/>
              <a:t>맵 시스템 구현</a:t>
            </a:r>
            <a:endParaRPr lang="en-US" altLang="ko-KR" sz="2000" dirty="0"/>
          </a:p>
          <a:p>
            <a:pPr marL="457200" indent="-457200">
              <a:buBlip>
                <a:blip r:embed="rId2"/>
              </a:buBlip>
            </a:pP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종강총회 발표용 게임 개발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600" dirty="0"/>
              <a:t>기초적인 게임 요소</a:t>
            </a:r>
            <a:r>
              <a:rPr lang="en-US" altLang="ko-KR" sz="1600" dirty="0"/>
              <a:t>(</a:t>
            </a:r>
            <a:r>
              <a:rPr lang="ko-KR" altLang="en-US" sz="1600" dirty="0"/>
              <a:t>전투</a:t>
            </a:r>
            <a:r>
              <a:rPr lang="en-US" altLang="ko-KR" sz="1600" dirty="0"/>
              <a:t>, </a:t>
            </a:r>
            <a:r>
              <a:rPr lang="ko-KR" altLang="en-US" sz="1600" dirty="0"/>
              <a:t>적 </a:t>
            </a:r>
            <a:r>
              <a:rPr lang="en-US" altLang="ko-KR" sz="1600" dirty="0"/>
              <a:t>AI, </a:t>
            </a:r>
            <a:r>
              <a:rPr lang="ko-KR" altLang="en-US" sz="1600" dirty="0"/>
              <a:t>이벤트</a:t>
            </a:r>
            <a:r>
              <a:rPr lang="en-US" altLang="ko-KR" sz="1600" dirty="0"/>
              <a:t>)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600" dirty="0"/>
              <a:t>스테이지 </a:t>
            </a:r>
            <a:r>
              <a:rPr lang="en-US" altLang="ko-KR" sz="1600" dirty="0"/>
              <a:t>2</a:t>
            </a:r>
            <a:r>
              <a:rPr lang="ko-KR" altLang="en-US" sz="1600" dirty="0"/>
              <a:t>개 구현 완료</a:t>
            </a:r>
            <a:endParaRPr lang="en-US" altLang="ko-KR" sz="1600" dirty="0"/>
          </a:p>
          <a:p>
            <a:pPr marL="457200" indent="-457200">
              <a:buBlip>
                <a:blip r:embed="rId2"/>
              </a:buBlip>
            </a:pP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28</a:t>
            </a:r>
            <a:r>
              <a:rPr lang="ko-KR" altLang="en-US" sz="2000" dirty="0"/>
              <a:t>일 개강총회 이후 </a:t>
            </a:r>
            <a:r>
              <a:rPr lang="en-US" altLang="ko-KR" sz="2000" dirty="0"/>
              <a:t>~ </a:t>
            </a:r>
            <a:r>
              <a:rPr lang="ko-KR" altLang="en-US" sz="2000" dirty="0"/>
              <a:t>현재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600" dirty="0"/>
              <a:t>보스 스테이지</a:t>
            </a:r>
            <a:r>
              <a:rPr lang="en-US" altLang="ko-KR" sz="1600" dirty="0"/>
              <a:t>, </a:t>
            </a:r>
            <a:r>
              <a:rPr lang="ko-KR" altLang="en-US" sz="1600" dirty="0"/>
              <a:t>보스 구현 완료</a:t>
            </a:r>
            <a:endParaRPr lang="en-US" altLang="ko-KR" sz="16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600" dirty="0"/>
              <a:t>버그 수정 작업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endParaRPr lang="en-US" altLang="ko-KR" sz="1600" dirty="0"/>
          </a:p>
          <a:p>
            <a:pPr marL="853200" lvl="1" indent="-457200">
              <a:buBlip>
                <a:blip r:embed="rId2"/>
              </a:buBlip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E45AB-E822-4E96-B777-3257A3EE2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2" t="13609" r="29946" b="39480"/>
          <a:stretch/>
        </p:blipFill>
        <p:spPr>
          <a:xfrm>
            <a:off x="7137647" y="3107185"/>
            <a:ext cx="4110361" cy="23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B580-1D6F-4352-B297-22378C4C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342C8-E254-406D-A511-03401022FE6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원래부터 </a:t>
            </a:r>
            <a:r>
              <a:rPr lang="en-US" altLang="ko-KR" sz="2000" dirty="0"/>
              <a:t>10</a:t>
            </a:r>
            <a:r>
              <a:rPr lang="ko-KR" altLang="en-US" sz="2000" dirty="0"/>
              <a:t>월 전에 마무리하려던 프로젝트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800" dirty="0"/>
              <a:t>기획 회원 탈퇴</a:t>
            </a:r>
            <a:r>
              <a:rPr lang="en-US" altLang="ko-KR" sz="1800" dirty="0"/>
              <a:t>…</a:t>
            </a:r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800" dirty="0"/>
              <a:t>중간고사 기간</a:t>
            </a:r>
            <a:r>
              <a:rPr lang="en-US" altLang="ko-KR" sz="1800" dirty="0"/>
              <a:t>…</a:t>
            </a:r>
          </a:p>
          <a:p>
            <a:pPr marL="457200" indent="-457200">
              <a:buBlip>
                <a:blip r:embed="rId2"/>
              </a:buBlip>
            </a:pPr>
            <a:r>
              <a:rPr lang="ko-KR" altLang="en-US" sz="2000" dirty="0"/>
              <a:t>앞으로 남은 것들</a:t>
            </a:r>
            <a:endParaRPr lang="en-US" altLang="ko-KR" sz="20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800" dirty="0"/>
              <a:t>엔딩 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스탭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크레딧</a:t>
            </a:r>
            <a:endParaRPr lang="en-US" altLang="ko-KR" sz="1800" dirty="0"/>
          </a:p>
          <a:p>
            <a:pPr marL="853200" lvl="1" indent="-457200">
              <a:buBlip>
                <a:blip r:embed="rId2"/>
              </a:buBlip>
            </a:pPr>
            <a:r>
              <a:rPr lang="ko-KR" altLang="en-US" sz="1800" dirty="0"/>
              <a:t>약간의 </a:t>
            </a:r>
            <a:r>
              <a:rPr lang="en-US" altLang="ko-KR" sz="1800" dirty="0"/>
              <a:t>UI </a:t>
            </a:r>
            <a:r>
              <a:rPr lang="ko-KR" altLang="en-US" sz="1800" dirty="0"/>
              <a:t>수정</a:t>
            </a:r>
            <a:endParaRPr lang="en-US" altLang="ko-KR" sz="1800" dirty="0"/>
          </a:p>
          <a:p>
            <a:pPr marL="853200" lvl="1" indent="-457200">
              <a:buBlip>
                <a:blip r:embed="rId2"/>
              </a:buBlip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31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555555"/>
      </a:dk1>
      <a:lt1>
        <a:sysClr val="window" lastClr="FFFFFF"/>
      </a:lt1>
      <a:dk2>
        <a:srgbClr val="606570"/>
      </a:dk2>
      <a:lt2>
        <a:srgbClr val="F1ECE8"/>
      </a:lt2>
      <a:accent1>
        <a:srgbClr val="8EAADB"/>
      </a:accent1>
      <a:accent2>
        <a:srgbClr val="F4B183"/>
      </a:accent2>
      <a:accent3>
        <a:srgbClr val="C9C9C9"/>
      </a:accent3>
      <a:accent4>
        <a:srgbClr val="FFD965"/>
      </a:accent4>
      <a:accent5>
        <a:srgbClr val="9CC3E5"/>
      </a:accent5>
      <a:accent6>
        <a:srgbClr val="A8D08D"/>
      </a:accent6>
      <a:hlink>
        <a:srgbClr val="48A1FA"/>
      </a:hlink>
      <a:folHlink>
        <a:srgbClr val="034A90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e0aa26f1-3787-41ba-9974-1f0a513e702c" Revision="1" Stencil="System.MyShapes" StencilVersion="1.0"/>
</Control>
</file>

<file path=customXml/item2.xml><?xml version="1.0" encoding="utf-8"?>
<Control xmlns="http://schemas.microsoft.com/VisualStudio/2011/storyboarding/control">
  <Id Name="e0aa26f1-3787-41ba-9974-1f0a513e702c" Revision="1" Stencil="System.MyShapes" StencilVersion="1.0"/>
</Control>
</file>

<file path=customXml/item3.xml><?xml version="1.0" encoding="utf-8"?>
<Control xmlns="http://schemas.microsoft.com/VisualStudio/2011/storyboarding/control">
  <Id Name="e0aa26f1-3787-41ba-9974-1f0a513e702c" Revision="1" Stencil="System.MyShapes" StencilVersion="1.0"/>
</Control>
</file>

<file path=customXml/item4.xml><?xml version="1.0" encoding="utf-8"?>
<Control xmlns="http://schemas.microsoft.com/VisualStudio/2011/storyboarding/control">
  <Id Name="e0aa26f1-3787-41ba-9974-1f0a513e702c" Revision="1" Stencil="System.MyShapes" StencilVersion="1.0"/>
</Control>
</file>

<file path=customXml/itemProps1.xml><?xml version="1.0" encoding="utf-8"?>
<ds:datastoreItem xmlns:ds="http://schemas.openxmlformats.org/officeDocument/2006/customXml" ds:itemID="{9125BF8B-B169-45C1-AFD8-4D8D08A475B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F8A3BD3-C604-41CC-9360-D5588AE0841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7C11C9-9527-46CB-A034-58912F36F89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C48A26F-BE64-42A4-9C9E-1426D8D20FF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229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Wingdings</vt:lpstr>
      <vt:lpstr>나눔스퀘어 Bold</vt:lpstr>
      <vt:lpstr>210 콤퓨타세탁 L</vt:lpstr>
      <vt:lpstr>Arial</vt:lpstr>
      <vt:lpstr>나눔스퀘어</vt:lpstr>
      <vt:lpstr>Office 테마</vt:lpstr>
      <vt:lpstr>꼬꼬마 프로젝트</vt:lpstr>
      <vt:lpstr>프로젝트 ‘학점을 향해 쏴라!‘ 개요</vt:lpstr>
      <vt:lpstr>기획 의도</vt:lpstr>
      <vt:lpstr>팀원 구성</vt:lpstr>
      <vt:lpstr>현재까지 개발한 내용</vt:lpstr>
      <vt:lpstr>앞으로의 계획</vt:lpstr>
    </vt:vector>
  </TitlesOfParts>
  <Company>판도라큐브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판도라큐브 프로젝트 소개</dc:title>
  <dc:subject>판도라큐브 프로젝트 소개</dc:subject>
  <dc:creator>서 성범</dc:creator>
  <cp:keywords>넥슨지티 상반기 동아리 발표회</cp:keywords>
  <dc:description>판도라큐브에서 현재 진행중인 프로젝트를 소개합니다.</dc:description>
  <cp:lastModifiedBy>권 혁재</cp:lastModifiedBy>
  <cp:revision>117</cp:revision>
  <dcterms:created xsi:type="dcterms:W3CDTF">2018-04-18T02:36:36Z</dcterms:created>
  <dcterms:modified xsi:type="dcterms:W3CDTF">2018-11-23T12:25:37Z</dcterms:modified>
  <cp:category>프로젝트 소개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