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88BE0-ECBD-B548-618F-AF94FF54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34C8FC-E24C-0CF9-A9C0-EF5DCB3A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474A6B-78B7-D4F7-FF02-DD2BBDB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D92E6-1B31-C686-10CE-2F6775BC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C475C-F644-8266-7933-4B38DFF4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9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82464-F41B-9645-03DB-53D4ECF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54008-6F9C-6385-F291-E1DC56ADE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86AF1-7606-5872-51DC-9CDB36C5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17AAD-4495-268B-D2E8-00CE009C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C27A2-AAD4-9A30-CD42-F9C70DD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4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74304E-963D-A358-950E-5C6D5554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C6BC22-8BC9-3369-E24C-40751E96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08F32-EF0A-6C47-0107-4FAB29BA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B6AED-8793-B446-8C0D-2F73257C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EE28E-A234-FACD-FE70-FF6A1C0C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AA067-E5EE-232C-A324-51F87509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AABA74-BDF1-E5C5-F734-91B7F971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BE7F2-7978-BB64-1E9B-BC3B07B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F9FA9-5C05-225B-B8F5-1BFCC028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891B8-3A82-B8C4-BEC1-579D2653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C2221-DF85-500E-E5F7-1D975C8D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6F2A05-D8C8-244F-A281-C1A398F3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9033D-F091-2122-3E4D-EFA4358D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0D53B-9502-161C-A45B-BFB2E214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2CA04-CFA4-23D1-C6C5-149B73F6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61004-549D-79C5-2C59-5D0E806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B2752-FC7D-150E-08CC-014C7B6BF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CD2990-8041-823C-7907-B2B79AA7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066AD-4AFD-EDEF-F76F-4A1819F5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80BE64-90AB-AAEB-E4FB-98376147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15FA01-F0C5-9528-812B-F5594AB9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F7D20-5F92-0155-7181-363DB43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46AC49-B7B4-212E-E718-833B4A7B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A551FC-ABCB-30C4-8F51-ABF5FF5A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8742CD-B279-485A-B1E2-8B1CDA19C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0F33A0-0239-9E23-827B-B2BCD4BD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10DE60-FAE9-49C1-933B-23181378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4F9593-3A02-3422-F482-80D58DD2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53C8A-B480-85B8-1F15-42DB4AC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55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B0D17-0A56-195E-7C2C-9C9C5E7B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FF622E-1B0A-79E2-2468-E956DE1B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05E6B3-1D0F-1D91-8CF7-543FEC33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929A22-15BB-C93C-2738-124CB18E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383803-249F-A85C-5D11-1C49BF9A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4CC863-1468-DD9A-4E9D-3445C032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21D1A-3BA6-F488-6734-188474FF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41BEB-99D1-9E3C-E1BB-0868677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FD033-36E6-D450-B363-E30B3198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63574B-45F8-DBE8-154F-2E457771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EE4AA3-B06E-2685-6025-9FFEF54D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294DB1-1753-8E8E-42CF-F6CA8C02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4DB8F3-510F-82CB-B616-B3243F11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5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BDCB7-BBA0-5DC6-98BF-871BE44E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636EE3-A75C-A88E-3577-4B03DB3E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1E0D87-0735-C910-01B6-BA589AA4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2DC86-39B5-1E8F-266B-54C4A283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EC0781-66A6-ADD7-9210-A9E29F5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B1AD8-9433-6068-E33B-7CEDF8A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43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8DF8D-923E-93C3-9A3F-7FDDD4EE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ADBBCE-BFFA-D5BE-8915-A661A7A7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07B31B-6641-2910-62A8-92F37F595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C55C-804D-403E-84BA-75B8BD22EBCD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D148C-C356-0B73-6937-9B4ADD3B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DEDBF-37EA-7D02-2CC9-CDCE816F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5895-8320-466F-A871-F980D9C6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C1BDCC-87A0-71BA-5195-41C95C87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Function Bay</a:t>
            </a:r>
            <a:r>
              <a:rPr lang="ja-JP" altLang="en-US" dirty="0"/>
              <a:t>　本社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93109A-E4F6-CD48-3A04-5860BD375139}"/>
              </a:ext>
            </a:extLst>
          </p:cNvPr>
          <p:cNvSpPr txBox="1"/>
          <p:nvPr/>
        </p:nvSpPr>
        <p:spPr>
          <a:xfrm>
            <a:off x="1432560" y="1879600"/>
            <a:ext cx="101457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社員：約</a:t>
            </a:r>
            <a:r>
              <a:rPr kumimoji="1" lang="en-US" altLang="ja-JP" sz="2400" dirty="0"/>
              <a:t>50</a:t>
            </a:r>
            <a:r>
              <a:rPr kumimoji="1" lang="ja-JP" altLang="en-US" sz="2400" dirty="0"/>
              <a:t>人。</a:t>
            </a:r>
            <a:endParaRPr kumimoji="1" lang="en-US" altLang="ja-JP" sz="2400" dirty="0"/>
          </a:p>
          <a:p>
            <a:r>
              <a:rPr lang="ja-JP" altLang="en-US" sz="2400" dirty="0"/>
              <a:t>　　　　</a:t>
            </a:r>
            <a:r>
              <a:rPr kumimoji="1" lang="ja-JP" altLang="en-US" sz="2400" dirty="0"/>
              <a:t>ソルバー開発チーム、メッシュ作成開発チーム、</a:t>
            </a:r>
            <a:endParaRPr kumimoji="1" lang="en-US" altLang="ja-JP" sz="2400" dirty="0"/>
          </a:p>
          <a:p>
            <a:r>
              <a:rPr lang="ja-JP" altLang="en-US" sz="2400" dirty="0"/>
              <a:t>　　　　</a:t>
            </a:r>
            <a:r>
              <a:rPr kumimoji="1" lang="en-US" altLang="ja-JP" sz="2400" dirty="0"/>
              <a:t>CAD</a:t>
            </a:r>
            <a:r>
              <a:rPr kumimoji="1" lang="ja-JP" altLang="en-US" sz="2400" dirty="0"/>
              <a:t>開発チーム等の開発チーム</a:t>
            </a:r>
            <a:endParaRPr kumimoji="1" lang="en-US" altLang="ja-JP" sz="2400" dirty="0"/>
          </a:p>
          <a:p>
            <a:r>
              <a:rPr lang="ja-JP" altLang="en-US" sz="2400" dirty="0"/>
              <a:t>　　　　＋営業</a:t>
            </a:r>
            <a:endParaRPr kumimoji="1"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ユーザー：企業が殆どで、設計が多い。他は大学が少し。</a:t>
            </a:r>
            <a:endParaRPr lang="en-US" altLang="ja-JP" sz="2400" dirty="0"/>
          </a:p>
          <a:p>
            <a:r>
              <a:rPr lang="ja-JP" altLang="en-US" sz="2400" dirty="0"/>
              <a:t>　　　　企業は自動車業界が多い。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販売：</a:t>
            </a:r>
            <a:r>
              <a:rPr lang="en-US" altLang="ja-JP" sz="2400" dirty="0"/>
              <a:t>3</a:t>
            </a:r>
            <a:r>
              <a:rPr lang="ja-JP" altLang="en-US" sz="2400" dirty="0"/>
              <a:t>年前に商社を通じた販売から直販に変更。</a:t>
            </a:r>
            <a:endParaRPr lang="en-US" altLang="ja-JP" sz="2400" dirty="0"/>
          </a:p>
          <a:p>
            <a:r>
              <a:rPr lang="ja-JP" altLang="en-US" sz="2400" dirty="0"/>
              <a:t>　　　　⇒ユーザー拡大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教育：基本機能　</a:t>
            </a:r>
            <a:r>
              <a:rPr lang="en-US" altLang="ja-JP" sz="2400" dirty="0"/>
              <a:t>17</a:t>
            </a:r>
            <a:r>
              <a:rPr lang="ja-JP" altLang="en-US" sz="2400" dirty="0"/>
              <a:t>人</a:t>
            </a:r>
            <a:r>
              <a:rPr lang="en-US" altLang="ja-JP" sz="2400" dirty="0"/>
              <a:t>/</a:t>
            </a:r>
            <a:r>
              <a:rPr lang="ja-JP" altLang="en-US" sz="2400" dirty="0"/>
              <a:t>回　</a:t>
            </a:r>
            <a:r>
              <a:rPr lang="en-US" altLang="ja-JP" sz="2400" dirty="0"/>
              <a:t>×</a:t>
            </a:r>
            <a:r>
              <a:rPr lang="ja-JP" altLang="en-US" sz="2400" dirty="0"/>
              <a:t>　</a:t>
            </a:r>
            <a:r>
              <a:rPr lang="en-US" altLang="ja-JP" sz="2400" dirty="0"/>
              <a:t>4</a:t>
            </a:r>
            <a:r>
              <a:rPr lang="ja-JP" altLang="en-US" sz="2400" dirty="0"/>
              <a:t>回</a:t>
            </a:r>
            <a:r>
              <a:rPr lang="en-US" altLang="ja-JP" sz="2400" dirty="0"/>
              <a:t>/</a:t>
            </a:r>
            <a:r>
              <a:rPr lang="ja-JP" altLang="en-US" sz="2400" dirty="0"/>
              <a:t>年　＝　</a:t>
            </a:r>
            <a:r>
              <a:rPr lang="en-US" altLang="ja-JP" sz="2400" dirty="0"/>
              <a:t>68</a:t>
            </a:r>
            <a:r>
              <a:rPr lang="ja-JP" altLang="en-US" sz="2400" dirty="0"/>
              <a:t>人</a:t>
            </a:r>
            <a:r>
              <a:rPr lang="en-US" altLang="ja-JP" sz="2400" dirty="0"/>
              <a:t>/</a:t>
            </a:r>
            <a:r>
              <a:rPr lang="ja-JP" altLang="en-US" sz="2400" dirty="0"/>
              <a:t>年　（最大能力）</a:t>
            </a:r>
            <a:endParaRPr lang="en-US" altLang="ja-JP" sz="2400" dirty="0"/>
          </a:p>
          <a:p>
            <a:r>
              <a:rPr lang="ja-JP" altLang="en-US" sz="2400" dirty="0"/>
              <a:t>　　　　　　　　　不足するため、追加で数回実施し、約</a:t>
            </a:r>
            <a:r>
              <a:rPr lang="en-US" altLang="ja-JP" sz="2400" dirty="0"/>
              <a:t>100</a:t>
            </a:r>
            <a:r>
              <a:rPr lang="ja-JP" altLang="en-US" sz="2400" dirty="0"/>
              <a:t>人</a:t>
            </a:r>
            <a:r>
              <a:rPr lang="en-US" altLang="ja-JP" sz="2400" dirty="0"/>
              <a:t>/</a:t>
            </a:r>
            <a:r>
              <a:rPr lang="ja-JP" altLang="en-US" sz="2400" dirty="0"/>
              <a:t>年</a:t>
            </a:r>
            <a:endParaRPr lang="en-US" altLang="ja-JP" sz="2400" dirty="0"/>
          </a:p>
          <a:p>
            <a:r>
              <a:rPr lang="ja-JP" altLang="en-US" sz="2400" dirty="0"/>
              <a:t>　　　　専用機能　弾性体など</a:t>
            </a:r>
            <a:endParaRPr lang="en-US" altLang="ja-JP" sz="2400" dirty="0"/>
          </a:p>
          <a:p>
            <a:r>
              <a:rPr lang="ja-JP" altLang="en-US" sz="2400" dirty="0"/>
              <a:t>　　　　延べ　約</a:t>
            </a:r>
            <a:r>
              <a:rPr lang="en-US" altLang="ja-JP" sz="2400" dirty="0"/>
              <a:t>200</a:t>
            </a:r>
            <a:r>
              <a:rPr lang="ja-JP" altLang="en-US" sz="2400" dirty="0"/>
              <a:t>人</a:t>
            </a:r>
            <a:r>
              <a:rPr lang="en-US" altLang="ja-JP" sz="2400" dirty="0"/>
              <a:t>/</a:t>
            </a:r>
            <a:r>
              <a:rPr lang="ja-JP" altLang="en-US" sz="2400" dirty="0"/>
              <a:t>年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8194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3E7CD-3219-B642-52F9-FBF38FE2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韓国企業の</a:t>
            </a:r>
            <a:r>
              <a:rPr kumimoji="1" lang="en-US" altLang="ja-JP" dirty="0"/>
              <a:t>CAE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87B08F-0C3B-2ED6-455B-FDB7F4A99848}"/>
              </a:ext>
            </a:extLst>
          </p:cNvPr>
          <p:cNvSpPr txBox="1"/>
          <p:nvPr/>
        </p:nvSpPr>
        <p:spPr>
          <a:xfrm>
            <a:off x="1747520" y="2296160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Hyundai 1</a:t>
            </a:r>
            <a:r>
              <a:rPr kumimoji="1" lang="ja-JP" altLang="en-US" dirty="0"/>
              <a:t>社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16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Wingdings</vt:lpstr>
      <vt:lpstr>Office テーマ</vt:lpstr>
      <vt:lpstr>Function Bay　本社</vt:lpstr>
      <vt:lpstr>韓国企業のCAE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 Matsumoto</dc:creator>
  <cp:lastModifiedBy>Yui Matsumoto</cp:lastModifiedBy>
  <cp:revision>2</cp:revision>
  <dcterms:created xsi:type="dcterms:W3CDTF">2024-10-21T08:56:03Z</dcterms:created>
  <dcterms:modified xsi:type="dcterms:W3CDTF">2024-10-21T14:28:11Z</dcterms:modified>
</cp:coreProperties>
</file>