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9" r:id="rId4"/>
    <p:sldId id="258" r:id="rId5"/>
    <p:sldId id="268" r:id="rId6"/>
    <p:sldId id="270" r:id="rId7"/>
    <p:sldId id="271" r:id="rId8"/>
    <p:sldId id="272" r:id="rId9"/>
    <p:sldId id="273" r:id="rId10"/>
    <p:sldId id="261" r:id="rId11"/>
    <p:sldId id="262" r:id="rId12"/>
    <p:sldId id="263" r:id="rId13"/>
    <p:sldId id="265" r:id="rId14"/>
    <p:sldId id="266" r:id="rId15"/>
    <p:sldId id="26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FF"/>
    <a:srgbClr val="01A551"/>
    <a:srgbClr val="004F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4D8F7AB-AD24-4DF0-951A-9A6266979FE7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89DF4B8-6E33-4ACC-9603-7AAA9854F0D1}">
      <dgm:prSet/>
      <dgm:spPr/>
      <dgm:t>
        <a:bodyPr/>
        <a:lstStyle/>
        <a:p>
          <a:r>
            <a:rPr lang="en-US" b="0" i="0"/>
            <a:t>Machine learning (ML) is a topic combining aspects from numerous fields in which algorithms are trained to learn from data to answer questions</a:t>
          </a:r>
          <a:endParaRPr lang="en-US"/>
        </a:p>
      </dgm:t>
    </dgm:pt>
    <dgm:pt modelId="{F608930D-DA12-4B53-A873-7FC2BA2822A5}" type="parTrans" cxnId="{D14A6940-355B-42D4-923E-1BAD7506644F}">
      <dgm:prSet/>
      <dgm:spPr/>
      <dgm:t>
        <a:bodyPr/>
        <a:lstStyle/>
        <a:p>
          <a:endParaRPr lang="en-US"/>
        </a:p>
      </dgm:t>
    </dgm:pt>
    <dgm:pt modelId="{F1ECFC01-C099-4D46-99E4-250AE24AF6E3}" type="sibTrans" cxnId="{D14A6940-355B-42D4-923E-1BAD7506644F}">
      <dgm:prSet/>
      <dgm:spPr/>
      <dgm:t>
        <a:bodyPr/>
        <a:lstStyle/>
        <a:p>
          <a:endParaRPr lang="en-US"/>
        </a:p>
      </dgm:t>
    </dgm:pt>
    <dgm:pt modelId="{6443F9D3-B66F-4DD0-A130-A1E09CC8D73E}">
      <dgm:prSet/>
      <dgm:spPr/>
      <dgm:t>
        <a:bodyPr/>
        <a:lstStyle/>
        <a:p>
          <a:r>
            <a:rPr lang="en-US" b="0" i="0"/>
            <a:t>There are 3 main types of ML:</a:t>
          </a:r>
          <a:endParaRPr lang="en-US"/>
        </a:p>
      </dgm:t>
    </dgm:pt>
    <dgm:pt modelId="{24E5E29E-84A4-474E-B1A5-5B689EE0CCE1}" type="parTrans" cxnId="{227550BD-D56E-4921-ADFF-B2A563636831}">
      <dgm:prSet/>
      <dgm:spPr/>
      <dgm:t>
        <a:bodyPr/>
        <a:lstStyle/>
        <a:p>
          <a:endParaRPr lang="en-US"/>
        </a:p>
      </dgm:t>
    </dgm:pt>
    <dgm:pt modelId="{3D242390-1163-4940-946F-0137A099077F}" type="sibTrans" cxnId="{227550BD-D56E-4921-ADFF-B2A563636831}">
      <dgm:prSet/>
      <dgm:spPr/>
      <dgm:t>
        <a:bodyPr/>
        <a:lstStyle/>
        <a:p>
          <a:endParaRPr lang="en-US"/>
        </a:p>
      </dgm:t>
    </dgm:pt>
    <dgm:pt modelId="{77C08936-F8A6-48FE-9D68-235EE013E576}">
      <dgm:prSet/>
      <dgm:spPr/>
      <dgm:t>
        <a:bodyPr/>
        <a:lstStyle/>
        <a:p>
          <a:r>
            <a:rPr lang="en-US" b="0" i="0"/>
            <a:t>supervised learning</a:t>
          </a:r>
          <a:endParaRPr lang="en-US"/>
        </a:p>
      </dgm:t>
    </dgm:pt>
    <dgm:pt modelId="{2DF1D4C6-16B1-45EA-A91D-5A684F9D977B}" type="parTrans" cxnId="{F06C1675-8714-4650-B568-2847306AFC6B}">
      <dgm:prSet/>
      <dgm:spPr/>
      <dgm:t>
        <a:bodyPr/>
        <a:lstStyle/>
        <a:p>
          <a:endParaRPr lang="en-US"/>
        </a:p>
      </dgm:t>
    </dgm:pt>
    <dgm:pt modelId="{E60423A8-626D-49AD-A52E-9EC18919D4E3}" type="sibTrans" cxnId="{F06C1675-8714-4650-B568-2847306AFC6B}">
      <dgm:prSet/>
      <dgm:spPr/>
      <dgm:t>
        <a:bodyPr/>
        <a:lstStyle/>
        <a:p>
          <a:endParaRPr lang="en-US"/>
        </a:p>
      </dgm:t>
    </dgm:pt>
    <dgm:pt modelId="{30E7BA44-0D90-492D-A730-12869B7BE9FD}">
      <dgm:prSet/>
      <dgm:spPr/>
      <dgm:t>
        <a:bodyPr/>
        <a:lstStyle/>
        <a:p>
          <a:r>
            <a:rPr lang="en-US" b="0" i="0"/>
            <a:t>unsupervised learning</a:t>
          </a:r>
          <a:endParaRPr lang="en-US"/>
        </a:p>
      </dgm:t>
    </dgm:pt>
    <dgm:pt modelId="{C3986810-3D0F-4F65-AD51-B13FF48B5809}" type="parTrans" cxnId="{9770CC4D-4B43-418E-9586-63D258B348C2}">
      <dgm:prSet/>
      <dgm:spPr/>
      <dgm:t>
        <a:bodyPr/>
        <a:lstStyle/>
        <a:p>
          <a:endParaRPr lang="en-US"/>
        </a:p>
      </dgm:t>
    </dgm:pt>
    <dgm:pt modelId="{560FDF66-B868-4C60-A9D0-49DB4DF6DEE6}" type="sibTrans" cxnId="{9770CC4D-4B43-418E-9586-63D258B348C2}">
      <dgm:prSet/>
      <dgm:spPr/>
      <dgm:t>
        <a:bodyPr/>
        <a:lstStyle/>
        <a:p>
          <a:endParaRPr lang="en-US"/>
        </a:p>
      </dgm:t>
    </dgm:pt>
    <dgm:pt modelId="{113F0A47-1C45-42C4-BB2F-D1C6B3671997}">
      <dgm:prSet/>
      <dgm:spPr/>
      <dgm:t>
        <a:bodyPr/>
        <a:lstStyle/>
        <a:p>
          <a:r>
            <a:rPr lang="en-US" b="0" i="0"/>
            <a:t>reinforcement learning</a:t>
          </a:r>
          <a:endParaRPr lang="en-US"/>
        </a:p>
      </dgm:t>
    </dgm:pt>
    <dgm:pt modelId="{F8703A90-B5A5-48B4-B6FC-9CE0B6A175FC}" type="parTrans" cxnId="{B5BC4FC3-5C03-4BE1-8615-6F794FC9B3C5}">
      <dgm:prSet/>
      <dgm:spPr/>
      <dgm:t>
        <a:bodyPr/>
        <a:lstStyle/>
        <a:p>
          <a:endParaRPr lang="en-US"/>
        </a:p>
      </dgm:t>
    </dgm:pt>
    <dgm:pt modelId="{A1230938-9832-442B-A56A-C85E634196EA}" type="sibTrans" cxnId="{B5BC4FC3-5C03-4BE1-8615-6F794FC9B3C5}">
      <dgm:prSet/>
      <dgm:spPr/>
      <dgm:t>
        <a:bodyPr/>
        <a:lstStyle/>
        <a:p>
          <a:endParaRPr lang="en-US"/>
        </a:p>
      </dgm:t>
    </dgm:pt>
    <dgm:pt modelId="{1879BAF8-5198-42D2-A7CF-70D3805FDCBA}" type="pres">
      <dgm:prSet presAssocID="{74D8F7AB-AD24-4DF0-951A-9A6266979FE7}" presName="Name0" presStyleCnt="0">
        <dgm:presLayoutVars>
          <dgm:dir/>
          <dgm:animLvl val="lvl"/>
          <dgm:resizeHandles val="exact"/>
        </dgm:presLayoutVars>
      </dgm:prSet>
      <dgm:spPr/>
    </dgm:pt>
    <dgm:pt modelId="{22001312-ED58-48D3-AE0A-848D26CE6C88}" type="pres">
      <dgm:prSet presAssocID="{6443F9D3-B66F-4DD0-A130-A1E09CC8D73E}" presName="boxAndChildren" presStyleCnt="0"/>
      <dgm:spPr/>
    </dgm:pt>
    <dgm:pt modelId="{35C8B225-B0AE-4DCE-AE8A-BC65D6B8AFE5}" type="pres">
      <dgm:prSet presAssocID="{6443F9D3-B66F-4DD0-A130-A1E09CC8D73E}" presName="parentTextBox" presStyleLbl="node1" presStyleIdx="0" presStyleCnt="2"/>
      <dgm:spPr/>
    </dgm:pt>
    <dgm:pt modelId="{A3D14FBF-AF73-4DDB-BEAD-0827F0CADEE4}" type="pres">
      <dgm:prSet presAssocID="{6443F9D3-B66F-4DD0-A130-A1E09CC8D73E}" presName="entireBox" presStyleLbl="node1" presStyleIdx="0" presStyleCnt="2"/>
      <dgm:spPr/>
    </dgm:pt>
    <dgm:pt modelId="{8EDAFBA2-1017-4FB4-9B8D-AEFEC42E6FA4}" type="pres">
      <dgm:prSet presAssocID="{6443F9D3-B66F-4DD0-A130-A1E09CC8D73E}" presName="descendantBox" presStyleCnt="0"/>
      <dgm:spPr/>
    </dgm:pt>
    <dgm:pt modelId="{80A44D91-351E-46CB-8E04-A257A6B29494}" type="pres">
      <dgm:prSet presAssocID="{77C08936-F8A6-48FE-9D68-235EE013E576}" presName="childTextBox" presStyleLbl="fgAccFollowNode1" presStyleIdx="0" presStyleCnt="3">
        <dgm:presLayoutVars>
          <dgm:bulletEnabled val="1"/>
        </dgm:presLayoutVars>
      </dgm:prSet>
      <dgm:spPr/>
    </dgm:pt>
    <dgm:pt modelId="{FEDEFF35-D43C-48AB-B901-27BAF9B0EA11}" type="pres">
      <dgm:prSet presAssocID="{30E7BA44-0D90-492D-A730-12869B7BE9FD}" presName="childTextBox" presStyleLbl="fgAccFollowNode1" presStyleIdx="1" presStyleCnt="3">
        <dgm:presLayoutVars>
          <dgm:bulletEnabled val="1"/>
        </dgm:presLayoutVars>
      </dgm:prSet>
      <dgm:spPr/>
    </dgm:pt>
    <dgm:pt modelId="{453E7EEB-DE3A-4483-BEDF-5CE31ED173EA}" type="pres">
      <dgm:prSet presAssocID="{113F0A47-1C45-42C4-BB2F-D1C6B3671997}" presName="childTextBox" presStyleLbl="fgAccFollowNode1" presStyleIdx="2" presStyleCnt="3">
        <dgm:presLayoutVars>
          <dgm:bulletEnabled val="1"/>
        </dgm:presLayoutVars>
      </dgm:prSet>
      <dgm:spPr/>
    </dgm:pt>
    <dgm:pt modelId="{56FB4204-A854-4DB7-B292-B3604E85A4EC}" type="pres">
      <dgm:prSet presAssocID="{F1ECFC01-C099-4D46-99E4-250AE24AF6E3}" presName="sp" presStyleCnt="0"/>
      <dgm:spPr/>
    </dgm:pt>
    <dgm:pt modelId="{D880A8C1-5708-443D-815B-C1F4EFA66FAF}" type="pres">
      <dgm:prSet presAssocID="{189DF4B8-6E33-4ACC-9603-7AAA9854F0D1}" presName="arrowAndChildren" presStyleCnt="0"/>
      <dgm:spPr/>
    </dgm:pt>
    <dgm:pt modelId="{E36BEBCF-957F-4A46-932F-16BFAB5E4105}" type="pres">
      <dgm:prSet presAssocID="{189DF4B8-6E33-4ACC-9603-7AAA9854F0D1}" presName="parentTextArrow" presStyleLbl="node1" presStyleIdx="1" presStyleCnt="2"/>
      <dgm:spPr/>
    </dgm:pt>
  </dgm:ptLst>
  <dgm:cxnLst>
    <dgm:cxn modelId="{50D3CB2E-E335-44B4-9641-54FD5E99F18A}" type="presOf" srcId="{189DF4B8-6E33-4ACC-9603-7AAA9854F0D1}" destId="{E36BEBCF-957F-4A46-932F-16BFAB5E4105}" srcOrd="0" destOrd="0" presId="urn:microsoft.com/office/officeart/2005/8/layout/process4"/>
    <dgm:cxn modelId="{D14A6940-355B-42D4-923E-1BAD7506644F}" srcId="{74D8F7AB-AD24-4DF0-951A-9A6266979FE7}" destId="{189DF4B8-6E33-4ACC-9603-7AAA9854F0D1}" srcOrd="0" destOrd="0" parTransId="{F608930D-DA12-4B53-A873-7FC2BA2822A5}" sibTransId="{F1ECFC01-C099-4D46-99E4-250AE24AF6E3}"/>
    <dgm:cxn modelId="{D183E042-1C54-4238-9A1C-C1F8DF0F6F60}" type="presOf" srcId="{74D8F7AB-AD24-4DF0-951A-9A6266979FE7}" destId="{1879BAF8-5198-42D2-A7CF-70D3805FDCBA}" srcOrd="0" destOrd="0" presId="urn:microsoft.com/office/officeart/2005/8/layout/process4"/>
    <dgm:cxn modelId="{DC9CDE47-B9B8-4928-B3AF-A9F93A41C245}" type="presOf" srcId="{6443F9D3-B66F-4DD0-A130-A1E09CC8D73E}" destId="{35C8B225-B0AE-4DCE-AE8A-BC65D6B8AFE5}" srcOrd="0" destOrd="0" presId="urn:microsoft.com/office/officeart/2005/8/layout/process4"/>
    <dgm:cxn modelId="{9770CC4D-4B43-418E-9586-63D258B348C2}" srcId="{6443F9D3-B66F-4DD0-A130-A1E09CC8D73E}" destId="{30E7BA44-0D90-492D-A730-12869B7BE9FD}" srcOrd="1" destOrd="0" parTransId="{C3986810-3D0F-4F65-AD51-B13FF48B5809}" sibTransId="{560FDF66-B868-4C60-A9D0-49DB4DF6DEE6}"/>
    <dgm:cxn modelId="{F06C1675-8714-4650-B568-2847306AFC6B}" srcId="{6443F9D3-B66F-4DD0-A130-A1E09CC8D73E}" destId="{77C08936-F8A6-48FE-9D68-235EE013E576}" srcOrd="0" destOrd="0" parTransId="{2DF1D4C6-16B1-45EA-A91D-5A684F9D977B}" sibTransId="{E60423A8-626D-49AD-A52E-9EC18919D4E3}"/>
    <dgm:cxn modelId="{39DB417F-F2F6-4C17-979E-27BD31CC49D8}" type="presOf" srcId="{77C08936-F8A6-48FE-9D68-235EE013E576}" destId="{80A44D91-351E-46CB-8E04-A257A6B29494}" srcOrd="0" destOrd="0" presId="urn:microsoft.com/office/officeart/2005/8/layout/process4"/>
    <dgm:cxn modelId="{DFAE029E-DC56-4230-B4A6-2C4DD0873DC9}" type="presOf" srcId="{6443F9D3-B66F-4DD0-A130-A1E09CC8D73E}" destId="{A3D14FBF-AF73-4DDB-BEAD-0827F0CADEE4}" srcOrd="1" destOrd="0" presId="urn:microsoft.com/office/officeart/2005/8/layout/process4"/>
    <dgm:cxn modelId="{3C23E5B1-ED47-4395-96CF-3DF2BCFED78A}" type="presOf" srcId="{113F0A47-1C45-42C4-BB2F-D1C6B3671997}" destId="{453E7EEB-DE3A-4483-BEDF-5CE31ED173EA}" srcOrd="0" destOrd="0" presId="urn:microsoft.com/office/officeart/2005/8/layout/process4"/>
    <dgm:cxn modelId="{227550BD-D56E-4921-ADFF-B2A563636831}" srcId="{74D8F7AB-AD24-4DF0-951A-9A6266979FE7}" destId="{6443F9D3-B66F-4DD0-A130-A1E09CC8D73E}" srcOrd="1" destOrd="0" parTransId="{24E5E29E-84A4-474E-B1A5-5B689EE0CCE1}" sibTransId="{3D242390-1163-4940-946F-0137A099077F}"/>
    <dgm:cxn modelId="{B5BC4FC3-5C03-4BE1-8615-6F794FC9B3C5}" srcId="{6443F9D3-B66F-4DD0-A130-A1E09CC8D73E}" destId="{113F0A47-1C45-42C4-BB2F-D1C6B3671997}" srcOrd="2" destOrd="0" parTransId="{F8703A90-B5A5-48B4-B6FC-9CE0B6A175FC}" sibTransId="{A1230938-9832-442B-A56A-C85E634196EA}"/>
    <dgm:cxn modelId="{FE45F2D8-08DC-46B1-BDF1-B7B31929C917}" type="presOf" srcId="{30E7BA44-0D90-492D-A730-12869B7BE9FD}" destId="{FEDEFF35-D43C-48AB-B901-27BAF9B0EA11}" srcOrd="0" destOrd="0" presId="urn:microsoft.com/office/officeart/2005/8/layout/process4"/>
    <dgm:cxn modelId="{344F1EA1-4122-4973-8678-46E725492BC7}" type="presParOf" srcId="{1879BAF8-5198-42D2-A7CF-70D3805FDCBA}" destId="{22001312-ED58-48D3-AE0A-848D26CE6C88}" srcOrd="0" destOrd="0" presId="urn:microsoft.com/office/officeart/2005/8/layout/process4"/>
    <dgm:cxn modelId="{6456A5B3-63DC-469A-B877-BF1EACBAEF6D}" type="presParOf" srcId="{22001312-ED58-48D3-AE0A-848D26CE6C88}" destId="{35C8B225-B0AE-4DCE-AE8A-BC65D6B8AFE5}" srcOrd="0" destOrd="0" presId="urn:microsoft.com/office/officeart/2005/8/layout/process4"/>
    <dgm:cxn modelId="{0EAD0A76-687E-4ED5-AC06-DF33A28E5F6C}" type="presParOf" srcId="{22001312-ED58-48D3-AE0A-848D26CE6C88}" destId="{A3D14FBF-AF73-4DDB-BEAD-0827F0CADEE4}" srcOrd="1" destOrd="0" presId="urn:microsoft.com/office/officeart/2005/8/layout/process4"/>
    <dgm:cxn modelId="{84F7782F-87C5-4A68-94A6-556F1CF3EB96}" type="presParOf" srcId="{22001312-ED58-48D3-AE0A-848D26CE6C88}" destId="{8EDAFBA2-1017-4FB4-9B8D-AEFEC42E6FA4}" srcOrd="2" destOrd="0" presId="urn:microsoft.com/office/officeart/2005/8/layout/process4"/>
    <dgm:cxn modelId="{038F7F4C-252E-4B10-B02D-373E88AB6560}" type="presParOf" srcId="{8EDAFBA2-1017-4FB4-9B8D-AEFEC42E6FA4}" destId="{80A44D91-351E-46CB-8E04-A257A6B29494}" srcOrd="0" destOrd="0" presId="urn:microsoft.com/office/officeart/2005/8/layout/process4"/>
    <dgm:cxn modelId="{5C592A44-5571-49C8-8E27-690766407A48}" type="presParOf" srcId="{8EDAFBA2-1017-4FB4-9B8D-AEFEC42E6FA4}" destId="{FEDEFF35-D43C-48AB-B901-27BAF9B0EA11}" srcOrd="1" destOrd="0" presId="urn:microsoft.com/office/officeart/2005/8/layout/process4"/>
    <dgm:cxn modelId="{5B4D3900-DEA3-41E3-828E-7888093E1164}" type="presParOf" srcId="{8EDAFBA2-1017-4FB4-9B8D-AEFEC42E6FA4}" destId="{453E7EEB-DE3A-4483-BEDF-5CE31ED173EA}" srcOrd="2" destOrd="0" presId="urn:microsoft.com/office/officeart/2005/8/layout/process4"/>
    <dgm:cxn modelId="{256B99DD-8058-417B-9C19-1FB40941C323}" type="presParOf" srcId="{1879BAF8-5198-42D2-A7CF-70D3805FDCBA}" destId="{56FB4204-A854-4DB7-B292-B3604E85A4EC}" srcOrd="1" destOrd="0" presId="urn:microsoft.com/office/officeart/2005/8/layout/process4"/>
    <dgm:cxn modelId="{053B11C9-9C77-49A9-8352-807D77AC4BB8}" type="presParOf" srcId="{1879BAF8-5198-42D2-A7CF-70D3805FDCBA}" destId="{D880A8C1-5708-443D-815B-C1F4EFA66FAF}" srcOrd="2" destOrd="0" presId="urn:microsoft.com/office/officeart/2005/8/layout/process4"/>
    <dgm:cxn modelId="{249045EA-E3DE-4367-B6D6-6B1860D2DA25}" type="presParOf" srcId="{D880A8C1-5708-443D-815B-C1F4EFA66FAF}" destId="{E36BEBCF-957F-4A46-932F-16BFAB5E4105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4D8F7AB-AD24-4DF0-951A-9A6266979FE7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443F9D3-B66F-4DD0-A130-A1E09CC8D73E}">
      <dgm:prSet/>
      <dgm:spPr/>
      <dgm:t>
        <a:bodyPr/>
        <a:lstStyle/>
        <a:p>
          <a:r>
            <a:rPr lang="en-US" dirty="0"/>
            <a:t>Supervised ML can be further subdivided into two main subsets:</a:t>
          </a:r>
        </a:p>
      </dgm:t>
    </dgm:pt>
    <dgm:pt modelId="{24E5E29E-84A4-474E-B1A5-5B689EE0CCE1}" type="parTrans" cxnId="{227550BD-D56E-4921-ADFF-B2A563636831}">
      <dgm:prSet/>
      <dgm:spPr/>
      <dgm:t>
        <a:bodyPr/>
        <a:lstStyle/>
        <a:p>
          <a:endParaRPr lang="en-US"/>
        </a:p>
      </dgm:t>
    </dgm:pt>
    <dgm:pt modelId="{3D242390-1163-4940-946F-0137A099077F}" type="sibTrans" cxnId="{227550BD-D56E-4921-ADFF-B2A563636831}">
      <dgm:prSet/>
      <dgm:spPr/>
      <dgm:t>
        <a:bodyPr/>
        <a:lstStyle/>
        <a:p>
          <a:endParaRPr lang="en-US"/>
        </a:p>
      </dgm:t>
    </dgm:pt>
    <dgm:pt modelId="{77C08936-F8A6-48FE-9D68-235EE013E576}">
      <dgm:prSet/>
      <dgm:spPr/>
      <dgm:t>
        <a:bodyPr/>
        <a:lstStyle/>
        <a:p>
          <a:r>
            <a:rPr lang="en-US" b="0" i="0" dirty="0"/>
            <a:t>Classification</a:t>
          </a:r>
          <a:endParaRPr lang="en-US" dirty="0"/>
        </a:p>
      </dgm:t>
    </dgm:pt>
    <dgm:pt modelId="{2DF1D4C6-16B1-45EA-A91D-5A684F9D977B}" type="parTrans" cxnId="{F06C1675-8714-4650-B568-2847306AFC6B}">
      <dgm:prSet/>
      <dgm:spPr/>
      <dgm:t>
        <a:bodyPr/>
        <a:lstStyle/>
        <a:p>
          <a:endParaRPr lang="en-US"/>
        </a:p>
      </dgm:t>
    </dgm:pt>
    <dgm:pt modelId="{E60423A8-626D-49AD-A52E-9EC18919D4E3}" type="sibTrans" cxnId="{F06C1675-8714-4650-B568-2847306AFC6B}">
      <dgm:prSet/>
      <dgm:spPr/>
      <dgm:t>
        <a:bodyPr/>
        <a:lstStyle/>
        <a:p>
          <a:endParaRPr lang="en-US"/>
        </a:p>
      </dgm:t>
    </dgm:pt>
    <dgm:pt modelId="{30E7BA44-0D90-492D-A730-12869B7BE9FD}">
      <dgm:prSet/>
      <dgm:spPr/>
      <dgm:t>
        <a:bodyPr/>
        <a:lstStyle/>
        <a:p>
          <a:r>
            <a:rPr lang="en-US" b="0" i="0" dirty="0"/>
            <a:t>Regression</a:t>
          </a:r>
          <a:endParaRPr lang="en-US" dirty="0"/>
        </a:p>
      </dgm:t>
    </dgm:pt>
    <dgm:pt modelId="{C3986810-3D0F-4F65-AD51-B13FF48B5809}" type="parTrans" cxnId="{9770CC4D-4B43-418E-9586-63D258B348C2}">
      <dgm:prSet/>
      <dgm:spPr/>
      <dgm:t>
        <a:bodyPr/>
        <a:lstStyle/>
        <a:p>
          <a:endParaRPr lang="en-US"/>
        </a:p>
      </dgm:t>
    </dgm:pt>
    <dgm:pt modelId="{560FDF66-B868-4C60-A9D0-49DB4DF6DEE6}" type="sibTrans" cxnId="{9770CC4D-4B43-418E-9586-63D258B348C2}">
      <dgm:prSet/>
      <dgm:spPr/>
      <dgm:t>
        <a:bodyPr/>
        <a:lstStyle/>
        <a:p>
          <a:endParaRPr lang="en-US"/>
        </a:p>
      </dgm:t>
    </dgm:pt>
    <dgm:pt modelId="{1879BAF8-5198-42D2-A7CF-70D3805FDCBA}" type="pres">
      <dgm:prSet presAssocID="{74D8F7AB-AD24-4DF0-951A-9A6266979FE7}" presName="Name0" presStyleCnt="0">
        <dgm:presLayoutVars>
          <dgm:dir/>
          <dgm:animLvl val="lvl"/>
          <dgm:resizeHandles val="exact"/>
        </dgm:presLayoutVars>
      </dgm:prSet>
      <dgm:spPr/>
    </dgm:pt>
    <dgm:pt modelId="{22001312-ED58-48D3-AE0A-848D26CE6C88}" type="pres">
      <dgm:prSet presAssocID="{6443F9D3-B66F-4DD0-A130-A1E09CC8D73E}" presName="boxAndChildren" presStyleCnt="0"/>
      <dgm:spPr/>
    </dgm:pt>
    <dgm:pt modelId="{35C8B225-B0AE-4DCE-AE8A-BC65D6B8AFE5}" type="pres">
      <dgm:prSet presAssocID="{6443F9D3-B66F-4DD0-A130-A1E09CC8D73E}" presName="parentTextBox" presStyleLbl="node1" presStyleIdx="0" presStyleCnt="1"/>
      <dgm:spPr/>
    </dgm:pt>
    <dgm:pt modelId="{A3D14FBF-AF73-4DDB-BEAD-0827F0CADEE4}" type="pres">
      <dgm:prSet presAssocID="{6443F9D3-B66F-4DD0-A130-A1E09CC8D73E}" presName="entireBox" presStyleLbl="node1" presStyleIdx="0" presStyleCnt="1"/>
      <dgm:spPr/>
    </dgm:pt>
    <dgm:pt modelId="{8EDAFBA2-1017-4FB4-9B8D-AEFEC42E6FA4}" type="pres">
      <dgm:prSet presAssocID="{6443F9D3-B66F-4DD0-A130-A1E09CC8D73E}" presName="descendantBox" presStyleCnt="0"/>
      <dgm:spPr/>
    </dgm:pt>
    <dgm:pt modelId="{80A44D91-351E-46CB-8E04-A257A6B29494}" type="pres">
      <dgm:prSet presAssocID="{77C08936-F8A6-48FE-9D68-235EE013E576}" presName="childTextBox" presStyleLbl="fgAccFollowNode1" presStyleIdx="0" presStyleCnt="2">
        <dgm:presLayoutVars>
          <dgm:bulletEnabled val="1"/>
        </dgm:presLayoutVars>
      </dgm:prSet>
      <dgm:spPr/>
    </dgm:pt>
    <dgm:pt modelId="{FEDEFF35-D43C-48AB-B901-27BAF9B0EA11}" type="pres">
      <dgm:prSet presAssocID="{30E7BA44-0D90-492D-A730-12869B7BE9FD}" presName="childTextBox" presStyleLbl="fgAccFollowNode1" presStyleIdx="1" presStyleCnt="2">
        <dgm:presLayoutVars>
          <dgm:bulletEnabled val="1"/>
        </dgm:presLayoutVars>
      </dgm:prSet>
      <dgm:spPr/>
    </dgm:pt>
  </dgm:ptLst>
  <dgm:cxnLst>
    <dgm:cxn modelId="{D183E042-1C54-4238-9A1C-C1F8DF0F6F60}" type="presOf" srcId="{74D8F7AB-AD24-4DF0-951A-9A6266979FE7}" destId="{1879BAF8-5198-42D2-A7CF-70D3805FDCBA}" srcOrd="0" destOrd="0" presId="urn:microsoft.com/office/officeart/2005/8/layout/process4"/>
    <dgm:cxn modelId="{DC9CDE47-B9B8-4928-B3AF-A9F93A41C245}" type="presOf" srcId="{6443F9D3-B66F-4DD0-A130-A1E09CC8D73E}" destId="{35C8B225-B0AE-4DCE-AE8A-BC65D6B8AFE5}" srcOrd="0" destOrd="0" presId="urn:microsoft.com/office/officeart/2005/8/layout/process4"/>
    <dgm:cxn modelId="{9770CC4D-4B43-418E-9586-63D258B348C2}" srcId="{6443F9D3-B66F-4DD0-A130-A1E09CC8D73E}" destId="{30E7BA44-0D90-492D-A730-12869B7BE9FD}" srcOrd="1" destOrd="0" parTransId="{C3986810-3D0F-4F65-AD51-B13FF48B5809}" sibTransId="{560FDF66-B868-4C60-A9D0-49DB4DF6DEE6}"/>
    <dgm:cxn modelId="{F06C1675-8714-4650-B568-2847306AFC6B}" srcId="{6443F9D3-B66F-4DD0-A130-A1E09CC8D73E}" destId="{77C08936-F8A6-48FE-9D68-235EE013E576}" srcOrd="0" destOrd="0" parTransId="{2DF1D4C6-16B1-45EA-A91D-5A684F9D977B}" sibTransId="{E60423A8-626D-49AD-A52E-9EC18919D4E3}"/>
    <dgm:cxn modelId="{39DB417F-F2F6-4C17-979E-27BD31CC49D8}" type="presOf" srcId="{77C08936-F8A6-48FE-9D68-235EE013E576}" destId="{80A44D91-351E-46CB-8E04-A257A6B29494}" srcOrd="0" destOrd="0" presId="urn:microsoft.com/office/officeart/2005/8/layout/process4"/>
    <dgm:cxn modelId="{DFAE029E-DC56-4230-B4A6-2C4DD0873DC9}" type="presOf" srcId="{6443F9D3-B66F-4DD0-A130-A1E09CC8D73E}" destId="{A3D14FBF-AF73-4DDB-BEAD-0827F0CADEE4}" srcOrd="1" destOrd="0" presId="urn:microsoft.com/office/officeart/2005/8/layout/process4"/>
    <dgm:cxn modelId="{227550BD-D56E-4921-ADFF-B2A563636831}" srcId="{74D8F7AB-AD24-4DF0-951A-9A6266979FE7}" destId="{6443F9D3-B66F-4DD0-A130-A1E09CC8D73E}" srcOrd="0" destOrd="0" parTransId="{24E5E29E-84A4-474E-B1A5-5B689EE0CCE1}" sibTransId="{3D242390-1163-4940-946F-0137A099077F}"/>
    <dgm:cxn modelId="{FE45F2D8-08DC-46B1-BDF1-B7B31929C917}" type="presOf" srcId="{30E7BA44-0D90-492D-A730-12869B7BE9FD}" destId="{FEDEFF35-D43C-48AB-B901-27BAF9B0EA11}" srcOrd="0" destOrd="0" presId="urn:microsoft.com/office/officeart/2005/8/layout/process4"/>
    <dgm:cxn modelId="{344F1EA1-4122-4973-8678-46E725492BC7}" type="presParOf" srcId="{1879BAF8-5198-42D2-A7CF-70D3805FDCBA}" destId="{22001312-ED58-48D3-AE0A-848D26CE6C88}" srcOrd="0" destOrd="0" presId="urn:microsoft.com/office/officeart/2005/8/layout/process4"/>
    <dgm:cxn modelId="{6456A5B3-63DC-469A-B877-BF1EACBAEF6D}" type="presParOf" srcId="{22001312-ED58-48D3-AE0A-848D26CE6C88}" destId="{35C8B225-B0AE-4DCE-AE8A-BC65D6B8AFE5}" srcOrd="0" destOrd="0" presId="urn:microsoft.com/office/officeart/2005/8/layout/process4"/>
    <dgm:cxn modelId="{0EAD0A76-687E-4ED5-AC06-DF33A28E5F6C}" type="presParOf" srcId="{22001312-ED58-48D3-AE0A-848D26CE6C88}" destId="{A3D14FBF-AF73-4DDB-BEAD-0827F0CADEE4}" srcOrd="1" destOrd="0" presId="urn:microsoft.com/office/officeart/2005/8/layout/process4"/>
    <dgm:cxn modelId="{84F7782F-87C5-4A68-94A6-556F1CF3EB96}" type="presParOf" srcId="{22001312-ED58-48D3-AE0A-848D26CE6C88}" destId="{8EDAFBA2-1017-4FB4-9B8D-AEFEC42E6FA4}" srcOrd="2" destOrd="0" presId="urn:microsoft.com/office/officeart/2005/8/layout/process4"/>
    <dgm:cxn modelId="{038F7F4C-252E-4B10-B02D-373E88AB6560}" type="presParOf" srcId="{8EDAFBA2-1017-4FB4-9B8D-AEFEC42E6FA4}" destId="{80A44D91-351E-46CB-8E04-A257A6B29494}" srcOrd="0" destOrd="0" presId="urn:microsoft.com/office/officeart/2005/8/layout/process4"/>
    <dgm:cxn modelId="{5C592A44-5571-49C8-8E27-690766407A48}" type="presParOf" srcId="{8EDAFBA2-1017-4FB4-9B8D-AEFEC42E6FA4}" destId="{FEDEFF35-D43C-48AB-B901-27BAF9B0EA11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4D8F7AB-AD24-4DF0-951A-9A6266979FE7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443F9D3-B66F-4DD0-A130-A1E09CC8D73E}">
      <dgm:prSet/>
      <dgm:spPr/>
      <dgm:t>
        <a:bodyPr/>
        <a:lstStyle/>
        <a:p>
          <a:r>
            <a:rPr lang="en-US" dirty="0"/>
            <a:t>Before we can build these models, we need to prepare the data:</a:t>
          </a:r>
        </a:p>
      </dgm:t>
    </dgm:pt>
    <dgm:pt modelId="{24E5E29E-84A4-474E-B1A5-5B689EE0CCE1}" type="parTrans" cxnId="{227550BD-D56E-4921-ADFF-B2A563636831}">
      <dgm:prSet/>
      <dgm:spPr/>
      <dgm:t>
        <a:bodyPr/>
        <a:lstStyle/>
        <a:p>
          <a:endParaRPr lang="en-US"/>
        </a:p>
      </dgm:t>
    </dgm:pt>
    <dgm:pt modelId="{3D242390-1163-4940-946F-0137A099077F}" type="sibTrans" cxnId="{227550BD-D56E-4921-ADFF-B2A563636831}">
      <dgm:prSet/>
      <dgm:spPr/>
      <dgm:t>
        <a:bodyPr/>
        <a:lstStyle/>
        <a:p>
          <a:endParaRPr lang="en-US"/>
        </a:p>
      </dgm:t>
    </dgm:pt>
    <dgm:pt modelId="{77C08936-F8A6-48FE-9D68-235EE013E576}">
      <dgm:prSet/>
      <dgm:spPr/>
      <dgm:t>
        <a:bodyPr/>
        <a:lstStyle/>
        <a:p>
          <a:r>
            <a:rPr lang="en-US" dirty="0"/>
            <a:t>Feature Scaling</a:t>
          </a:r>
        </a:p>
      </dgm:t>
    </dgm:pt>
    <dgm:pt modelId="{2DF1D4C6-16B1-45EA-A91D-5A684F9D977B}" type="parTrans" cxnId="{F06C1675-8714-4650-B568-2847306AFC6B}">
      <dgm:prSet/>
      <dgm:spPr/>
      <dgm:t>
        <a:bodyPr/>
        <a:lstStyle/>
        <a:p>
          <a:endParaRPr lang="en-US"/>
        </a:p>
      </dgm:t>
    </dgm:pt>
    <dgm:pt modelId="{E60423A8-626D-49AD-A52E-9EC18919D4E3}" type="sibTrans" cxnId="{F06C1675-8714-4650-B568-2847306AFC6B}">
      <dgm:prSet/>
      <dgm:spPr/>
      <dgm:t>
        <a:bodyPr/>
        <a:lstStyle/>
        <a:p>
          <a:endParaRPr lang="en-US"/>
        </a:p>
      </dgm:t>
    </dgm:pt>
    <dgm:pt modelId="{83C5A6D8-9AD9-44A9-81EF-F4E816ECE4A7}">
      <dgm:prSet/>
      <dgm:spPr/>
      <dgm:t>
        <a:bodyPr/>
        <a:lstStyle/>
        <a:p>
          <a:r>
            <a:rPr lang="en-US" dirty="0"/>
            <a:t>Train/Test Splitting</a:t>
          </a:r>
        </a:p>
      </dgm:t>
    </dgm:pt>
    <dgm:pt modelId="{D94DF8B6-3249-4ACB-9DDA-8B17BCD0F59F}" type="parTrans" cxnId="{95A7C5E4-2856-4BB2-ACC6-7BC87F40642A}">
      <dgm:prSet/>
      <dgm:spPr/>
      <dgm:t>
        <a:bodyPr/>
        <a:lstStyle/>
        <a:p>
          <a:endParaRPr lang="en-US"/>
        </a:p>
      </dgm:t>
    </dgm:pt>
    <dgm:pt modelId="{B0A7F999-FAA6-4AA5-9D19-189C97DE0B57}" type="sibTrans" cxnId="{95A7C5E4-2856-4BB2-ACC6-7BC87F40642A}">
      <dgm:prSet/>
      <dgm:spPr/>
      <dgm:t>
        <a:bodyPr/>
        <a:lstStyle/>
        <a:p>
          <a:endParaRPr lang="en-US"/>
        </a:p>
      </dgm:t>
    </dgm:pt>
    <dgm:pt modelId="{1879BAF8-5198-42D2-A7CF-70D3805FDCBA}" type="pres">
      <dgm:prSet presAssocID="{74D8F7AB-AD24-4DF0-951A-9A6266979FE7}" presName="Name0" presStyleCnt="0">
        <dgm:presLayoutVars>
          <dgm:dir/>
          <dgm:animLvl val="lvl"/>
          <dgm:resizeHandles val="exact"/>
        </dgm:presLayoutVars>
      </dgm:prSet>
      <dgm:spPr/>
    </dgm:pt>
    <dgm:pt modelId="{22001312-ED58-48D3-AE0A-848D26CE6C88}" type="pres">
      <dgm:prSet presAssocID="{6443F9D3-B66F-4DD0-A130-A1E09CC8D73E}" presName="boxAndChildren" presStyleCnt="0"/>
      <dgm:spPr/>
    </dgm:pt>
    <dgm:pt modelId="{35C8B225-B0AE-4DCE-AE8A-BC65D6B8AFE5}" type="pres">
      <dgm:prSet presAssocID="{6443F9D3-B66F-4DD0-A130-A1E09CC8D73E}" presName="parentTextBox" presStyleLbl="node1" presStyleIdx="0" presStyleCnt="1"/>
      <dgm:spPr/>
    </dgm:pt>
    <dgm:pt modelId="{A3D14FBF-AF73-4DDB-BEAD-0827F0CADEE4}" type="pres">
      <dgm:prSet presAssocID="{6443F9D3-B66F-4DD0-A130-A1E09CC8D73E}" presName="entireBox" presStyleLbl="node1" presStyleIdx="0" presStyleCnt="1"/>
      <dgm:spPr/>
    </dgm:pt>
    <dgm:pt modelId="{8EDAFBA2-1017-4FB4-9B8D-AEFEC42E6FA4}" type="pres">
      <dgm:prSet presAssocID="{6443F9D3-B66F-4DD0-A130-A1E09CC8D73E}" presName="descendantBox" presStyleCnt="0"/>
      <dgm:spPr/>
    </dgm:pt>
    <dgm:pt modelId="{80A44D91-351E-46CB-8E04-A257A6B29494}" type="pres">
      <dgm:prSet presAssocID="{77C08936-F8A6-48FE-9D68-235EE013E576}" presName="childTextBox" presStyleLbl="fgAccFollowNode1" presStyleIdx="0" presStyleCnt="2">
        <dgm:presLayoutVars>
          <dgm:bulletEnabled val="1"/>
        </dgm:presLayoutVars>
      </dgm:prSet>
      <dgm:spPr/>
    </dgm:pt>
    <dgm:pt modelId="{7B7C5CC0-0E8F-41CB-BBBC-B32DF44DBFE6}" type="pres">
      <dgm:prSet presAssocID="{83C5A6D8-9AD9-44A9-81EF-F4E816ECE4A7}" presName="childTextBox" presStyleLbl="fgAccFollowNode1" presStyleIdx="1" presStyleCnt="2">
        <dgm:presLayoutVars>
          <dgm:bulletEnabled val="1"/>
        </dgm:presLayoutVars>
      </dgm:prSet>
      <dgm:spPr/>
    </dgm:pt>
  </dgm:ptLst>
  <dgm:cxnLst>
    <dgm:cxn modelId="{D183E042-1C54-4238-9A1C-C1F8DF0F6F60}" type="presOf" srcId="{74D8F7AB-AD24-4DF0-951A-9A6266979FE7}" destId="{1879BAF8-5198-42D2-A7CF-70D3805FDCBA}" srcOrd="0" destOrd="0" presId="urn:microsoft.com/office/officeart/2005/8/layout/process4"/>
    <dgm:cxn modelId="{DC9CDE47-B9B8-4928-B3AF-A9F93A41C245}" type="presOf" srcId="{6443F9D3-B66F-4DD0-A130-A1E09CC8D73E}" destId="{35C8B225-B0AE-4DCE-AE8A-BC65D6B8AFE5}" srcOrd="0" destOrd="0" presId="urn:microsoft.com/office/officeart/2005/8/layout/process4"/>
    <dgm:cxn modelId="{F06C1675-8714-4650-B568-2847306AFC6B}" srcId="{6443F9D3-B66F-4DD0-A130-A1E09CC8D73E}" destId="{77C08936-F8A6-48FE-9D68-235EE013E576}" srcOrd="0" destOrd="0" parTransId="{2DF1D4C6-16B1-45EA-A91D-5A684F9D977B}" sibTransId="{E60423A8-626D-49AD-A52E-9EC18919D4E3}"/>
    <dgm:cxn modelId="{39DB417F-F2F6-4C17-979E-27BD31CC49D8}" type="presOf" srcId="{77C08936-F8A6-48FE-9D68-235EE013E576}" destId="{80A44D91-351E-46CB-8E04-A257A6B29494}" srcOrd="0" destOrd="0" presId="urn:microsoft.com/office/officeart/2005/8/layout/process4"/>
    <dgm:cxn modelId="{DFAE029E-DC56-4230-B4A6-2C4DD0873DC9}" type="presOf" srcId="{6443F9D3-B66F-4DD0-A130-A1E09CC8D73E}" destId="{A3D14FBF-AF73-4DDB-BEAD-0827F0CADEE4}" srcOrd="1" destOrd="0" presId="urn:microsoft.com/office/officeart/2005/8/layout/process4"/>
    <dgm:cxn modelId="{227550BD-D56E-4921-ADFF-B2A563636831}" srcId="{74D8F7AB-AD24-4DF0-951A-9A6266979FE7}" destId="{6443F9D3-B66F-4DD0-A130-A1E09CC8D73E}" srcOrd="0" destOrd="0" parTransId="{24E5E29E-84A4-474E-B1A5-5B689EE0CCE1}" sibTransId="{3D242390-1163-4940-946F-0137A099077F}"/>
    <dgm:cxn modelId="{D457C4CF-EB8E-4DDF-8198-54E05938E74F}" type="presOf" srcId="{83C5A6D8-9AD9-44A9-81EF-F4E816ECE4A7}" destId="{7B7C5CC0-0E8F-41CB-BBBC-B32DF44DBFE6}" srcOrd="0" destOrd="0" presId="urn:microsoft.com/office/officeart/2005/8/layout/process4"/>
    <dgm:cxn modelId="{95A7C5E4-2856-4BB2-ACC6-7BC87F40642A}" srcId="{6443F9D3-B66F-4DD0-A130-A1E09CC8D73E}" destId="{83C5A6D8-9AD9-44A9-81EF-F4E816ECE4A7}" srcOrd="1" destOrd="0" parTransId="{D94DF8B6-3249-4ACB-9DDA-8B17BCD0F59F}" sibTransId="{B0A7F999-FAA6-4AA5-9D19-189C97DE0B57}"/>
    <dgm:cxn modelId="{344F1EA1-4122-4973-8678-46E725492BC7}" type="presParOf" srcId="{1879BAF8-5198-42D2-A7CF-70D3805FDCBA}" destId="{22001312-ED58-48D3-AE0A-848D26CE6C88}" srcOrd="0" destOrd="0" presId="urn:microsoft.com/office/officeart/2005/8/layout/process4"/>
    <dgm:cxn modelId="{6456A5B3-63DC-469A-B877-BF1EACBAEF6D}" type="presParOf" srcId="{22001312-ED58-48D3-AE0A-848D26CE6C88}" destId="{35C8B225-B0AE-4DCE-AE8A-BC65D6B8AFE5}" srcOrd="0" destOrd="0" presId="urn:microsoft.com/office/officeart/2005/8/layout/process4"/>
    <dgm:cxn modelId="{0EAD0A76-687E-4ED5-AC06-DF33A28E5F6C}" type="presParOf" srcId="{22001312-ED58-48D3-AE0A-848D26CE6C88}" destId="{A3D14FBF-AF73-4DDB-BEAD-0827F0CADEE4}" srcOrd="1" destOrd="0" presId="urn:microsoft.com/office/officeart/2005/8/layout/process4"/>
    <dgm:cxn modelId="{84F7782F-87C5-4A68-94A6-556F1CF3EB96}" type="presParOf" srcId="{22001312-ED58-48D3-AE0A-848D26CE6C88}" destId="{8EDAFBA2-1017-4FB4-9B8D-AEFEC42E6FA4}" srcOrd="2" destOrd="0" presId="urn:microsoft.com/office/officeart/2005/8/layout/process4"/>
    <dgm:cxn modelId="{038F7F4C-252E-4B10-B02D-373E88AB6560}" type="presParOf" srcId="{8EDAFBA2-1017-4FB4-9B8D-AEFEC42E6FA4}" destId="{80A44D91-351E-46CB-8E04-A257A6B29494}" srcOrd="0" destOrd="0" presId="urn:microsoft.com/office/officeart/2005/8/layout/process4"/>
    <dgm:cxn modelId="{B2D40760-776E-414C-8973-F465CA95A4BC}" type="presParOf" srcId="{8EDAFBA2-1017-4FB4-9B8D-AEFEC42E6FA4}" destId="{7B7C5CC0-0E8F-41CB-BBBC-B32DF44DBFE6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D14FBF-AF73-4DDB-BEAD-0827F0CADEE4}">
      <dsp:nvSpPr>
        <dsp:cNvPr id="0" name=""/>
        <dsp:cNvSpPr/>
      </dsp:nvSpPr>
      <dsp:spPr>
        <a:xfrm>
          <a:off x="0" y="2250669"/>
          <a:ext cx="6002110" cy="147668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/>
            <a:t>There are 3 main types of ML:</a:t>
          </a:r>
          <a:endParaRPr lang="en-US" sz="2100" kern="1200"/>
        </a:p>
      </dsp:txBody>
      <dsp:txXfrm>
        <a:off x="0" y="2250669"/>
        <a:ext cx="6002110" cy="797408"/>
      </dsp:txXfrm>
    </dsp:sp>
    <dsp:sp modelId="{80A44D91-351E-46CB-8E04-A257A6B29494}">
      <dsp:nvSpPr>
        <dsp:cNvPr id="0" name=""/>
        <dsp:cNvSpPr/>
      </dsp:nvSpPr>
      <dsp:spPr>
        <a:xfrm>
          <a:off x="2930" y="3018544"/>
          <a:ext cx="1998749" cy="679274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supervised learning</a:t>
          </a:r>
          <a:endParaRPr lang="en-US" sz="2200" kern="1200"/>
        </a:p>
      </dsp:txBody>
      <dsp:txXfrm>
        <a:off x="2930" y="3018544"/>
        <a:ext cx="1998749" cy="679274"/>
      </dsp:txXfrm>
    </dsp:sp>
    <dsp:sp modelId="{FEDEFF35-D43C-48AB-B901-27BAF9B0EA11}">
      <dsp:nvSpPr>
        <dsp:cNvPr id="0" name=""/>
        <dsp:cNvSpPr/>
      </dsp:nvSpPr>
      <dsp:spPr>
        <a:xfrm>
          <a:off x="2001680" y="3018544"/>
          <a:ext cx="1998749" cy="679274"/>
        </a:xfrm>
        <a:prstGeom prst="rect">
          <a:avLst/>
        </a:prstGeom>
        <a:solidFill>
          <a:schemeClr val="accent2">
            <a:tint val="40000"/>
            <a:alpha val="90000"/>
            <a:hueOff val="-424613"/>
            <a:satOff val="-37673"/>
            <a:lumOff val="-38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424613"/>
              <a:satOff val="-37673"/>
              <a:lumOff val="-3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unsupervised learning</a:t>
          </a:r>
          <a:endParaRPr lang="en-US" sz="2200" kern="1200"/>
        </a:p>
      </dsp:txBody>
      <dsp:txXfrm>
        <a:off x="2001680" y="3018544"/>
        <a:ext cx="1998749" cy="679274"/>
      </dsp:txXfrm>
    </dsp:sp>
    <dsp:sp modelId="{453E7EEB-DE3A-4483-BEDF-5CE31ED173EA}">
      <dsp:nvSpPr>
        <dsp:cNvPr id="0" name=""/>
        <dsp:cNvSpPr/>
      </dsp:nvSpPr>
      <dsp:spPr>
        <a:xfrm>
          <a:off x="4000429" y="3018544"/>
          <a:ext cx="1998749" cy="679274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reinforcement learning</a:t>
          </a:r>
          <a:endParaRPr lang="en-US" sz="2200" kern="1200"/>
        </a:p>
      </dsp:txBody>
      <dsp:txXfrm>
        <a:off x="4000429" y="3018544"/>
        <a:ext cx="1998749" cy="679274"/>
      </dsp:txXfrm>
    </dsp:sp>
    <dsp:sp modelId="{E36BEBCF-957F-4A46-932F-16BFAB5E4105}">
      <dsp:nvSpPr>
        <dsp:cNvPr id="0" name=""/>
        <dsp:cNvSpPr/>
      </dsp:nvSpPr>
      <dsp:spPr>
        <a:xfrm rot="10800000">
          <a:off x="0" y="1681"/>
          <a:ext cx="6002110" cy="2271138"/>
        </a:xfrm>
        <a:prstGeom prst="upArrowCallou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/>
            <a:t>Machine learning (ML) is a topic combining aspects from numerous fields in which algorithms are trained to learn from data to answer questions</a:t>
          </a:r>
          <a:endParaRPr lang="en-US" sz="2100" kern="1200"/>
        </a:p>
      </dsp:txBody>
      <dsp:txXfrm rot="10800000">
        <a:off x="0" y="1681"/>
        <a:ext cx="6002110" cy="147571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D14FBF-AF73-4DDB-BEAD-0827F0CADEE4}">
      <dsp:nvSpPr>
        <dsp:cNvPr id="0" name=""/>
        <dsp:cNvSpPr/>
      </dsp:nvSpPr>
      <dsp:spPr>
        <a:xfrm>
          <a:off x="0" y="0"/>
          <a:ext cx="6002110" cy="372903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8920" tIns="248920" rIns="248920" bIns="24892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Supervised ML can be further subdivided into two main subsets:</a:t>
          </a:r>
        </a:p>
      </dsp:txBody>
      <dsp:txXfrm>
        <a:off x="0" y="0"/>
        <a:ext cx="6002110" cy="2013678"/>
      </dsp:txXfrm>
    </dsp:sp>
    <dsp:sp modelId="{80A44D91-351E-46CB-8E04-A257A6B29494}">
      <dsp:nvSpPr>
        <dsp:cNvPr id="0" name=""/>
        <dsp:cNvSpPr/>
      </dsp:nvSpPr>
      <dsp:spPr>
        <a:xfrm>
          <a:off x="0" y="1939097"/>
          <a:ext cx="3001055" cy="1715355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45720" rIns="256032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i="0" kern="1200" dirty="0"/>
            <a:t>Classification</a:t>
          </a:r>
          <a:endParaRPr lang="en-US" sz="3600" kern="1200" dirty="0"/>
        </a:p>
      </dsp:txBody>
      <dsp:txXfrm>
        <a:off x="0" y="1939097"/>
        <a:ext cx="3001055" cy="1715355"/>
      </dsp:txXfrm>
    </dsp:sp>
    <dsp:sp modelId="{FEDEFF35-D43C-48AB-B901-27BAF9B0EA11}">
      <dsp:nvSpPr>
        <dsp:cNvPr id="0" name=""/>
        <dsp:cNvSpPr/>
      </dsp:nvSpPr>
      <dsp:spPr>
        <a:xfrm>
          <a:off x="3001055" y="1939097"/>
          <a:ext cx="3001055" cy="1715355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45720" rIns="256032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i="0" kern="1200" dirty="0"/>
            <a:t>Regression</a:t>
          </a:r>
          <a:endParaRPr lang="en-US" sz="3600" kern="1200" dirty="0"/>
        </a:p>
      </dsp:txBody>
      <dsp:txXfrm>
        <a:off x="3001055" y="1939097"/>
        <a:ext cx="3001055" cy="171535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D14FBF-AF73-4DDB-BEAD-0827F0CADEE4}">
      <dsp:nvSpPr>
        <dsp:cNvPr id="0" name=""/>
        <dsp:cNvSpPr/>
      </dsp:nvSpPr>
      <dsp:spPr>
        <a:xfrm>
          <a:off x="0" y="0"/>
          <a:ext cx="6002110" cy="372903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8920" tIns="248920" rIns="248920" bIns="24892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Before we can build these models, we need to prepare the data:</a:t>
          </a:r>
        </a:p>
      </dsp:txBody>
      <dsp:txXfrm>
        <a:off x="0" y="0"/>
        <a:ext cx="6002110" cy="2013678"/>
      </dsp:txXfrm>
    </dsp:sp>
    <dsp:sp modelId="{80A44D91-351E-46CB-8E04-A257A6B29494}">
      <dsp:nvSpPr>
        <dsp:cNvPr id="0" name=""/>
        <dsp:cNvSpPr/>
      </dsp:nvSpPr>
      <dsp:spPr>
        <a:xfrm>
          <a:off x="0" y="1939097"/>
          <a:ext cx="3001055" cy="1715355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7152" tIns="58420" rIns="327152" bIns="5842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Feature Scaling</a:t>
          </a:r>
        </a:p>
      </dsp:txBody>
      <dsp:txXfrm>
        <a:off x="0" y="1939097"/>
        <a:ext cx="3001055" cy="1715355"/>
      </dsp:txXfrm>
    </dsp:sp>
    <dsp:sp modelId="{7B7C5CC0-0E8F-41CB-BBBC-B32DF44DBFE6}">
      <dsp:nvSpPr>
        <dsp:cNvPr id="0" name=""/>
        <dsp:cNvSpPr/>
      </dsp:nvSpPr>
      <dsp:spPr>
        <a:xfrm>
          <a:off x="3001055" y="1939097"/>
          <a:ext cx="3001055" cy="1715355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7152" tIns="58420" rIns="327152" bIns="5842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Train/Test Splitting</a:t>
          </a:r>
        </a:p>
      </dsp:txBody>
      <dsp:txXfrm>
        <a:off x="3001055" y="1939097"/>
        <a:ext cx="3001055" cy="17153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8T03:44:38.96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800 727 24575,'9'-15'0,"1"0"0,0 1 0,1 0 0,23-22 0,9-13 0,30-34 0,164-149 0,-62 84 0,-158 131 0,0 0 0,-2-1 0,0-1 0,13-22 0,-21 32 0,-7 16 0,-10 18 0,-8 5 0,0-1 0,-3-1 0,0 0 0,-2-2 0,-43 40 0,-147 103 0,-4 4 0,41-32 0,130-109 0,2 3 0,1 1 0,2 2 0,-48 57 0,38-29 0,-3-2 0,-3-2 0,-116 97 0,165-153 0,-1 1 0,1 0 0,0 0 0,1 1 0,-1 0 0,2 1 0,-1-1 0,1 1 0,0 1 0,1-1 0,0 1 0,-4 12 0,0 7-245,-7 43-1,13-57-628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8T03:45:12.93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1205 0 24575,'-1'5'0,"0"-1"0,-1 0 0,0 0 0,0 0 0,0 0 0,0 0 0,-1 0 0,1 0 0,-1-1 0,-6 7 0,3-3 0,-43 50 0,-95 84 0,26-45 0,108-84 0,0 0 0,1 1 0,0-1 0,1 2 0,1-1 0,0 1 0,-8 24 0,-17 30 0,28-61 0,-76 126 0,67-115 0,-1 0 0,-1 0 0,0-1 0,-31 25 0,-4 1 0,-64 71 0,84-70 0,26-37 0,0 0 0,-1 0 0,0-1 0,0 1 0,0-1 0,-12 10 0,17-15 0,0-1 0,0 0 0,-1 0 0,1 1 0,0-1 0,-1 0 0,1 0 0,0 1 0,-1-1 0,1 0 0,0 0 0,-1 0 0,1 0 0,-1 0 0,1 0 0,0 1 0,-1-1 0,1 0 0,-1 0 0,1 0 0,0 0 0,-1 0 0,1-1 0,0 1 0,-1 0 0,1 0 0,-1 0 0,1 0 0,0 0 0,-1 0 0,1-1 0,0 1 0,-1 0 0,-3-15 0,7-18 0,6 7 0,1 1 0,2 1 0,0 0 0,1 0 0,2 1 0,0 1 0,2 1 0,0 0 0,24-22 0,-9 18 0,-26 21 0,0 0 0,1-1 0,-2 0 0,9-9 0,-129 143 0,94-105 0,0 1 0,-24 42 0,10-16 0,1 6 0,25-40 0,-1-1 0,-20 26 0,24-35 0,-1 1 0,1 0 0,-2 0 0,1-1 0,-1 0 0,0 0 0,0 0 0,-13 6 0,-10 6 0,0 3 0,-29 25 0,38-26-1365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8T03:45:14.47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1070 0 24575,'-20'11'0,"0"1"0,1 1 0,0 1 0,-30 28 0,-59 73 0,42-34 0,41-48 0,-3 0 0,0-2 0,-40 33 0,16-24 0,29-24 0,1 1 0,1 1 0,-35 38 0,40-36 0,-50 62 0,-91 89 0,143-159 0,-1-1 0,0-1 0,-22 12 0,-8 5 0,-35 29-1365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8T03:45:17.43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24575,'0'0'-8191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8T03:45:38.56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1601 1478 24575,'0'4'0,"1"0"0,0 0 0,1 0 0,-1 0 0,1 0 0,-1-1 0,1 1 0,1-1 0,-1 1 0,0-1 0,4 4 0,32 35 0,18 12 0,37 38 0,-89-87 0,14 16 0,1-1 0,0-1 0,1-1 0,1 0 0,38 23 0,-59-41 0,0 0 0,0 0 0,0 1 0,0-1 0,0 0 0,1 0 0,-1 0 0,0 0 0,0 1 0,0-1 0,0 0 0,0 0 0,1 0 0,-1 0 0,0 0 0,0 0 0,0 0 0,1 0 0,-1 0 0,0 0 0,0 0 0,0 0 0,1 0 0,-1 0 0,0 0 0,0 0 0,0 0 0,1 0 0,-1 0 0,0 0 0,0 0 0,0 0 0,1 0 0,-1 0 0,0 0 0,0 0 0,0 0 0,0 0 0,1 0 0,-1-1 0,0 1 0,0 0 0,0 0 0,1 0 0,-6-11 0,-15-13 0,-22-21 0,-2 3 0,-55-42 0,-107-64 0,169 124 0,-1-1 0,2-1 0,-59-54 0,39 23 0,-3 3 0,-113-80 0,150 119 0,-8-3 0,1-2 0,1-1 0,0-1 0,2-2 0,-32-36 0,-112-184 0,159 228 0,-1 1 0,-1 0 0,-1 1 0,-28-23 0,-1-2 0,-186-203 0,186 189 0,-24-27 0,-80-59 0,143 136-136,0-1-1,-1 1 1,0 0-1,1 0 1,-1 1-1,0-1 1,-1 1-1,1 0 0,-9-2 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8T04:09:42.50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733 563 24575,'-5'-10'0,"1"0"0,1-1 0,0 1 0,0-1 0,-1-20 0,-2-3 0,-8-49 0,5-1 0,2 0 0,6-88 0,1 171 0,1 0 0,-1-1 0,0 1 0,0 0 0,0-1 0,0 1 0,-1 0 0,1 0 0,0-1 0,0 1 0,-1 0 0,1 0 0,-1 0 0,1-1 0,-1 1 0,0-1 0,0 2 0,1 0 0,-1 0 0,1 0 0,0 0 0,-1 0 0,1 0 0,-1 0 0,1 0 0,-1 0 0,1 0 0,-1 0 0,1 0 0,0 1 0,-1-1 0,1 0 0,-1 0 0,1 0 0,0 1 0,-1-1 0,1 0 0,0 1 0,-1-1 0,1 0 0,0 1 0,0-1 0,-1 0 0,1 1 0,0 0 0,-23 38 0,7-4 0,5-7 0,-2-1 0,-19 30 0,26-48 0,-1 0 0,0-1 0,0 0 0,0 0 0,-1-1 0,0 0 0,-1 0 0,0-1 0,-17 11 0,6-8 0,1-1 0,-1 0 0,-1-1 0,1-2 0,-1 0 0,0-1 0,-1-1 0,-42 1 0,29-5 0,0-2 0,1-2 0,-1 0 0,-55-18 0,78 16 0,20 4 0,27-1 0,368 19 0,-50 0 0,74-33 0,-79 6 0,-323 10 0,-25 2 0,0 0 0,1 0 0,-1 0 0,0 0 0,0 0 0,0 0 0,0 0 0,0 0 0,0 0 0,0 0 0,1 0 0,-1-1 0,0 1 0,0 0 0,0 0 0,0 0 0,0 0 0,0 0 0,0 0 0,0 0 0,0 0 0,1 0 0,-1 0 0,0 0 0,0-1 0,0 1 0,0 0 0,0 0 0,0 0 0,0 0 0,0 0 0,0 0 0,0 0 0,0-1 0,0 1 0,0 0 0,0 0 0,0 0 0,0 0 0,0 0 0,0 0 0,0-1 0,0 1 0,0 0 0,0 0 0,0 0 0,0 0 0,0 0 0,0 0 0,0 0 0,0 0 0,0-1 0,-1 1 0,1 0 0,0 0 0,0 0 0,0 0 0,0 0 0,0 0 0,0 0 0,0 0 0,0 0 0,0 0 0,-1 0 0,1 0 0,0 0 0,0-1 0,0 1 0,-41-14 0,-316-76 0,174 47 0,99 25 0,0-3 0,-114-46 0,173 57-1365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8T03:44:40.50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647 0 24575,'-4'6'0,"0"0"0,1 0 0,0 0 0,0 0 0,0 0 0,1 0 0,-2 9 0,-3 6 0,-28 63 0,-48 84 0,75-155 0,-1-1 0,0 0 0,-1 0 0,-1-1 0,1-1 0,-2 1 0,1-2 0,-1 0 0,-18 11 0,-12 10 0,17-9 0,-38 41 0,39-37 0,-33 27 0,-16 18 0,67-64 0,0 0 0,0 0 0,-9 13 0,10-12 0,0-1 0,-1 1 0,-12 10 0,-4 0-1365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8T03:44:41.98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0 471 24575,'1'-4'0,"1"0"0,-1 1 0,1-1 0,-1 1 0,1-1 0,0 1 0,1-1 0,-1 1 0,0 0 0,1 0 0,5-4 0,7-11 0,-8 9 0,1 0 0,0 1 0,0 0 0,1 1 0,0 0 0,0 0 0,0 1 0,1 0 0,12-5 0,-5 2 0,30-23 0,77-86 0,-117 111 0,-1 1 0,-1-1 0,1 1 0,-1-2 0,5-7 0,21-27 0,-23 35-195,0-2 0,0 1 0,-1-1 0,0 0 0,-1-1 0,10-18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8T03:45:00.70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2196 24575,'5'-1'0,"0"0"0,0 0 0,0 0 0,0-1 0,-1 1 0,1-1 0,0-1 0,-1 1 0,0-1 0,7-4 0,38-35 0,0-8 0,-3-2 0,-2-2 0,41-66 0,-76 108 0,0 1 0,0 1 0,1 0 0,1 0 0,19-14 0,-7 6 0,8-8 0,-1-1 0,-2-1 0,48-60 0,14-30 0,-51 74 0,-19 23 0,-7 9 0,0 0 0,1 1 0,0 1 0,27-15 0,18-13 0,0 0 0,8-5 0,-43 26 0,1 1 0,1 1 0,46-20 0,-48 25 0,-1-1 0,0-1 0,-1-1 0,0-1 0,29-24 0,-34 23 0,0 2 0,1 0 0,1 1 0,0 0 0,40-16 0,20-20 0,-70 42 0,1 0 0,-1 0 0,0-1 0,11-10 0,9-7 0,-15 12 0,0 0 0,16-20 0,-2 3 0,78-93 0,-29 30 0,32-36 0,-18 4 0,-56 83 0,-27 33 0,-1 1 0,0-1 0,-1-1 0,7-10 0,1-2 0,1 0 0,0 1 0,2 1 0,0 1 0,1 0 0,1 1 0,32-23 0,-28 27-1365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8T03:45:04.57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225 0 24575,'-222'307'0,"219"-303"0,5-5 0,11-12 0,33-35 0,-20 21 0,127-134-1365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8T03:45:22.95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1428 24575,'3'-6'0,"1"0"0,0 0 0,1 0 0,-1 1 0,1-1 0,1 1 0,-1 1 0,0-1 0,12-6 0,62-32 0,-41 23 0,-12 5 0,-2-1 0,0-1 0,-1-1 0,0-1 0,-2-2 0,37-43 0,59-74 0,-38 62 0,-56 55 0,1 0 0,53-35 0,-56 43 0,-1-1 0,0 0 0,-1-2 0,-1 0 0,-1-1 0,25-31 0,-12 4 0,-7 8 0,2 0 0,37-38 0,-53 67 0,0-1 0,1 1 0,-1 1 0,1 0 0,1 0 0,21-8 0,22-13 0,-11 4 0,-30 17 0,-1-1 0,1 0 0,-1-1 0,-1 0 0,1-1 0,12-13 0,51-69 0,-60 69 0,2 1 0,0 1 0,1 0 0,2 1 0,0 1 0,31-22 0,30-18 0,-63 44-1365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8T03:45:34.98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2372 1128 24575,'-12'10'0,"0"0"0,-22 13 0,26-19 0,1 1 0,-1-1 0,1 1 0,1 1 0,-1-1 0,1 1 0,0 0 0,0 1 0,0-1 0,1 1 0,0 0 0,-5 11 0,9-16 0,1 1 0,0 0 0,0 0 0,0 0 0,0-1 0,0 1 0,0 0 0,1 0 0,-1-1 0,1 1 0,0 0 0,0-1 0,0 1 0,0-1 0,0 1 0,1-1 0,-1 0 0,1 1 0,0-1 0,-1 0 0,1 0 0,0 0 0,0 0 0,0 0 0,3 1 0,8 8 0,0-1 0,27 16 0,-12-10 0,2-1 0,0-1 0,0-2 0,2-1 0,-1-1 0,59 9 0,-66-15 0,0-2 0,1 0 0,-1-2 0,1-1 0,-1-1 0,0 0 0,0-2 0,0-1 0,43-15 0,-59 17 0,0-1 0,-1 0 0,1 0 0,-1-1 0,0 0 0,0 0 0,-1 0 0,0-1 0,0 0 0,0 0 0,0-1 0,-1 1 0,0-1 0,-1 0 0,7-14 0,-9 16 0,0 0 0,0-1 0,0 1 0,-1 0 0,0-1 0,0 1 0,-1 0 0,1-1 0,-1 1 0,0-1 0,-1 1 0,1-1 0,-1 1 0,0-1 0,-1 1 0,1 0 0,-1 0 0,0 0 0,0-1 0,-1 2 0,1-1 0,-1 0 0,0 1 0,-1-1 0,-3-3 0,-4-4 0,0 1 0,-1 1 0,-1 0 0,0 1 0,-21-13 0,-77-31 0,82 40 0,1-1 0,-1 3 0,-1 0 0,0 2 0,0 1 0,-1 1 0,-62-5 0,80 12 0,1-1 0,-1 2 0,0 0 0,0 1 0,1 0 0,-1 0 0,1 2 0,0 0 0,0 0 0,0 1 0,0 0 0,1 1 0,0 0 0,0 1 0,0 0 0,1 1 0,0 0 0,1 1 0,-15 17 0,20-22 0,0 1 0,0 0 0,1 1 0,0-1 0,0 0 0,0 1 0,1 0 0,0-1 0,0 1 0,0 0 0,-1 12 0,2-14 0,2 0 0,-1-1 0,0 1 0,1 0 0,-1 0 0,1-1 0,0 1 0,0-1 0,1 1 0,-1-1 0,1 1 0,0-1 0,-1 0 0,2 0 0,-1 0 0,0 0 0,0 0 0,1 0 0,0 0 0,5 4 0,7 3 0,0 0 0,0-1 0,1-1 0,1 0 0,-1-1 0,1 0 0,27 5 0,-5-3 0,1-2 0,52 4 0,-54-10 0,1-1 0,0-2 0,-1-2 0,1-1 0,-1-2 0,39-13 0,-47 11 0,-1-1 0,1-2 0,-2-1 0,0-2 0,-1 0 0,0-2 0,47-38 0,-65 46 0,1 0 0,-2-1 0,1 0 0,-1-1 0,-1 0 0,0 0 0,0 0 0,5-15 0,-9 21 0,-1-1 0,0 1 0,0-1 0,-1 0 0,0 0 0,0 1 0,0-1 0,-1 0 0,0 0 0,0 0 0,0 0 0,-1 0 0,0 0 0,0 0 0,0 0 0,-1 1 0,0-1 0,0 0 0,0 1 0,-4-7 0,-3 1 0,0-1 0,-1 1 0,0 0 0,-1 1 0,0 0 0,0 1 0,-1 0 0,0 1 0,-1 0 0,-24-10 0,4 4 0,0 1 0,-1 1 0,-49-8 0,47 12 0,-1 2 0,0 1 0,-66 2 0,92 3 0,1 0 0,-1 1 0,0 0 0,0 1 0,1 1 0,-1 0 0,1 0 0,0 1 0,0 0 0,0 0 0,0 1 0,1 1 0,0 0 0,0 0 0,0 0 0,1 1 0,-11 13 0,14-15 0,1 1 0,0-1 0,1 1 0,-1 0 0,1 0 0,0 1 0,1-1 0,0 0 0,0 1 0,0 0 0,1 0 0,0-1 0,0 1 0,0 0 0,1 0 0,0 0 0,1 0 0,-1-1 0,1 1 0,1 0 0,-1 0 0,1-1 0,0 1 0,1-1 0,0 1 0,0-1 0,0 0 0,0 0 0,1-1 0,0 1 0,9 9 0,7 5 0,1-1 0,1-1 0,0-1 0,2-1 0,0-1 0,0-1 0,1-1 0,32 11 0,222 64 0,-268-85 0,140 35 0,172 20 0,-213-45 0,1-6 0,151-8 0,-245 0 0,43-5 0,-56 5 0,1 0 0,0 0 0,-1 0 0,1-1 0,-1 1 0,0-1 0,1-1 0,-1 1 0,7-5 0,-11 6 0,1 1 0,-1-1 0,1 1 0,-1 0 0,1-1 0,-1 1 0,1-1 0,-1 0 0,1 1 0,-1-1 0,0 1 0,0-1 0,1 1 0,-1-1 0,0 0 0,0 1 0,1-1 0,-1 0 0,0 1 0,0-1 0,0 0 0,0 1 0,0-1 0,0 0 0,0 0 0,0 1 0,0-1 0,-1 0 0,0-1 0,1 1 0,-1-1 0,0 1 0,0 0 0,0-1 0,0 1 0,-1 0 0,1 0 0,0 0 0,0-1 0,-3 0 0,-41-20 0,-16 1 0,-1 4 0,0 1 0,-83-8 0,-194-1 0,322 25 0,-4-2 0,0 2 0,0 0 0,0 1 0,0 2 0,-33 7 0,53-10 0,0 0 0,0 0 0,-1 0 0,1 0 0,0 1 0,1-1 0,-1 0 0,0 1 0,0-1 0,0 1 0,0-1 0,0 1 0,0-1 0,0 1 0,0-1 0,1 1 0,-1 0 0,0-1 0,1 1 0,-1 0 0,0 0 0,1 0 0,-1 0 0,1-1 0,-1 1 0,1 0 0,-1 0 0,1 0 0,0 0 0,0 0 0,-1 0 0,1 2 0,1-2 0,0 1 0,0 0 0,0-1 0,0 0 0,0 1 0,0-1 0,1 0 0,-1 1 0,0-1 0,1 0 0,-1 0 0,1 0 0,-1 0 0,1-1 0,-1 1 0,1 0 0,0 0 0,2 0 0,19 6 0,1-1 0,0-1 0,1 0 0,38 0 0,104-4 0,-98-2 0,-1-4 0,131-26 0,-170 23 0,-1 0 0,1-2 0,45-24 0,-58 25 0,0 0 0,0-2 0,-1 0 0,0-1 0,-1 0 0,23-27 0,-27 27 0,-1-1 0,-1 0 0,0 0 0,0-1 0,-1 0 0,-1 0 0,-1-1 0,0 0 0,3-15 0,-6 22 0,0 0 0,-1 0 0,0 0 0,-1 0 0,0 0 0,0 0 0,-1 0 0,0 0 0,0 0 0,-1 0 0,0 0 0,0 0 0,-1 0 0,0 1 0,-1-1 0,1 1 0,-1 0 0,-10-13 0,3 9 0,-1-1 0,0 2 0,-1-1 0,0 2 0,-1 0 0,0 0 0,0 2 0,-1-1 0,0 2 0,0 0 0,-1 1 0,-16-4 0,-4 1 0,0 2 0,0 1 0,0 2 0,-49 1 0,55 3 0,0 2 0,0 0 0,1 2 0,-48 14 0,67-16 0,-1 1 0,1 0 0,0 0 0,0 1 0,0 1 0,1 0 0,0 0 0,0 0 0,0 1 0,1 1 0,0-1 0,0 1 0,1 1 0,0-1 0,-9 16 0,13-17 0,-1 0 0,2 0 0,-1 0 0,1 1 0,0-1 0,0 0 0,1 1 0,0-1 0,0 1 0,1 0 0,0-1 0,1 1 0,-1-1 0,1 1 0,1-1 0,-1 1 0,1-1 0,1 0 0,-1 1 0,1-1 0,1 0 0,-1-1 0,1 1 0,0-1 0,8 10 0,4 2 0,0-1 0,0 0 0,2-2 0,0 0 0,1-1 0,0 0 0,23 11 0,24 9 0,2-2 0,0-4 0,76 21 0,222 36 0,-159-53 0,-170-29 0,-1-1 0,0-2 0,64-7 0,-92 5 0,0 1 0,1-1 0,-1 0 0,0-1 0,12-5 0,-19 8 0,0-1 0,1 0 0,-1 1 0,0-1 0,0 0 0,0 0 0,0 0 0,0 1 0,0-1 0,0 0 0,0 0 0,0-1 0,-1 1 0,1 0 0,0 0 0,-1 0 0,1 0 0,-1-1 0,1 1 0,-1 0 0,0-1 0,1 1 0,-1 0 0,0-1 0,0 1 0,0 0 0,0-1 0,0 1 0,0 0 0,0-1 0,-1 1 0,1 0 0,0-1 0,-1 1 0,1 0 0,-1 0 0,1-1 0,-1 1 0,0 0 0,1 0 0,-1 0 0,0 0 0,-1-1 0,-6-8 0,0 0 0,-1 0 0,0 1 0,-1 0 0,0 1 0,0 0 0,-21-11 0,-3 0 0,-48-19 0,33 18 0,0 3 0,-93-20 0,116 32 0,1 2 0,-1 0 0,0 2 0,0 1 0,0 1 0,0 1 0,-42 8 0,59-7 0,0 0 0,0 0 0,0 1 0,1 0 0,-1 0 0,1 1 0,-9 7 0,15-11 0,1 0 0,-1 0 0,1 0 0,-1 0 0,1 0 0,0 0 0,0 1 0,0-1 0,0 1 0,0-1 0,0 1 0,0-1 0,0 1 0,0-1 0,1 1 0,-1 0 0,1-1 0,-1 1 0,1 0 0,-1 0 0,1-1 0,0 1 0,0 0 0,0 0 0,0 0 0,0-1 0,1 1 0,-1 0 0,1 0 0,-1-1 0,1 1 0,-1 0 0,1-1 0,0 1 0,0-1 0,-1 1 0,1-1 0,1 1 0,-1-1 0,0 1 0,0-1 0,0 0 0,1 0 0,2 2 0,4 4 0,0-1 0,1-1 0,0 0 0,0 0 0,0 0 0,1-1 0,0-1 0,-1 0 0,16 3 0,97 12 0,-115-17 0,68 5 0,1-2 0,136-12 0,-177 5 0,1-3 0,-2-1 0,1-1 0,-1-3 0,0 0 0,-1-2 0,-1-1 0,39-23 0,-60 29 0,0 0 0,0-1 0,-1 0 0,0 0 0,-1-1 0,0 0 0,0-1 0,-1 0 0,9-15 0,-15 22 0,1-1 0,-1 0 0,0-1 0,-1 1 0,1 0 0,-1 0 0,0-1 0,0 1 0,0-1 0,-1 1 0,0-7 0,-1 8 0,1 0 0,-1 0 0,0 0 0,-1 0 0,1 1 0,-1-1 0,1 0 0,-1 1 0,0-1 0,0 1 0,-1 0 0,1-1 0,-1 1 0,0 0 0,1 0 0,-7-4 0,-2 0 0,0 0 0,-1 0 0,1 1 0,-1 0 0,-1 1 0,1 1 0,-1 0 0,0 0 0,-24-2 0,1 2 0,1 1 0,-52 4 0,50 1 0,1 1 0,-1 2 0,2 2 0,-1 1 0,1 2 0,0 1 0,1 2 0,-50 26 0,78-36 0,1 0 0,0 1 0,0-1 0,0 1 0,0 0 0,0 1 0,1-1 0,0 1 0,0 0 0,0 0 0,-5 10 0,8-13 0,0 1 0,1-1 0,-1 0 0,1 1 0,-1-1 0,1 1 0,0-1 0,0 1 0,0-1 0,0 1 0,0-1 0,1 1 0,-1-1 0,1 1 0,-1-1 0,1 0 0,0 1 0,0-1 0,0 0 0,0 1 0,1-1 0,-1 0 0,1 0 0,-1 0 0,1 0 0,0 0 0,-1-1 0,1 1 0,0-1 0,0 1 0,4 2 0,19 13 0,1-1 0,0-1 0,1-2 0,37 14 0,119 30 0,-114-38 0,1-4 0,0-2 0,90 3 0,-160-15 0,0-1 0,0 0 0,1 0 0,-1 0 0,0 0 0,0 0 0,1 0 0,-1 0 0,0 0 0,0 0 0,1 1 0,-1-1 0,0 0 0,0 0 0,1-1 0,-1 1 0,0 0 0,1 0 0,-1 0 0,0 0 0,0 0 0,1 0 0,-1 0 0,0 0 0,0 0 0,0 0 0,1-1 0,-1 1 0,0 0 0,0 0 0,0 0 0,1-1 0,-1 1 0,0 0 0,0 0 0,0 0 0,0-1 0,1 1 0,-1 0 0,0-1 0,-10-7 0,-23-7 0,3 6 0,0 1 0,-1 2 0,0 1 0,-49-2 0,56 7 0,0 0 0,-1 2 0,1 0 0,0 2 0,0 1 0,-33 10 0,51-13 0,1 0 0,0 0 0,0 1 0,0 0 0,0-1 0,1 2 0,-1-1 0,1 0 0,-1 1 0,1 0 0,1 0 0,-1 0 0,-5 8 0,8-10 0,0 1 0,0-1 0,0 1 0,0-1 0,0 1 0,1 0 0,-1-1 0,1 1 0,0 0 0,0-1 0,0 1 0,0 0 0,0-1 0,0 1 0,1 0 0,0-1 0,-1 1 0,1-1 0,0 1 0,0-1 0,0 1 0,1-1 0,-1 0 0,0 1 0,1-1 0,0 0 0,-1 0 0,1 0 0,0 0 0,2 1 0,10 9 0,0 0 0,0-1 0,2-1 0,-1 0 0,1-1 0,0-1 0,1 0 0,28 8 0,-12-6 0,1-1 0,0-2 0,58 4 0,-69-10 0,1-1 0,0-1 0,-1-1 0,1-1 0,-1-1 0,0-1 0,0-2 0,0 0 0,-1-1 0,28-14 0,-39 16 0,1 0 0,-1-1 0,0 0 0,-1-1 0,1 0 0,-2-1 0,1 0 0,-1 0 0,-1-1 0,1 0 0,-2-1 0,1 0 0,-2 0 0,1 0 0,-2-1 0,1 0 0,-2 0 0,0-1 0,0 1 0,2-15 0,-5 22 0,0 1 0,-1-1 0,0 1 0,0-1 0,0 0 0,0 1 0,-1-1 0,1 1 0,-1-1 0,0 1 0,-1-1 0,1 1 0,-1-1 0,0 1 0,0 0 0,0 0 0,-1 0 0,-2-4 0,-1 3 0,1 0 0,0 0 0,-1 1 0,0 0 0,0 0 0,0 0 0,-1 1 0,1 0 0,-1 0 0,0 1 0,-6-2 0,0-1 0,1 2 0,0 0 0,-1 0 0,0 1 0,1 1 0,-1 0 0,0 0 0,0 1 0,-21 4 0,33-4 0,0 0 0,0 0 0,0 1 0,-1-1 0,1 0 0,0 1 0,0-1 0,0 1 0,0 0 0,0-1 0,0 1 0,0 0 0,0 0 0,0-1 0,0 1 0,1 0 0,-1 0 0,0 0 0,0 0 0,1 0 0,-1 0 0,1 0 0,-1 0 0,1 0 0,-1 1 0,1-1 0,-1 2 0,1 0 0,1-1 0,-1 1 0,0-1 0,1 1 0,0-1 0,0 0 0,0 1 0,0-1 0,0 0 0,0 1 0,0-1 0,3 3 0,4 5 0,1 0 0,0-1 0,0 0 0,12 9 0,-8-8 0,2 0 0,-1 0 0,1-2 0,1 0 0,-1 0 0,2-1 0,-1-1 0,0-1 0,1-1 0,0 0 0,0-1 0,34 2 0,-49-5 0,0 0 0,0 0 0,0-1 0,0 1 0,0 0 0,0-1 0,0 0 0,0 1 0,0-1 0,0 0 0,0 0 0,0 0 0,-1 0 0,1 0 0,0 0 0,-1-1 0,1 1 0,-1-1 0,0 1 0,1-1 0,0-1 0,0-1 0,0 1 0,-1-1 0,1 0 0,-1 1 0,0-1 0,0 0 0,0 0 0,-1 0 0,1 0 0,-1-5 0,0-3 0,-1 0 0,-1 0 0,0 0 0,0 0 0,-1 0 0,-6-15 0,-1 4 0,-2-1 0,-1 2 0,-1-1 0,0 2 0,-2 0 0,0 1 0,-2 0 0,0 1 0,-1 1 0,-1 1 0,-34-23 0,23 21 0,0 0 0,-2 2 0,0 2 0,-1 1 0,0 1 0,-1 2 0,-64-11 0,22 11-14,0 4-1,0 3 1,-113 9 0,78 7-58,-196 45 0,54 17-116,-293 126 1,86-3 43,21 36 173,429-227-29,3-1 0,1-1 0,-1 1 0,1 1 0,0-1 0,-10 10 0,17-14 8,-1 0 1,1-1-1,-1 1 0,1 0 0,-1-1 0,1 1 1,-1 0-1,1 0 0,0-1 0,-1 1 1,1 0-1,0 0 0,0 0 0,-1 0 1,1-1-1,0 1 0,0 0 0,0 0 0,0 0 1,0 0-1,0 0 0,0-1 0,1 1 1,-1 0-1,0 0 0,0 0 0,1 0 1,-1-1-1,0 1 0,1 0 0,-1 0 0,1-1 1,-1 1-1,1 0 0,-1-1 0,1 1 1,0 0-1,-1-1 0,1 1 0,0-1 0,0 1 1,4 2 48,0 0 1,0 0-1,0-1 1,0 0 0,7 2-1,19 5-57,0-2 0,0-1 0,1-2 0,0-1 0,-1-1 0,1-2 0,0-1 0,0-2 0,62-13 0,-85 14 0,0 0 0,0-1 0,0-1 0,0 0 0,-1 0 0,1 0 0,-1-1 0,15-12 0,-21 16 0,0-1 0,0 0 0,0-1 0,0 1 0,0 0 0,-1-1 0,1 1 0,-1-1 0,1 1 0,-1-1 0,0 0 0,0 1 0,0-1 0,-1 0 0,1 0 0,0 0 0,-1 1 0,0-1 0,0 0 0,0 0 0,0 0 0,0 0 0,-1 0 0,1 0 0,-1 0 0,0 1 0,1-1 0,-1 0 0,-1 0 0,1 1 0,0-1 0,-4-4 0,-2-4 0,-1 1 0,-1 0 0,0 0 0,0 1 0,0 0 0,-1 0 0,-1 1 0,-17-10 0,-100-50 0,106 58 0,-104-50 0,-3 6 0,-144-40 0,220 79 0,0 3 0,-1 2 0,-1 2 0,0 3 0,0 2 0,1 2 0,-1 3 0,-72 11 0,96-7 0,-48 16 0,69-19 0,1 0 0,-1 1 0,1 1 0,0-1 0,1 2 0,-1-1 0,1 1 0,0 0 0,-8 9 0,15-14 0,1 0 0,-1-1 0,1 1 0,-1 0 0,1-1 0,-1 1 0,1 0 0,-1 0 0,1-1 0,0 1 0,-1 0 0,1 0 0,0 0 0,0 0 0,0-1 0,-1 1 0,1 0 0,0 0 0,0 0 0,0 0 0,1 0 0,-1-1 0,0 1 0,0 0 0,0 0 0,1 1 0,0 0 0,0 0 0,0 0 0,1-1 0,-1 1 0,1 0 0,-1 0 0,1-1 0,0 1 0,-1-1 0,4 2 0,7 4 0,0-1 0,23 10 0,-27-13 0,121 42 0,134 29 0,-225-64 0,0-1 0,0-2 0,49 2 0,-85-9 0,0 0 0,-1 1 0,1-1 0,0-1 0,0 1 0,-1 0 0,1 0 0,0-1 0,0 1 0,-1-1 0,1 1 0,-1-1 0,1 0 0,0 0 0,-1 1 0,1-1 0,-1 0 0,0 0 0,1-1 0,-1 1 0,0 0 0,2-3 0,-2 2 0,0 0 0,0 0 0,0 0 0,-1 0 0,1-1 0,-1 1 0,0 0 0,1-1 0,-1 1 0,0 0 0,0-1 0,-1 1 0,1 0 0,0 0 0,-1-3 0,-2-4 0,0-1 0,-1 1 0,0 0 0,0 0 0,-1 0 0,-11-16 0,1 8 0,-1 0 0,-1 0 0,0 2 0,-1 0 0,-1 1 0,0 0 0,-37-18 0,20 15 0,-1 1 0,0 1 0,-67-15 0,85 25 0,-1 1 0,1 1 0,-1 1 0,0 1 0,1 1 0,-1 1 0,0 0 0,-27 6 0,36-5 0,1 1 0,0 1 0,0-1 0,0 2 0,1-1 0,0 1 0,0 1 0,0-1 0,0 2 0,1-1 0,0 1 0,0 0 0,1 1 0,0 0 0,0 0 0,1 1 0,-7 11 0,4-6 0,2 1 0,0 0 0,0 1 0,2-1 0,0 1 0,1 0 0,0 1 0,1-1 0,1 1 0,1-1 0,1 25 0,1-26 0,1-1 0,0 0 0,1 0 0,1 0 0,0 0 0,1-1 0,1 0 0,0 0 0,0 0 0,1-1 0,1 1 0,0-2 0,17 19 0,-5-10 0,2 0 0,0-2 0,1 0 0,1-1 0,1-2 0,0 0 0,1-2 0,0-1 0,1-1 0,1-1 0,-1-1 0,49 8 0,-49-12 0,-1-2 0,1 0 0,0-2 0,0 0 0,0-2 0,0-2 0,0 0 0,0-1 0,0-2 0,-1-1 0,0-1 0,-1-1 0,44-22 0,-56 24 0,0-2 0,0 0 0,-1 0 0,0-1 0,0-1 0,-1 1 0,-1-2 0,0 0 0,16-25 0,-22 30 0,0 1 0,-1-1 0,0 0 0,-1 0 0,1 0 0,-1 0 0,-1 0 0,1-1 0,-1 1 0,-1 0 0,1-1 0,-1 1 0,-1-1 0,1 1 0,-1-1 0,0 1 0,-1 0 0,0 0 0,0-1 0,0 1 0,-1 1 0,-7-13 0,-4-3 0,-1 0 0,-1 1 0,-1 0 0,-1 2 0,-1 0 0,-35-27 0,6 10 0,-97-54 0,82 57 0,-1 3 0,-2 3 0,-87-25 0,104 39 0,-1 2 0,0 3 0,0 1 0,-1 3 0,-71 2 0,103 4 0,1-1 0,-1 2 0,1 0 0,-1 2 0,1 0 0,0 1 0,1 0 0,0 2 0,-18 9 0,23-10 0,1 1 0,0 1 0,0-1 0,1 2 0,0-1 0,1 1 0,0 1 0,1 0 0,0 0 0,0 0 0,1 1 0,-10 24 0,13-25 0,0 0 0,0 0 0,1 0 0,0 1 0,1-1 0,0 1 0,1 0 0,0 0 0,1-1 0,1 1 0,0 0 0,3 17 0,0-17 0,-1 0 0,2 0 0,0 0 0,1 0 0,0-1 0,0 1 0,1-1 0,1-1 0,-1 0 0,2 0 0,11 11 0,9 5 0,0-1 0,2-2 0,0-1 0,1-1 0,2-2 0,0-1 0,0-2 0,2-1 0,0-2 0,1-1 0,0-2 0,0-2 0,1-1 0,40 2 0,-56-9 0,1-1 0,0-1 0,-1-1 0,0-1 0,1 0 0,-1-2 0,-1-1 0,0 0 0,0-2 0,0-1 0,-1 0 0,28-19 0,-34 19 0,0 0 0,0-1 0,-1-1 0,-1 0 0,0-1 0,-1 0 0,0-1 0,-1 0 0,0-1 0,-1 1 0,-1-2 0,0 0 0,-2 0 0,1 0 0,-2 0 0,6-31 0,-10 41 0,0-1 0,-1 0 0,0 1 0,0-1 0,0 0 0,-1 1 0,0-1 0,0 1 0,-1-1 0,0 1 0,0-1 0,0 1 0,-1 0 0,-6-10 0,3 7 0,-1 1 0,1-1 0,-2 1 0,1 1 0,-1-1 0,0 2 0,-1-1 0,-12-7 0,-10-2 0,1 1 0,-2 1 0,0 2 0,-56-14 0,33 14 0,-1 3 0,0 1 0,0 4 0,-1 1 0,1 3 0,-1 3 0,1 2 0,-105 23 0,89-9 0,1 2 0,1 4 0,1 2 0,2 4 0,0 2 0,-81 57 0,127-77 0,1 2 0,0 1 0,1 0 0,1 2 0,1 0 0,1 0 0,-22 33 0,33-44 0,1 1 0,0 0 0,1 0 0,-1 0 0,1 0 0,1 1 0,0-1 0,0 1 0,1 0 0,-1 14 0,2-16 0,1 1 0,0-1 0,0 0 0,1 1 0,0-1 0,0 0 0,1 0 0,0-1 0,0 1 0,1 0 0,-1-1 0,1 0 0,1 0 0,6 8 0,4 1 0,0-1 0,0 0 0,1-2 0,1 0 0,0 0 0,1-2 0,0 0 0,34 13 0,-9-7 0,1-2 0,85 15 0,-80-21 0,1-2 0,-1-3 0,77-3 0,-105-2 0,1 0 0,-1-1 0,1-1 0,-1-2 0,0 0 0,-1 0 0,1-2 0,-1-1 0,-1 0 0,29-19 0,-43 24 0,0 0 0,0 0 0,0 0 0,-1-1 0,0 1 0,1-1 0,-1 0 0,3-6 0,-6 9 0,0 0 0,0 0 0,0 0 0,-1-1 0,1 1 0,0 0 0,-1-1 0,0 1 0,1-1 0,-1 1 0,0 0 0,0-1 0,0 1 0,-1-1 0,1 1 0,-1 0 0,1-1 0,-1 1 0,0 0 0,0-1 0,0 1 0,0 0 0,0 0 0,-2-2 0,-6-9 0,0 1 0,-1 0 0,-1 1 0,0 1 0,-1-1 0,-24-16 0,-86-44 0,49 35 0,-1 3 0,-102-30 0,120 47 0,-1 3 0,0 2 0,-1 2 0,-60 0 0,114 9 0,-3-1 0,0 1 0,0 0 0,-1 0 0,1 1 0,0 0 0,-9 3 0,14-3 0,0-1 0,0 1 0,0 0 0,1 0 0,-1 1 0,1-1 0,-1 0 0,1 0 0,-1 1 0,1-1 0,0 1 0,-1-1 0,1 1 0,0 0 0,0-1 0,0 1 0,1 0 0,-1 0 0,0 0 0,1 0 0,-1-1 0,1 1 0,-1 0 0,1 0 0,0 0 0,0 0 0,0 3 0,0 0 0,1 0 0,-1 0 0,1-1 0,0 1 0,0 0 0,1 0 0,-1-1 0,1 1 0,0 0 0,1-1 0,-1 0 0,1 1 0,-1-1 0,1 0 0,1-1 0,-1 1 0,0 0 0,1-1 0,7 6 0,4 1 0,0 0 0,0 0 0,1-2 0,19 9 0,-1-4 0,-1-2 0,2-1 0,0-1 0,0-2 0,0-2 0,1-1 0,-1-2 0,1-1 0,0-2 0,0-1 0,-1-2 0,0-2 0,1-1 0,35-12 0,-61 16 0,0-1 0,0 0 0,-1-1 0,1 0 0,-1 0 0,0-1 0,0 0 0,13-13 0,-18 15 0,-1 0 0,1 0 0,-1-1 0,0 1 0,-1-1 0,1 0 0,-1 0 0,0 0 0,0 0 0,0 0 0,-1 0 0,1 0 0,-1-1 0,-1 1 0,1 0 0,-1-1 0,0 1 0,0-1 0,-1-4 0,-1-1 0,-1 1 0,0 0 0,0 0 0,-1 0 0,0 0 0,0 1 0,-2-1 0,1 1 0,-1 1 0,0-1 0,-1 1 0,0 0 0,0 0 0,0 1 0,-15-11 0,0 1 0,-1 2 0,0 0 0,-1 1 0,-47-19 0,39 21 0,0 1 0,-1 1 0,0 2 0,-1 1 0,0 2 0,0 1 0,0 2 0,0 1 0,-1 1 0,1 3 0,0 0 0,0 2 0,1 2 0,-1 1 0,1 1 0,1 2 0,0 2 0,0 0 0,-33 22 0,60-33 0,0 1 0,0 0 0,1 1 0,-1-1 0,1 1 0,0 0 0,0 0 0,0 0 0,1 0 0,-1 1 0,1 0 0,0-1 0,-3 10 0,4-9 0,1-1 0,0 1 0,0 0 0,0 0 0,1 1 0,0-1 0,0 0 0,0 0 0,1 0 0,-1 0 0,1 0 0,0 0 0,1 0 0,-1-1 0,4 8 0,4 8 0,0-1 0,1 0 0,1-1 0,1 0 0,1-1 0,0 0 0,1-1 0,1 0 0,0-1 0,1-1 0,1-1 0,0 0 0,34 19 0,-35-24 0,1 0 0,0-1 0,0-1 0,0 0 0,1-1 0,0-1 0,0-1 0,0-1 0,0 0 0,0-1 0,0-1 0,1-1 0,-1 0 0,0-1 0,0-2 0,24-6 0,-22 3 0,-1 0 0,0-1 0,0-2 0,-1 0 0,0 0 0,-1-2 0,0 0 0,0-1 0,-2-1 0,1 0 0,21-28 0,-29 31 0,0 0 0,0 0 0,-2-1 0,1 0 0,-1 0 0,-1 0 0,0-1 0,-1 0 0,0 0 0,-1 0 0,-1 0 0,0-1 0,-1 1 0,0-1 0,-1 1 0,0-1 0,-1 1 0,-5-25 0,0 15 0,-2 1 0,0 0 0,-1 1 0,-1-1 0,-1 2 0,-1 0 0,0 0 0,-29-33 0,29 39 0,0 2 0,0 0 0,-1 0 0,-1 1 0,0 0 0,0 2 0,-1-1 0,0 2 0,-1 0 0,0 1 0,0 0 0,-25-5 0,33 10 0,0 1 0,-1 0 0,1 0 0,0 1 0,-1 0 0,1 0 0,-1 1 0,1 0 0,0 1 0,0 0 0,0 0 0,0 0 0,-9 5 0,6-1 0,0 0 0,1 1 0,0 0 0,0 0 0,0 1 0,1 1 0,0-1 0,-8 12 0,-2 6 0,0 1 0,2 1 0,0 1 0,3 1 0,-21 55 0,24-50 0,1 1 0,2 0 0,1 1 0,2 0 0,1 0 0,3 71 0,4-59 0,3 0 0,2 0 0,2 0 0,26 77 0,-32-113 0,1-1 0,1 1 0,0-1 0,0 0 0,1 0 0,1-1 0,0 0 0,1 0 0,11 11 0,-12-15 0,1 0 0,0-1 0,0 0 0,0 0 0,1-1 0,0 0 0,0 0 0,0-1 0,0-1 0,1 0 0,19 3 0,-6-3 0,0-2 0,-1 0 0,1-2 0,0 0 0,0-2 0,-1-1 0,0 0 0,1-2 0,-2-1 0,1 0 0,34-18 0,-12 2 0,-1-1 0,-1-3 0,-2-2 0,56-48 0,-48 33 0,-3-3 0,-1-1 0,-3-2 0,-2-3 0,35-59 0,-46 62 0,-2 0 0,-3-2 0,-2-1 0,-2-1 0,-2-1 0,10-60 0,-23 87 0,-5 23 0,1 0 0,-1 0 0,1 0 0,0 0 0,0 0 0,1 0 0,-1 0 0,1 0 0,0 1 0,0-1 0,1 1 0,-1-1 0,1 1 0,0 0 0,0 0 0,1 0 0,-1 1 0,1-1 0,0 1 0,8-6 0,8-4 0,14-9 0,0-2 0,-2-1 0,0-1 0,31-35 0,148-212 0,29-33 0,-226 291 133,-9 9-320,0 0 0,0 0-1,1 1 1,0 0 0,0 0-1,0 1 1,9-6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8T03:45:06.88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1 441 24575,'7'-1'0,"0"-1"0,0 0 0,0 0 0,0-1 0,0 0 0,-1 0 0,1-1 0,-1 1 0,11-9 0,-6 4 0,59-35 0,71-50 0,-122 80 0,-2-2 0,0 0 0,-1-1 0,0-1 0,16-23 0,-10 0 0,-20 34 0,1 0 0,0 1 0,0-1 0,0 1 0,0 0 0,1 0 0,0 0 0,0 0 0,1 1 0,6-7 0,9-6 0,11-7 0,-31 24 0,0 0 0,0 0 0,0 0 0,1-1 0,-1 1 0,0 0 0,0 0 0,0 0 0,1 0 0,-1 0 0,0 0 0,0 0 0,1 0 0,-1 0 0,0 0 0,0 0 0,1 0 0,-1 0 0,0 0 0,0 0 0,1 0 0,-1 0 0,0 0 0,0 0 0,1 0 0,-1 0 0,0 0 0,0 0 0,0 1 0,1-1 0,-1 0 0,0 0 0,0 0 0,0 0 0,1 1 0,-1-1 0,0 0 0,0 0 0,0 0 0,0 1 0,0 12 0,-8 14 0,-3-2-341,-1-1 0,-1 0-1,-28 39 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8T03:45:07.47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105 0 24575,'-2'5'0,"-4"6"0,-5 4 0,-8 7 0,-3 1 0,-1 0 0,2-4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B05877-B27A-485C-88C2-635552B00EC7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00E516-B29B-4DF6-8E2F-E8C7DD7D2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752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Min [1/n*sum(max{0,1-yi*(</a:t>
            </a:r>
            <a:r>
              <a:rPr lang="en-US" dirty="0" err="1"/>
              <a:t>w</a:t>
            </a:r>
            <a:r>
              <a:rPr lang="en-US" baseline="30000" dirty="0" err="1"/>
              <a:t>T</a:t>
            </a:r>
            <a:r>
              <a:rPr lang="en-US" dirty="0" err="1"/>
              <a:t>xi</a:t>
            </a:r>
            <a:r>
              <a:rPr lang="en-US" dirty="0"/>
              <a:t>-b)})]+lambda*||w||</a:t>
            </a:r>
            <a:r>
              <a:rPr lang="en-US" baseline="30000" dirty="0"/>
              <a:t>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00E516-B29B-4DF6-8E2F-E8C7DD7D201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4218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 Add how it makes the decisions mathematically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00E516-B29B-4DF6-8E2F-E8C7DD7D201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7268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 Lot more details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00E516-B29B-4DF6-8E2F-E8C7DD7D201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135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9ABFF-321B-81E9-9777-7CB914975B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2EE448-FBC6-236A-7D14-303873E515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6C58D3-5636-DE27-6CE5-71CE15A3D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FC2A2-FFEA-47A7-B29F-48866C651453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F6371B-D5EC-64CB-9E10-323A2E6FD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13E029-80BF-8561-4FEB-9F145EFE9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C715C-B63B-4D90-9911-0B6C1A830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385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9928A-63FD-68E8-0FCB-322EF0D9F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22332B-98FE-19E6-4BB0-1E42CC95B9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8F05A8-6C75-064B-63EB-3024470D7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FC2A2-FFEA-47A7-B29F-48866C651453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D1493-738F-7D2B-221A-926114554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88CF0B-BF80-2CA3-FF58-7E53F51DC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C715C-B63B-4D90-9911-0B6C1A830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545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3CE22E-46BC-31E9-1D9E-19ABD72679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55E02A-0E8C-D1CE-B92D-76839CF965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5261F3-9AB2-E24A-0509-7E4CB072C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FC2A2-FFEA-47A7-B29F-48866C651453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E8477F-81D3-C9C8-AA8B-3CE304CA1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10989C-6A9A-D355-604E-1851D9195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C715C-B63B-4D90-9911-0B6C1A830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352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22809-BDF9-A82C-A7C5-82C5C4842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0A21B6-A46C-3C4D-E716-B27F53961C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75EC11-E645-FAF0-A96A-22817DC66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FC2A2-FFEA-47A7-B29F-48866C651453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728035-62A8-3750-8AF6-D3FBDEC2B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7670B8-C29E-3627-218E-AF5E29B28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C715C-B63B-4D90-9911-0B6C1A830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202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9F0EB-1900-EC9A-2709-1CB271FF3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4D9EE2-48E7-EF57-0647-E79B42936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C26AD0-F342-89C4-B264-1E86600D8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FC2A2-FFEA-47A7-B29F-48866C651453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CC59A-823E-F8BA-7C4B-021EFE51D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0A81E0-A480-8F4F-8986-05DA0F7CC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C715C-B63B-4D90-9911-0B6C1A830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643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8A661-DE76-2BF4-AE03-6A7D1B3D2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B5386-C4FD-DB5F-6DD8-A36A6D60F9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192F05-8033-E1CF-E175-D877C5295F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9647C4-A513-43DD-B3B3-49197ACF6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FC2A2-FFEA-47A7-B29F-48866C651453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A7D815-174D-B3BC-2167-9C5648B8F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BCA52A-1A08-D13E-E202-D0DD71523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C715C-B63B-4D90-9911-0B6C1A830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247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FBD74-2949-3A41-5704-0C38FB80D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C5B206-DDCB-5B5B-3372-AAEBBD9C0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E08509-0AD7-A690-F926-2554CF30D3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51F9A7-B362-C359-4356-FB00855BF1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6214C8-E8C3-3E0A-229F-37DD8DCF79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AD88EB-0125-6E4B-B97C-20EE570B2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FC2A2-FFEA-47A7-B29F-48866C651453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7F6F41-0673-FFAC-8441-E18CA5452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6A2E23-5FB6-BAD6-EE55-7BC755C78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C715C-B63B-4D90-9911-0B6C1A830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425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B0077-A98B-BCCC-EB4E-CAD31F9F9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DCAEA2-D39C-F496-E303-2C93A4C33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FC2A2-FFEA-47A7-B29F-48866C651453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E82CD6-AE63-AA0A-3479-63EB62838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EE2E63-533F-BACA-54A0-1BA9FD375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C715C-B63B-4D90-9911-0B6C1A830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389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009A2D-1D50-F150-368C-2A453B979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FC2A2-FFEA-47A7-B29F-48866C651453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39B628-B756-E89E-B1BF-80D246783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D09612-4993-966F-B0B1-0144F9287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C715C-B63B-4D90-9911-0B6C1A830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791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01EE8-3DA3-75B2-5561-F1113FD96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C65EB-A059-EA51-42AF-709EF5C84C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BF5891-4147-54AE-505D-93A99CCAD5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31F734-A865-78AD-4F80-6B305CC0F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FC2A2-FFEA-47A7-B29F-48866C651453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E64969-8C3D-B48B-BC6A-C1AC67773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695202-DD8D-573F-3209-8CE540654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C715C-B63B-4D90-9911-0B6C1A830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752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8055F-5319-D90F-1879-1DA4557DC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72E897-846C-4828-8C9F-D8020E9B5F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811E18-2952-D1A4-40E5-64A06CAD80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BE4649-D6B5-BE58-E525-9DACE6778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FC2A2-FFEA-47A7-B29F-48866C651453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D643D5-3635-F700-B020-9F0143549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F61EAB-2AD2-E64B-9AB6-E92AA978C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C715C-B63B-4D90-9911-0B6C1A830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228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324AE4-8F47-E6B4-31C8-02B64166E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CBED86-6EA7-6F9E-A9AE-1D1AD3A65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3C4DF5-2967-8A3F-1A86-3B40A1A85E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FC2A2-FFEA-47A7-B29F-48866C651453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20701-0776-8ACB-662B-55E2A7D47B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0826CB-1B2B-75E1-A8F0-7E38127B29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8C715C-B63B-4D90-9911-0B6C1A830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499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customXml" Target="../ink/ink6.xml"/><Relationship Id="rId18" Type="http://schemas.openxmlformats.org/officeDocument/2006/relationships/image" Target="../media/image13.png"/><Relationship Id="rId26" Type="http://schemas.openxmlformats.org/officeDocument/2006/relationships/image" Target="../media/image17.png"/><Relationship Id="rId3" Type="http://schemas.openxmlformats.org/officeDocument/2006/relationships/customXml" Target="../ink/ink1.xml"/><Relationship Id="rId21" Type="http://schemas.openxmlformats.org/officeDocument/2006/relationships/customXml" Target="../ink/ink10.xml"/><Relationship Id="rId7" Type="http://schemas.openxmlformats.org/officeDocument/2006/relationships/customXml" Target="../ink/ink3.xml"/><Relationship Id="rId12" Type="http://schemas.openxmlformats.org/officeDocument/2006/relationships/image" Target="../media/image10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2" Type="http://schemas.openxmlformats.org/officeDocument/2006/relationships/image" Target="../media/image5.png"/><Relationship Id="rId16" Type="http://schemas.openxmlformats.org/officeDocument/2006/relationships/image" Target="../media/image12.png"/><Relationship Id="rId20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customXml" Target="../ink/ink5.xml"/><Relationship Id="rId24" Type="http://schemas.openxmlformats.org/officeDocument/2006/relationships/image" Target="../media/image16.png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8.png"/><Relationship Id="rId10" Type="http://schemas.openxmlformats.org/officeDocument/2006/relationships/image" Target="../media/image9.png"/><Relationship Id="rId19" Type="http://schemas.openxmlformats.org/officeDocument/2006/relationships/customXml" Target="../ink/ink9.xml"/><Relationship Id="rId4" Type="http://schemas.openxmlformats.org/officeDocument/2006/relationships/image" Target="../media/image6.png"/><Relationship Id="rId9" Type="http://schemas.openxmlformats.org/officeDocument/2006/relationships/customXml" Target="../ink/ink4.xml"/><Relationship Id="rId14" Type="http://schemas.openxmlformats.org/officeDocument/2006/relationships/image" Target="../media/image11.png"/><Relationship Id="rId22" Type="http://schemas.openxmlformats.org/officeDocument/2006/relationships/image" Target="../media/image15.png"/><Relationship Id="rId27" Type="http://schemas.openxmlformats.org/officeDocument/2006/relationships/customXml" Target="../ink/ink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497E179B-5F7B-AA66-8877-925D205A3E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0575" b="1237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E7A8C10-2CFC-76D6-4990-CE33C79A41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8395" y="1108945"/>
            <a:ext cx="9815209" cy="290051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Corey’s Super Exciting GSRSMRPI Presentation!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EA2499-1D8A-066F-0AF9-C039713FEB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An Introduction to Machine Learning Algorithms</a:t>
            </a:r>
          </a:p>
        </p:txBody>
      </p:sp>
    </p:spTree>
    <p:extLst>
      <p:ext uri="{BB962C8B-B14F-4D97-AF65-F5344CB8AC3E}">
        <p14:creationId xmlns:p14="http://schemas.microsoft.com/office/powerpoint/2010/main" val="11159250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9">
            <a:extLst>
              <a:ext uri="{FF2B5EF4-FFF2-40B4-BE49-F238E27FC236}">
                <a16:creationId xmlns:a16="http://schemas.microsoft.com/office/drawing/2014/main" id="{D1D34770-47A8-402C-AF23-2B653F2D8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C673F1-0C70-2CD4-4513-0020D188B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9" y="723898"/>
            <a:ext cx="6002110" cy="1495425"/>
          </a:xfrm>
        </p:spPr>
        <p:txBody>
          <a:bodyPr>
            <a:normAutofit/>
          </a:bodyPr>
          <a:lstStyle/>
          <a:p>
            <a:r>
              <a:rPr lang="en-US" sz="4000" dirty="0"/>
              <a:t>K Nearest Neighbor</a:t>
            </a:r>
          </a:p>
        </p:txBody>
      </p:sp>
      <p:pic>
        <p:nvPicPr>
          <p:cNvPr id="13" name="Picture 5">
            <a:extLst>
              <a:ext uri="{FF2B5EF4-FFF2-40B4-BE49-F238E27FC236}">
                <a16:creationId xmlns:a16="http://schemas.microsoft.com/office/drawing/2014/main" id="{100C1575-173D-5985-B088-794855B495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505" r="23815"/>
          <a:stretch/>
        </p:blipFill>
        <p:spPr>
          <a:xfrm>
            <a:off x="7199440" y="10"/>
            <a:ext cx="4992560" cy="6857990"/>
          </a:xfrm>
          <a:prstGeom prst="rect">
            <a:avLst/>
          </a:prstGeom>
          <a:effectLst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85DBE-8EDC-578E-84F9-0AF4178D1EDB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636124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KNN looks at the </a:t>
            </a:r>
            <a:r>
              <a:rPr lang="en-US" i="1" dirty="0"/>
              <a:t>k</a:t>
            </a:r>
            <a:r>
              <a:rPr lang="en-US" dirty="0"/>
              <a:t> closest datapoints for which we know the class to each new datum</a:t>
            </a:r>
          </a:p>
        </p:txBody>
      </p:sp>
      <p:pic>
        <p:nvPicPr>
          <p:cNvPr id="11" name="Picture 14">
            <a:extLst>
              <a:ext uri="{FF2B5EF4-FFF2-40B4-BE49-F238E27FC236}">
                <a16:creationId xmlns:a16="http://schemas.microsoft.com/office/drawing/2014/main" id="{1CB3967F-7E30-F88D-146A-4CDEAD49B2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9919" y="3423559"/>
            <a:ext cx="4463145" cy="3347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2">
            <a:extLst>
              <a:ext uri="{FF2B5EF4-FFF2-40B4-BE49-F238E27FC236}">
                <a16:creationId xmlns:a16="http://schemas.microsoft.com/office/drawing/2014/main" id="{786939DC-15A2-BB7E-1EEF-FCA384929F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9919" y="3428969"/>
            <a:ext cx="4463145" cy="3347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0">
            <a:extLst>
              <a:ext uri="{FF2B5EF4-FFF2-40B4-BE49-F238E27FC236}">
                <a16:creationId xmlns:a16="http://schemas.microsoft.com/office/drawing/2014/main" id="{F5034866-FE4C-676A-0DB9-A9D1F9659B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9919" y="3428989"/>
            <a:ext cx="4463145" cy="3347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8">
            <a:extLst>
              <a:ext uri="{FF2B5EF4-FFF2-40B4-BE49-F238E27FC236}">
                <a16:creationId xmlns:a16="http://schemas.microsoft.com/office/drawing/2014/main" id="{C466413F-7A0B-6D3E-67D5-1B61788B2E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9920" y="3428994"/>
            <a:ext cx="4463144" cy="3347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>
            <a:extLst>
              <a:ext uri="{FF2B5EF4-FFF2-40B4-BE49-F238E27FC236}">
                <a16:creationId xmlns:a16="http://schemas.microsoft.com/office/drawing/2014/main" id="{8191265A-4A6B-983F-D851-4A51843A98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9921" y="3428980"/>
            <a:ext cx="4463143" cy="3347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0834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9" name="Rectangle 1030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072271-2602-D485-BF80-04A89CC9A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Support Vector Machine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FF953-45D9-730B-B260-AA6370CAE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882" y="4631161"/>
            <a:ext cx="3571810" cy="155932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SVM maximizes the distance between a line separating the classes and the points closest to it</a:t>
            </a:r>
          </a:p>
        </p:txBody>
      </p:sp>
      <p:sp>
        <p:nvSpPr>
          <p:cNvPr id="1040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916B2B0-73E8-8E8F-D443-3922F7FA42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12171" y="1557867"/>
            <a:ext cx="8367405" cy="4455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9AAD8C2-44F0-558A-E45C-729F54297396}"/>
              </a:ext>
            </a:extLst>
          </p:cNvPr>
          <p:cNvCxnSpPr>
            <a:cxnSpLocks/>
          </p:cNvCxnSpPr>
          <p:nvPr/>
        </p:nvCxnSpPr>
        <p:spPr>
          <a:xfrm flipH="1">
            <a:off x="7219658" y="2220562"/>
            <a:ext cx="243984" cy="75455"/>
          </a:xfrm>
          <a:prstGeom prst="straightConnector1">
            <a:avLst/>
          </a:prstGeom>
          <a:ln w="19050">
            <a:solidFill>
              <a:srgbClr val="004FA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3A3CFD8-D6BD-6D16-317C-D8E3A75A9DFC}"/>
              </a:ext>
            </a:extLst>
          </p:cNvPr>
          <p:cNvCxnSpPr>
            <a:cxnSpLocks/>
          </p:cNvCxnSpPr>
          <p:nvPr/>
        </p:nvCxnSpPr>
        <p:spPr>
          <a:xfrm flipV="1">
            <a:off x="8087096" y="4822962"/>
            <a:ext cx="375796" cy="114204"/>
          </a:xfrm>
          <a:prstGeom prst="straightConnector1">
            <a:avLst/>
          </a:prstGeom>
          <a:ln w="19050">
            <a:solidFill>
              <a:srgbClr val="004FA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B6B3820-72DA-1ED0-4B34-50162F6F781D}"/>
              </a:ext>
            </a:extLst>
          </p:cNvPr>
          <p:cNvCxnSpPr>
            <a:cxnSpLocks/>
          </p:cNvCxnSpPr>
          <p:nvPr/>
        </p:nvCxnSpPr>
        <p:spPr>
          <a:xfrm>
            <a:off x="7995873" y="2841171"/>
            <a:ext cx="801427" cy="465834"/>
          </a:xfrm>
          <a:prstGeom prst="straightConnector1">
            <a:avLst/>
          </a:prstGeom>
          <a:ln w="19050">
            <a:solidFill>
              <a:srgbClr val="01A55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4772EC2-3F57-460C-356C-8CCE15F96092}"/>
              </a:ext>
            </a:extLst>
          </p:cNvPr>
          <p:cNvCxnSpPr>
            <a:cxnSpLocks/>
          </p:cNvCxnSpPr>
          <p:nvPr/>
        </p:nvCxnSpPr>
        <p:spPr>
          <a:xfrm flipH="1" flipV="1">
            <a:off x="7219658" y="2296017"/>
            <a:ext cx="803205" cy="521404"/>
          </a:xfrm>
          <a:prstGeom prst="straightConnector1">
            <a:avLst/>
          </a:prstGeom>
          <a:ln w="19050">
            <a:solidFill>
              <a:srgbClr val="01A55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1433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F7BC66-775B-9BDE-8328-4A63B1411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Decision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9F473-7FF5-36DE-5095-801D4A5366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882" y="4631161"/>
            <a:ext cx="3571810" cy="155932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Decision Trees make a sequence of binary decisions based on the data</a:t>
            </a:r>
          </a:p>
        </p:txBody>
      </p:sp>
      <p:sp>
        <p:nvSpPr>
          <p:cNvPr id="57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ecision Tree with TRAM score as only deciding variable">
            <a:extLst>
              <a:ext uri="{FF2B5EF4-FFF2-40B4-BE49-F238E27FC236}">
                <a16:creationId xmlns:a16="http://schemas.microsoft.com/office/drawing/2014/main" id="{E3E51938-F581-9D6E-8D27-6B864B534F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17" t="7646" r="5863" b="7723"/>
          <a:stretch/>
        </p:blipFill>
        <p:spPr>
          <a:xfrm>
            <a:off x="4654296" y="1357550"/>
            <a:ext cx="7214616" cy="4115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2805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C673F1-0C70-2CD4-4513-0020D188B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Random Forest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85DBE-8EDC-578E-84F9-0AF4178D1EDB}"/>
              </a:ext>
            </a:extLst>
          </p:cNvPr>
          <p:cNvSpPr txBox="1">
            <a:spLocks/>
          </p:cNvSpPr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/>
              <a:t>A Random Forest is a large collection of Decision Trees</a:t>
            </a:r>
          </a:p>
          <a:p>
            <a:r>
              <a:rPr lang="en-US" sz="2200"/>
              <a:t>Whichever class is predicted most often within the trees in the forest corresponds to the prediction of the forest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177E4F3D-C720-80E1-78F9-88C6C8DA18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7344" y="788327"/>
            <a:ext cx="6903720" cy="52813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5687C5B-ECBB-C67D-37B5-42D9891C6C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2054" y="3114880"/>
            <a:ext cx="78274" cy="108380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7A000CDE-49D0-19E6-F9DA-8BF0FD01A2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17021" y="3114880"/>
            <a:ext cx="94820" cy="110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9674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6" name="Rectangle 3085">
            <a:extLst>
              <a:ext uri="{FF2B5EF4-FFF2-40B4-BE49-F238E27FC236}">
                <a16:creationId xmlns:a16="http://schemas.microsoft.com/office/drawing/2014/main" id="{88263A24-0C1F-4677-B43C-4AE14E276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88" name="Rectangle 3087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D3B3A9-9D83-DBB9-A49F-F90D8521E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405575"/>
            <a:ext cx="5001768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/>
              <a:t>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021BE-0AFD-BC39-F8F2-6220F9EF4A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2512" y="498698"/>
            <a:ext cx="4940808" cy="118535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/>
              <a:t>Neural Networks mimic the way the human brain interprets data</a:t>
            </a:r>
          </a:p>
        </p:txBody>
      </p:sp>
      <p:sp>
        <p:nvSpPr>
          <p:cNvPr id="3090" name="Rectangle 3089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95" name="Rectangle 3091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86984" y="1071836"/>
            <a:ext cx="1021458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074" name="Picture 2" descr="Everything you need to know about Neural Networks and Backpropagation —  Machine Learning Easy and Fun | by Gavril Ognjanovski | Towards Data Science">
            <a:extLst>
              <a:ext uri="{FF2B5EF4-FFF2-40B4-BE49-F238E27FC236}">
                <a16:creationId xmlns:a16="http://schemas.microsoft.com/office/drawing/2014/main" id="{791737CD-BA8B-3C84-155C-24AD97BF48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7881" l="2430" r="97757">
                        <a14:foregroundMark x1="39940" y1="13609" x2="12051" y2="11419"/>
                        <a14:foregroundMark x1="41879" y1="13761" x2="40129" y2="13624"/>
                        <a14:foregroundMark x1="77477" y1="16556" x2="46616" y2="14133"/>
                        <a14:foregroundMark x1="10325" y1="40056" x2="11121" y2="51523"/>
                        <a14:foregroundMark x1="8556" y1="14548" x2="9643" y2="30223"/>
                        <a14:foregroundMark x1="11121" y1="51523" x2="82336" y2="84503"/>
                        <a14:foregroundMark x1="82336" y1="84503" x2="91174" y2="57647"/>
                        <a14:foregroundMark x1="91127" y1="47403" x2="62991" y2="2252"/>
                        <a14:foregroundMark x1="39032" y1="5384" x2="25514" y2="7152"/>
                        <a14:foregroundMark x1="46535" y1="4403" x2="42843" y2="4886"/>
                        <a14:foregroundMark x1="62991" y1="2252" x2="47401" y2="4290"/>
                        <a14:foregroundMark x1="3942" y1="32065" x2="841" y2="43709"/>
                        <a14:foregroundMark x1="8616" y1="14517" x2="4496" y2="29985"/>
                        <a14:foregroundMark x1="11776" y1="2649" x2="10151" y2="8752"/>
                        <a14:foregroundMark x1="841" y1="43709" x2="3458" y2="96291"/>
                        <a14:foregroundMark x1="3458" y1="96291" x2="15327" y2="88344"/>
                        <a14:foregroundMark x1="15327" y1="88344" x2="26075" y2="61192"/>
                        <a14:foregroundMark x1="11623" y1="30632" x2="8411" y2="23841"/>
                        <a14:foregroundMark x1="26075" y1="61192" x2="11652" y2="30694"/>
                        <a14:foregroundMark x1="11715" y1="9055" x2="13738" y2="0"/>
                        <a14:foregroundMark x1="8411" y1="23841" x2="10742" y2="13411"/>
                        <a14:foregroundMark x1="6197" y1="59882" x2="5514" y2="68212"/>
                        <a14:foregroundMark x1="6743" y1="53238" x2="6709" y2="53649"/>
                        <a14:foregroundMark x1="7833" y1="39945" x2="6834" y2="52121"/>
                        <a14:foregroundMark x1="9252" y1="22649" x2="8660" y2="29870"/>
                        <a14:foregroundMark x1="12202" y1="56058" x2="13458" y2="53775"/>
                        <a14:foregroundMark x1="5514" y1="68212" x2="7990" y2="63712"/>
                        <a14:foregroundMark x1="8868" y1="30093" x2="7477" y2="22914"/>
                        <a14:foregroundMark x1="13458" y1="53775" x2="10803" y2="40078"/>
                        <a14:foregroundMark x1="18224" y1="54967" x2="12966" y2="57602"/>
                        <a14:foregroundMark x1="5720" y1="77802" x2="5538" y2="78818"/>
                        <a14:foregroundMark x1="8149" y1="64211" x2="5841" y2="77123"/>
                        <a14:foregroundMark x1="9168" y1="84782" x2="12243" y2="88609"/>
                        <a14:foregroundMark x1="12243" y1="88609" x2="20841" y2="74172"/>
                        <a14:foregroundMark x1="20841" y1="74172" x2="18037" y2="56954"/>
                        <a14:foregroundMark x1="67477" y1="82384" x2="56916" y2="80397"/>
                        <a14:foregroundMark x1="56916" y1="80397" x2="68318" y2="93907"/>
                        <a14:foregroundMark x1="68318" y1="93907" x2="60841" y2="82384"/>
                        <a14:foregroundMark x1="94299" y1="86358" x2="79907" y2="89272"/>
                        <a14:foregroundMark x1="79907" y1="89272" x2="91028" y2="97881"/>
                        <a14:foregroundMark x1="91028" y1="97881" x2="90000" y2="87417"/>
                        <a14:foregroundMark x1="84180" y1="52329" x2="82897" y2="53245"/>
                        <a14:foregroundMark x1="92500" y1="46392" x2="90131" y2="48083"/>
                        <a14:foregroundMark x1="95888" y1="43974" x2="92589" y2="46329"/>
                        <a14:foregroundMark x1="84967" y1="55962" x2="94299" y2="68212"/>
                        <a14:foregroundMark x1="82897" y1="53245" x2="84250" y2="55022"/>
                        <a14:foregroundMark x1="94299" y1="68212" x2="95435" y2="56077"/>
                        <a14:foregroundMark x1="94753" y1="49227" x2="93551" y2="39735"/>
                        <a14:foregroundMark x1="97850" y1="47550" x2="97009" y2="46225"/>
                        <a14:foregroundMark x1="44143" y1="40366" x2="44019" y2="41060"/>
                        <a14:foregroundMark x1="46636" y1="26490" x2="45932" y2="30408"/>
                        <a14:foregroundMark x1="43166" y1="26325" x2="42991" y2="23311"/>
                        <a14:foregroundMark x1="43284" y1="28380" x2="43206" y2="27039"/>
                        <a14:foregroundMark x1="44019" y1="41060" x2="43981" y2="40406"/>
                        <a14:foregroundMark x1="42991" y1="23311" x2="42336" y2="22914"/>
                        <a14:foregroundMark x1="4798" y1="55394" x2="2430" y2="61457"/>
                        <a14:foregroundMark x1="6270" y1="51624" x2="4911" y2="55104"/>
                        <a14:foregroundMark x1="7757" y1="47815" x2="6363" y2="51384"/>
                        <a14:foregroundMark x1="2430" y1="61457" x2="7757" y2="64768"/>
                        <a14:foregroundMark x1="10935" y1="7815" x2="9720" y2="12053"/>
                        <a14:foregroundMark x1="9720" y1="12053" x2="6262" y2="10596"/>
                        <a14:foregroundMark x1="8505" y1="7682" x2="4486" y2="15232"/>
                        <a14:foregroundMark x1="7196" y1="27682" x2="7570" y2="36821"/>
                        <a14:foregroundMark x1="7570" y1="36821" x2="10467" y2="41457"/>
                        <a14:foregroundMark x1="10467" y1="41457" x2="10654" y2="30066"/>
                        <a14:foregroundMark x1="8598" y1="35364" x2="12991" y2="35497"/>
                        <a14:foregroundMark x1="12991" y1="35497" x2="8411" y2="32848"/>
                        <a14:foregroundMark x1="8411" y1="32848" x2="4019" y2="31258"/>
                        <a14:foregroundMark x1="4019" y1="31258" x2="6449" y2="36689"/>
                        <a14:foregroundMark x1="9626" y1="50861" x2="5794" y2="62517"/>
                        <a14:foregroundMark x1="11495" y1="56424" x2="7196" y2="61987"/>
                        <a14:foregroundMark x1="12336" y1="56026" x2="12336" y2="59603"/>
                        <a14:foregroundMark x1="5794" y1="77219" x2="12991" y2="83576"/>
                        <a14:foregroundMark x1="12991" y1="83576" x2="4206" y2="81457"/>
                        <a14:foregroundMark x1="4206" y1="81457" x2="4112" y2="81325"/>
                        <a14:foregroundMark x1="42710" y1="78146" x2="41776" y2="78146"/>
                        <a14:foregroundMark x1="41776" y1="78146" x2="45701" y2="85033"/>
                        <a14:foregroundMark x1="45981" y1="79470" x2="43738" y2="83576"/>
                        <a14:foregroundMark x1="44963" y1="57597" x2="48318" y2="60530"/>
                        <a14:foregroundMark x1="38318" y1="51788" x2="42220" y2="55199"/>
                        <a14:foregroundMark x1="43990" y1="35788" x2="48692" y2="39470"/>
                        <a14:foregroundMark x1="38037" y1="31126" x2="43769" y2="35615"/>
                        <a14:foregroundMark x1="42383" y1="33455" x2="40467" y2="31921"/>
                        <a14:foregroundMark x1="44766" y1="35364" x2="44484" y2="35138"/>
                        <a14:foregroundMark x1="44393" y1="13377" x2="39533" y2="5695"/>
                        <a14:foregroundMark x1="42243" y1="11788" x2="46449" y2="17219"/>
                        <a14:foregroundMark x1="43832" y1="25960" x2="43749" y2="28429"/>
                        <a14:foregroundMark x1="42991" y1="9404" x2="41682" y2="9934"/>
                        <a14:foregroundMark x1="41028" y1="9404" x2="43271" y2="7947"/>
                        <a14:foregroundMark x1="42991" y1="11788" x2="44673" y2="11788"/>
                        <a14:foregroundMark x1="44206" y1="11921" x2="43832" y2="10464"/>
                        <a14:foregroundMark x1="44019" y1="36821" x2="43645" y2="34834"/>
                        <a14:foregroundMark x1="43645" y1="34834" x2="43364" y2="34702"/>
                        <a14:foregroundMark x1="43832" y1="34570" x2="43832" y2="34570"/>
                        <a14:foregroundMark x1="44112" y1="34570" x2="44112" y2="34570"/>
                        <a14:backgroundMark x1="45794" y1="6623" x2="45607" y2="7417"/>
                        <a14:backgroundMark x1="40935" y1="5828" x2="41527" y2="7278"/>
                        <a14:backgroundMark x1="42495" y1="6509" x2="41776" y2="3974"/>
                        <a14:backgroundMark x1="43554" y1="10242" x2="43067" y2="8525"/>
                        <a14:backgroundMark x1="40416" y1="7727" x2="40000" y2="8874"/>
                        <a14:backgroundMark x1="41776" y1="3974" x2="40440" y2="7660"/>
                        <a14:backgroundMark x1="49159" y1="8079" x2="46729" y2="5033"/>
                        <a14:backgroundMark x1="45344" y1="10295" x2="47290" y2="12715"/>
                        <a14:backgroundMark x1="43327" y1="7787" x2="44635" y2="9413"/>
                        <a14:backgroundMark x1="39626" y1="14570" x2="39907" y2="14305"/>
                        <a14:backgroundMark x1="38598" y1="11126" x2="38598" y2="11126"/>
                        <a14:backgroundMark x1="38879" y1="12185" x2="38879" y2="12185"/>
                        <a14:backgroundMark x1="38972" y1="14040" x2="38972" y2="14040"/>
                        <a14:backgroundMark x1="44579" y1="29669" x2="43832" y2="29404"/>
                        <a14:backgroundMark x1="42617" y1="29934" x2="42617" y2="31594"/>
                        <a14:backgroundMark x1="48037" y1="35762" x2="46168" y2="32583"/>
                        <a14:backgroundMark x1="44299" y1="29934" x2="43364" y2="28874"/>
                        <a14:backgroundMark x1="45140" y1="29801" x2="44860" y2="30464"/>
                        <a14:backgroundMark x1="42430" y1="38940" x2="41308" y2="38543"/>
                        <a14:backgroundMark x1="44953" y1="40000" x2="44953" y2="40000"/>
                        <a14:backgroundMark x1="47447" y1="35377" x2="45327" y2="28742"/>
                        <a14:backgroundMark x1="45514" y1="31258" x2="45514" y2="33863"/>
                        <a14:backgroundMark x1="43815" y1="38769" x2="44019" y2="40397"/>
                        <a14:backgroundMark x1="45981" y1="53907" x2="45140" y2="53775"/>
                        <a14:backgroundMark x1="78785" y1="42119" x2="75794" y2="42781"/>
                        <a14:backgroundMark x1="75794" y1="42781" x2="75047" y2="44503"/>
                        <a14:backgroundMark x1="74860" y1="42914" x2="76075" y2="47815"/>
                        <a14:backgroundMark x1="87664" y1="48477" x2="96355" y2="52848"/>
                        <a14:backgroundMark x1="96355" y1="52848" x2="86542" y2="48609"/>
                        <a14:backgroundMark x1="86542" y1="48609" x2="86075" y2="48742"/>
                        <a14:backgroundMark x1="86075" y1="48742" x2="86262" y2="55894"/>
                        <a14:backgroundMark x1="92430" y1="52185" x2="93178" y2="57483"/>
                        <a14:backgroundMark x1="94579" y1="53377" x2="94579" y2="55099"/>
                        <a14:backgroundMark x1="94766" y1="51788" x2="93084" y2="48477"/>
                        <a14:backgroundMark x1="94486" y1="50199" x2="96262" y2="47947"/>
                        <a14:backgroundMark x1="95981" y1="50199" x2="97196" y2="49139"/>
                        <a14:backgroundMark x1="95234" y1="52185" x2="96822" y2="52848"/>
                        <a14:backgroundMark x1="96449" y1="48874" x2="94766" y2="55762"/>
                        <a14:backgroundMark x1="95327" y1="52980" x2="97477" y2="51656"/>
                        <a14:backgroundMark x1="95794" y1="52450" x2="96262" y2="54702"/>
                        <a14:backgroundMark x1="86636" y1="53377" x2="85607" y2="53377"/>
                        <a14:backgroundMark x1="86262" y1="50596" x2="85421" y2="50728"/>
                        <a14:backgroundMark x1="90561" y1="53642" x2="90467" y2="56689"/>
                        <a14:backgroundMark x1="86262" y1="49801" x2="84860" y2="49801"/>
                        <a14:backgroundMark x1="44953" y1="31391" x2="43271" y2="30993"/>
                        <a14:backgroundMark x1="43551" y1="31921" x2="45421" y2="33907"/>
                        <a14:backgroundMark x1="43551" y1="54702" x2="45981" y2="55762"/>
                        <a14:backgroundMark x1="44019" y1="56026" x2="44486" y2="56954"/>
                        <a14:backgroundMark x1="44579" y1="56821" x2="43645" y2="57219"/>
                        <a14:backgroundMark x1="43645" y1="57219" x2="43645" y2="57219"/>
                        <a14:backgroundMark x1="43178" y1="54570" x2="43551" y2="5562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9057" y="2274584"/>
            <a:ext cx="5431536" cy="3829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What is a neural network? A computer scientist explains">
            <a:extLst>
              <a:ext uri="{FF2B5EF4-FFF2-40B4-BE49-F238E27FC236}">
                <a16:creationId xmlns:a16="http://schemas.microsoft.com/office/drawing/2014/main" id="{0481D7B7-C4AA-B0DE-6CAB-B51499ED95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11408" y="2634424"/>
            <a:ext cx="5431536" cy="3109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14C0BFC-31FB-276C-6CE9-A6F3300C9CDF}"/>
              </a:ext>
            </a:extLst>
          </p:cNvPr>
          <p:cNvSpPr txBox="1"/>
          <p:nvPr/>
        </p:nvSpPr>
        <p:spPr>
          <a:xfrm>
            <a:off x="4559000" y="3776289"/>
            <a:ext cx="242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25659641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EF1D6A-574D-CFC6-E036-B631DB664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</p:spPr>
        <p:txBody>
          <a:bodyPr>
            <a:normAutofit/>
          </a:bodyPr>
          <a:lstStyle/>
          <a:p>
            <a:r>
              <a:rPr lang="en-US"/>
              <a:t>Further Work</a:t>
            </a:r>
            <a:endParaRPr lang="en-US" dirty="0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59994FF4-C3DA-FFA4-4475-CE0993684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3297"/>
            <a:ext cx="4619621" cy="3843666"/>
          </a:xfrm>
        </p:spPr>
        <p:txBody>
          <a:bodyPr>
            <a:normAutofit/>
          </a:bodyPr>
          <a:lstStyle/>
          <a:p>
            <a:r>
              <a:rPr lang="en-US" sz="2000" dirty="0"/>
              <a:t>Regression!</a:t>
            </a:r>
          </a:p>
          <a:p>
            <a:r>
              <a:rPr lang="en-US" sz="2000" dirty="0"/>
              <a:t>More complicated models</a:t>
            </a:r>
          </a:p>
        </p:txBody>
      </p:sp>
      <p:pic>
        <p:nvPicPr>
          <p:cNvPr id="11" name="Picture 10" descr="Complex maths formulae on a blackboard">
            <a:extLst>
              <a:ext uri="{FF2B5EF4-FFF2-40B4-BE49-F238E27FC236}">
                <a16:creationId xmlns:a16="http://schemas.microsoft.com/office/drawing/2014/main" id="{DB89DC58-72C1-97A8-7879-7DA23D9148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226" r="11302" b="-1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054975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9">
            <a:extLst>
              <a:ext uri="{FF2B5EF4-FFF2-40B4-BE49-F238E27FC236}">
                <a16:creationId xmlns:a16="http://schemas.microsoft.com/office/drawing/2014/main" id="{D1D34770-47A8-402C-AF23-2B653F2D8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C673F1-0C70-2CD4-4513-0020D188B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9" y="723898"/>
            <a:ext cx="6002110" cy="1495425"/>
          </a:xfrm>
        </p:spPr>
        <p:txBody>
          <a:bodyPr>
            <a:normAutofit/>
          </a:bodyPr>
          <a:lstStyle/>
          <a:p>
            <a:r>
              <a:rPr lang="en-US" sz="4000"/>
              <a:t>Machine Learning</a:t>
            </a:r>
          </a:p>
        </p:txBody>
      </p:sp>
      <p:pic>
        <p:nvPicPr>
          <p:cNvPr id="13" name="Picture 5">
            <a:extLst>
              <a:ext uri="{FF2B5EF4-FFF2-40B4-BE49-F238E27FC236}">
                <a16:creationId xmlns:a16="http://schemas.microsoft.com/office/drawing/2014/main" id="{100C1575-173D-5985-B088-794855B495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505" r="23815"/>
          <a:stretch/>
        </p:blipFill>
        <p:spPr>
          <a:xfrm>
            <a:off x="7199440" y="10"/>
            <a:ext cx="4992560" cy="6857990"/>
          </a:xfrm>
          <a:prstGeom prst="rect">
            <a:avLst/>
          </a:prstGeom>
          <a:effectLst/>
        </p:spPr>
      </p:pic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D5A5B077-17C5-017D-102B-AAD1B46DD7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3397918"/>
              </p:ext>
            </p:extLst>
          </p:nvPr>
        </p:nvGraphicFramePr>
        <p:xfrm>
          <a:off x="836680" y="2405067"/>
          <a:ext cx="6002110" cy="37290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13136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9">
            <a:extLst>
              <a:ext uri="{FF2B5EF4-FFF2-40B4-BE49-F238E27FC236}">
                <a16:creationId xmlns:a16="http://schemas.microsoft.com/office/drawing/2014/main" id="{D1D34770-47A8-402C-AF23-2B653F2D8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C673F1-0C70-2CD4-4513-0020D188B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9" y="723898"/>
            <a:ext cx="6359712" cy="1495425"/>
          </a:xfrm>
        </p:spPr>
        <p:txBody>
          <a:bodyPr>
            <a:normAutofit/>
          </a:bodyPr>
          <a:lstStyle/>
          <a:p>
            <a:r>
              <a:rPr lang="en-US" sz="4000" dirty="0"/>
              <a:t>Supervised Machine Learning</a:t>
            </a:r>
          </a:p>
        </p:txBody>
      </p:sp>
      <p:pic>
        <p:nvPicPr>
          <p:cNvPr id="13" name="Picture 5">
            <a:extLst>
              <a:ext uri="{FF2B5EF4-FFF2-40B4-BE49-F238E27FC236}">
                <a16:creationId xmlns:a16="http://schemas.microsoft.com/office/drawing/2014/main" id="{100C1575-173D-5985-B088-794855B495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505" r="23815"/>
          <a:stretch/>
        </p:blipFill>
        <p:spPr>
          <a:xfrm>
            <a:off x="7199440" y="10"/>
            <a:ext cx="4992560" cy="6857990"/>
          </a:xfrm>
          <a:prstGeom prst="rect">
            <a:avLst/>
          </a:prstGeom>
          <a:effectLst/>
        </p:spPr>
      </p:pic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D5A5B077-17C5-017D-102B-AAD1B46DD7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6235714"/>
              </p:ext>
            </p:extLst>
          </p:nvPr>
        </p:nvGraphicFramePr>
        <p:xfrm>
          <a:off x="836680" y="2405067"/>
          <a:ext cx="6002110" cy="37290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26" name="Picture 2">
            <a:extLst>
              <a:ext uri="{FF2B5EF4-FFF2-40B4-BE49-F238E27FC236}">
                <a16:creationId xmlns:a16="http://schemas.microsoft.com/office/drawing/2014/main" id="{E7FEE9DE-19EB-499D-6446-A3ED34E680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031"/>
          <a:stretch/>
        </p:blipFill>
        <p:spPr bwMode="auto">
          <a:xfrm>
            <a:off x="8238142" y="160564"/>
            <a:ext cx="2915154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119BFD3-A157-6051-A5A5-814197CADE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69"/>
          <a:stretch/>
        </p:blipFill>
        <p:spPr bwMode="auto">
          <a:xfrm>
            <a:off x="8176734" y="3475264"/>
            <a:ext cx="3037971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2222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314A18-9CC8-F826-7D10-7650AF25B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US" sz="5400"/>
              <a:t>Classification</a:t>
            </a:r>
          </a:p>
        </p:txBody>
      </p:sp>
      <p:pic>
        <p:nvPicPr>
          <p:cNvPr id="5" name="Picture 4" descr="Technological background">
            <a:extLst>
              <a:ext uri="{FF2B5EF4-FFF2-40B4-BE49-F238E27FC236}">
                <a16:creationId xmlns:a16="http://schemas.microsoft.com/office/drawing/2014/main" id="{E89A6EA2-2C87-791D-0276-0E8E45FB44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866" r="34802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3AD85-DC8B-224E-B548-6432B57603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r>
              <a:rPr lang="en-US" sz="2200" dirty="0"/>
              <a:t>There are many different classification algorithms which we can generate:</a:t>
            </a:r>
          </a:p>
          <a:p>
            <a:pPr lvl="1"/>
            <a:r>
              <a:rPr lang="en-US" sz="2200" dirty="0"/>
              <a:t>Logistic Regression</a:t>
            </a:r>
          </a:p>
          <a:p>
            <a:pPr lvl="1"/>
            <a:r>
              <a:rPr lang="en-US" sz="2200" dirty="0"/>
              <a:t>K Nearest Neighbor</a:t>
            </a:r>
          </a:p>
          <a:p>
            <a:pPr lvl="1"/>
            <a:r>
              <a:rPr lang="en-US" sz="2200" dirty="0"/>
              <a:t>Support Vector Machine</a:t>
            </a:r>
          </a:p>
          <a:p>
            <a:pPr lvl="1"/>
            <a:r>
              <a:rPr lang="en-US" sz="2200" dirty="0"/>
              <a:t>Decision Tree</a:t>
            </a:r>
          </a:p>
          <a:p>
            <a:pPr lvl="1"/>
            <a:r>
              <a:rPr lang="en-US" sz="2200" dirty="0"/>
              <a:t>Random Forest</a:t>
            </a:r>
          </a:p>
          <a:p>
            <a:pPr lvl="1"/>
            <a:r>
              <a:rPr lang="en-US" sz="2200" dirty="0"/>
              <a:t>Neural Network</a:t>
            </a:r>
          </a:p>
        </p:txBody>
      </p:sp>
    </p:spTree>
    <p:extLst>
      <p:ext uri="{BB962C8B-B14F-4D97-AF65-F5344CB8AC3E}">
        <p14:creationId xmlns:p14="http://schemas.microsoft.com/office/powerpoint/2010/main" val="2042771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97C255-1326-B1D2-360C-21C5FDEE4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>
                <a:solidFill>
                  <a:schemeClr val="bg1">
                    <a:lumMod val="95000"/>
                    <a:lumOff val="5000"/>
                  </a:schemeClr>
                </a:solidFill>
              </a:rPr>
              <a:t>But First…</a:t>
            </a:r>
          </a:p>
        </p:txBody>
      </p:sp>
    </p:spTree>
    <p:extLst>
      <p:ext uri="{BB962C8B-B14F-4D97-AF65-F5344CB8AC3E}">
        <p14:creationId xmlns:p14="http://schemas.microsoft.com/office/powerpoint/2010/main" val="20117664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9">
            <a:extLst>
              <a:ext uri="{FF2B5EF4-FFF2-40B4-BE49-F238E27FC236}">
                <a16:creationId xmlns:a16="http://schemas.microsoft.com/office/drawing/2014/main" id="{D1D34770-47A8-402C-AF23-2B653F2D8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C673F1-0C70-2CD4-4513-0020D188B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2726" y="723899"/>
            <a:ext cx="6359712" cy="1495425"/>
          </a:xfrm>
        </p:spPr>
        <p:txBody>
          <a:bodyPr>
            <a:normAutofit/>
          </a:bodyPr>
          <a:lstStyle/>
          <a:p>
            <a:pPr algn="r"/>
            <a:r>
              <a:rPr lang="en-US" sz="4000" dirty="0"/>
              <a:t>Preprocessing</a:t>
            </a:r>
          </a:p>
        </p:txBody>
      </p:sp>
      <p:pic>
        <p:nvPicPr>
          <p:cNvPr id="13" name="Picture 5">
            <a:extLst>
              <a:ext uri="{FF2B5EF4-FFF2-40B4-BE49-F238E27FC236}">
                <a16:creationId xmlns:a16="http://schemas.microsoft.com/office/drawing/2014/main" id="{100C1575-173D-5985-B088-794855B495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505" r="23815"/>
          <a:stretch/>
        </p:blipFill>
        <p:spPr>
          <a:xfrm>
            <a:off x="-1" y="10"/>
            <a:ext cx="4992560" cy="6857990"/>
          </a:xfrm>
          <a:prstGeom prst="rect">
            <a:avLst/>
          </a:prstGeom>
          <a:effectLst/>
        </p:spPr>
      </p:pic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D5A5B077-17C5-017D-102B-AAD1B46DD7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3994926"/>
              </p:ext>
            </p:extLst>
          </p:nvPr>
        </p:nvGraphicFramePr>
        <p:xfrm>
          <a:off x="5350328" y="2405067"/>
          <a:ext cx="6002110" cy="37290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34865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7">
            <a:extLst>
              <a:ext uri="{FF2B5EF4-FFF2-40B4-BE49-F238E27FC236}">
                <a16:creationId xmlns:a16="http://schemas.microsoft.com/office/drawing/2014/main" id="{D278ADA9-6383-4BDD-80D2-8899A402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4B7147-B0F6-40ED-B5A2-FF72BC819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7F150D-C20D-B469-F9C4-3B8591AB5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5031" y="1794211"/>
            <a:ext cx="5561938" cy="25135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3EA99-2D7E-935F-0208-F91AE02CC6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5031" y="1605968"/>
            <a:ext cx="5561938" cy="153458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Now for the Fun Part…</a:t>
            </a: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6170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0995" y="5310973"/>
            <a:ext cx="705948" cy="68679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145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1CB58-E021-6AFF-D0C9-0EB62C4CB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798671" cy="1325563"/>
          </a:xfrm>
        </p:spPr>
        <p:txBody>
          <a:bodyPr/>
          <a:lstStyle/>
          <a:p>
            <a:r>
              <a:rPr lang="en-US" dirty="0"/>
              <a:t>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F454D-5690-2E89-A1BE-A9A1359BD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43960" cy="4351338"/>
          </a:xfrm>
        </p:spPr>
        <p:txBody>
          <a:bodyPr/>
          <a:lstStyle/>
          <a:p>
            <a:r>
              <a:rPr lang="en-US" dirty="0"/>
              <a:t>Fits a set of data to an affine function</a:t>
            </a:r>
          </a:p>
          <a:p>
            <a:endParaRPr lang="en-US" dirty="0"/>
          </a:p>
        </p:txBody>
      </p:sp>
      <p:pic>
        <p:nvPicPr>
          <p:cNvPr id="1026" name="Picture 2" descr="What is Linear Regression?- Spiceworks - Spiceworks">
            <a:extLst>
              <a:ext uri="{FF2B5EF4-FFF2-40B4-BE49-F238E27FC236}">
                <a16:creationId xmlns:a16="http://schemas.microsoft.com/office/drawing/2014/main" id="{97DB2246-E10F-43D8-65C0-836DF54101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6" t="17778" r="17555" b="3766"/>
          <a:stretch/>
        </p:blipFill>
        <p:spPr bwMode="auto">
          <a:xfrm>
            <a:off x="5636871" y="935560"/>
            <a:ext cx="6555129" cy="5922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CD5AA11D-A0C5-2D8B-E92C-4C5DFD69D7B9}"/>
              </a:ext>
            </a:extLst>
          </p:cNvPr>
          <p:cNvGrpSpPr/>
          <p:nvPr/>
        </p:nvGrpSpPr>
        <p:grpSpPr>
          <a:xfrm>
            <a:off x="9316560" y="2136080"/>
            <a:ext cx="1695600" cy="1684440"/>
            <a:chOff x="9316560" y="2136080"/>
            <a:chExt cx="1695600" cy="1684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13E2484D-FB14-618B-BE69-1DA44A8A9FC0}"/>
                    </a:ext>
                  </a:extLst>
                </p14:cNvPr>
                <p14:cNvContentPartPr/>
                <p14:nvPr/>
              </p14:nvContentPartPr>
              <p14:xfrm>
                <a:off x="10471440" y="2136080"/>
                <a:ext cx="540720" cy="5565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13E2484D-FB14-618B-BE69-1DA44A8A9FC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0408440" y="2073080"/>
                  <a:ext cx="666360" cy="68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1122BC92-FC56-1C7E-2C0B-BE6DBB85A1EE}"/>
                    </a:ext>
                  </a:extLst>
                </p14:cNvPr>
                <p14:cNvContentPartPr/>
                <p14:nvPr/>
              </p14:nvContentPartPr>
              <p14:xfrm>
                <a:off x="10237080" y="2702360"/>
                <a:ext cx="232920" cy="2883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1122BC92-FC56-1C7E-2C0B-BE6DBB85A1EE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0174440" y="2639360"/>
                  <a:ext cx="358560" cy="41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DCAE54D1-BAAA-237B-7846-F500DD3D82F1}"/>
                    </a:ext>
                  </a:extLst>
                </p14:cNvPr>
                <p14:cNvContentPartPr/>
                <p14:nvPr/>
              </p14:nvContentPartPr>
              <p14:xfrm>
                <a:off x="10230960" y="2827640"/>
                <a:ext cx="166320" cy="1699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DCAE54D1-BAAA-237B-7846-F500DD3D82F1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167960" y="2764640"/>
                  <a:ext cx="29196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89ECF003-4D36-3462-58D5-ADCC7BC32B15}"/>
                    </a:ext>
                  </a:extLst>
                </p14:cNvPr>
                <p14:cNvContentPartPr/>
                <p14:nvPr/>
              </p14:nvContentPartPr>
              <p14:xfrm>
                <a:off x="9316560" y="3029600"/>
                <a:ext cx="859320" cy="7909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89ECF003-4D36-3462-58D5-ADCC7BC32B15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253560" y="2966600"/>
                  <a:ext cx="984960" cy="916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2612C0CD-14C3-6C91-4946-4837FBA127CF}"/>
                  </a:ext>
                </a:extLst>
              </p14:cNvPr>
              <p14:cNvContentPartPr/>
              <p14:nvPr/>
            </p14:nvContentPartPr>
            <p14:xfrm>
              <a:off x="9759000" y="3251000"/>
              <a:ext cx="86760" cy="11196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2612C0CD-14C3-6C91-4946-4837FBA127CF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696000" y="3188000"/>
                <a:ext cx="212400" cy="23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443F2F63-D5CB-7192-D84A-C0BB3405116A}"/>
                  </a:ext>
                </a:extLst>
              </p14:cNvPr>
              <p14:cNvContentPartPr/>
              <p14:nvPr/>
            </p14:nvContentPartPr>
            <p14:xfrm>
              <a:off x="7619880" y="5008040"/>
              <a:ext cx="578880" cy="51408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443F2F63-D5CB-7192-D84A-C0BB3405116A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557240" y="4945400"/>
                <a:ext cx="704520" cy="63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2FE7B536-77E2-580B-F124-8FF10CB05799}"/>
                  </a:ext>
                </a:extLst>
              </p14:cNvPr>
              <p14:cNvContentPartPr/>
              <p14:nvPr/>
            </p14:nvContentPartPr>
            <p14:xfrm>
              <a:off x="10078320" y="4333400"/>
              <a:ext cx="1963800" cy="70560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2FE7B536-77E2-580B-F124-8FF10CB05799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0015680" y="4270400"/>
                <a:ext cx="2089440" cy="831240"/>
              </a:xfrm>
              <a:prstGeom prst="rect">
                <a:avLst/>
              </a:prstGeom>
            </p:spPr>
          </p:pic>
        </mc:Fallback>
      </mc:AlternateContent>
      <p:grpSp>
        <p:nvGrpSpPr>
          <p:cNvPr id="43" name="Group 42">
            <a:extLst>
              <a:ext uri="{FF2B5EF4-FFF2-40B4-BE49-F238E27FC236}">
                <a16:creationId xmlns:a16="http://schemas.microsoft.com/office/drawing/2014/main" id="{890B424B-4D72-1563-002A-05C58B90350B}"/>
              </a:ext>
            </a:extLst>
          </p:cNvPr>
          <p:cNvGrpSpPr/>
          <p:nvPr/>
        </p:nvGrpSpPr>
        <p:grpSpPr>
          <a:xfrm>
            <a:off x="8158080" y="3872240"/>
            <a:ext cx="2336400" cy="1123680"/>
            <a:chOff x="8158080" y="3872240"/>
            <a:chExt cx="2336400" cy="1123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1BCDA70D-E18F-D8B9-88B3-56650498C2D0}"/>
                    </a:ext>
                  </a:extLst>
                </p14:cNvPr>
                <p14:cNvContentPartPr/>
                <p14:nvPr/>
              </p14:nvContentPartPr>
              <p14:xfrm>
                <a:off x="9082920" y="3900080"/>
                <a:ext cx="196200" cy="1591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1BCDA70D-E18F-D8B9-88B3-56650498C2D0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020280" y="3837440"/>
                  <a:ext cx="32184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DB2280AC-91F2-0764-A8FF-50993566E440}"/>
                    </a:ext>
                  </a:extLst>
                </p14:cNvPr>
                <p14:cNvContentPartPr/>
                <p14:nvPr/>
              </p14:nvContentPartPr>
              <p14:xfrm>
                <a:off x="9202800" y="3972440"/>
                <a:ext cx="37800" cy="424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DB2280AC-91F2-0764-A8FF-50993566E440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9140160" y="3909440"/>
                  <a:ext cx="16344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4057485-DACD-ADCF-CC73-C7820A09F05E}"/>
                    </a:ext>
                  </a:extLst>
                </p14:cNvPr>
                <p14:cNvContentPartPr/>
                <p14:nvPr/>
              </p14:nvContentPartPr>
              <p14:xfrm>
                <a:off x="8593320" y="4155320"/>
                <a:ext cx="433800" cy="4719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4057485-DACD-ADCF-CC73-C7820A09F05E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8530680" y="4092320"/>
                  <a:ext cx="559440" cy="59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00B74F34-447F-892B-DDE5-FF2808C1DA73}"/>
                    </a:ext>
                  </a:extLst>
                </p14:cNvPr>
                <p14:cNvContentPartPr/>
                <p14:nvPr/>
              </p14:nvContentPartPr>
              <p14:xfrm>
                <a:off x="8205240" y="4633040"/>
                <a:ext cx="385200" cy="3628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00B74F34-447F-892B-DDE5-FF2808C1DA73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8142600" y="4570040"/>
                  <a:ext cx="510840" cy="48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762A6165-A8F7-FB3E-60EB-7303C5B0C629}"/>
                    </a:ext>
                  </a:extLst>
                </p14:cNvPr>
                <p14:cNvContentPartPr/>
                <p14:nvPr/>
              </p14:nvContentPartPr>
              <p14:xfrm>
                <a:off x="8158080" y="4952720"/>
                <a:ext cx="360" cy="3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762A6165-A8F7-FB3E-60EB-7303C5B0C629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8095440" y="489008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05595187-CFDA-72D8-9125-8A9B0FDB6A9D}"/>
                    </a:ext>
                  </a:extLst>
                </p14:cNvPr>
                <p14:cNvContentPartPr/>
                <p14:nvPr/>
              </p14:nvContentPartPr>
              <p14:xfrm>
                <a:off x="9782040" y="3872240"/>
                <a:ext cx="712440" cy="6692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05595187-CFDA-72D8-9125-8A9B0FDB6A9D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9719400" y="3809240"/>
                  <a:ext cx="838080" cy="79488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4" name="Picture 2" descr="What is Linear Regression?- Spiceworks - Spiceworks">
            <a:extLst>
              <a:ext uri="{FF2B5EF4-FFF2-40B4-BE49-F238E27FC236}">
                <a16:creationId xmlns:a16="http://schemas.microsoft.com/office/drawing/2014/main" id="{FB43AF85-A682-8680-B01B-009E46CC7B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6" t="17778" r="17555" b="3766"/>
          <a:stretch/>
        </p:blipFill>
        <p:spPr bwMode="auto">
          <a:xfrm>
            <a:off x="5636871" y="935560"/>
            <a:ext cx="6555129" cy="5922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6391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B9F0C2-8242-90FE-A081-10A224221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338" y="640080"/>
            <a:ext cx="3734014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0C60C-83A8-3C0C-8D3B-100310B7EE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0339" y="4636008"/>
            <a:ext cx="3734014" cy="157276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/>
              <a:t>Applies sigmoid/softmax function to an affine transformation</a:t>
            </a:r>
          </a:p>
        </p:txBody>
      </p:sp>
      <p:sp>
        <p:nvSpPr>
          <p:cNvPr id="2057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Everything You Need to Know About Logistic Regression - Spiceworks">
            <a:extLst>
              <a:ext uri="{FF2B5EF4-FFF2-40B4-BE49-F238E27FC236}">
                <a16:creationId xmlns:a16="http://schemas.microsoft.com/office/drawing/2014/main" id="{08173B8A-0369-4528-9A30-C86BD1526D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64" r="19412" b="2"/>
          <a:stretch/>
        </p:blipFill>
        <p:spPr bwMode="auto">
          <a:xfrm>
            <a:off x="4826000" y="0"/>
            <a:ext cx="7362952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87CB1D3-FC03-FA2D-1877-4892545C6D83}"/>
                  </a:ext>
                </a:extLst>
              </p14:cNvPr>
              <p14:cNvContentPartPr/>
              <p14:nvPr/>
            </p14:nvContentPartPr>
            <p14:xfrm>
              <a:off x="11765880" y="-50480"/>
              <a:ext cx="577080" cy="203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87CB1D3-FC03-FA2D-1877-4892545C6D8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703240" y="-113120"/>
                <a:ext cx="702720" cy="328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35773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1684</TotalTime>
  <Words>288</Words>
  <Application>Microsoft Office PowerPoint</Application>
  <PresentationFormat>Widescreen</PresentationFormat>
  <Paragraphs>52</Paragraphs>
  <Slides>15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Aptos</vt:lpstr>
      <vt:lpstr>Arial</vt:lpstr>
      <vt:lpstr>Calibri</vt:lpstr>
      <vt:lpstr>Calibri Light</vt:lpstr>
      <vt:lpstr>Office Theme</vt:lpstr>
      <vt:lpstr>Corey’s Super Exciting GSRSMRPI Presentation!</vt:lpstr>
      <vt:lpstr>Machine Learning</vt:lpstr>
      <vt:lpstr>Supervised Machine Learning</vt:lpstr>
      <vt:lpstr>Classification</vt:lpstr>
      <vt:lpstr>But First…</vt:lpstr>
      <vt:lpstr>Preprocessing</vt:lpstr>
      <vt:lpstr>Model Development</vt:lpstr>
      <vt:lpstr>Linear Regression</vt:lpstr>
      <vt:lpstr>Logistic Regression</vt:lpstr>
      <vt:lpstr>K Nearest Neighbor</vt:lpstr>
      <vt:lpstr>Support Vector Machine</vt:lpstr>
      <vt:lpstr>Decision Tree</vt:lpstr>
      <vt:lpstr>Random Forest</vt:lpstr>
      <vt:lpstr>Neural Network</vt:lpstr>
      <vt:lpstr>Further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Corey’s Super Exciting Graduate Project Presentation!</dc:title>
  <dc:creator>Corey Curran</dc:creator>
  <cp:lastModifiedBy>Curran, Corey</cp:lastModifiedBy>
  <cp:revision>8</cp:revision>
  <dcterms:created xsi:type="dcterms:W3CDTF">2023-03-20T19:25:47Z</dcterms:created>
  <dcterms:modified xsi:type="dcterms:W3CDTF">2025-02-19T01:28:56Z</dcterms:modified>
</cp:coreProperties>
</file>