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4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8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9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8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9" r:id="rId2"/>
    <p:sldLayoutId id="2147483808" r:id="rId3"/>
    <p:sldLayoutId id="2147483807" r:id="rId4"/>
    <p:sldLayoutId id="2147483806" r:id="rId5"/>
    <p:sldLayoutId id="2147483805" r:id="rId6"/>
    <p:sldLayoutId id="2147483804" r:id="rId7"/>
    <p:sldLayoutId id="2147483803" r:id="rId8"/>
    <p:sldLayoutId id="2147483802" r:id="rId9"/>
    <p:sldLayoutId id="2147483801" r:id="rId10"/>
    <p:sldLayoutId id="214748380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3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: Shape 75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FE121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70DEE-5164-58AF-0D91-705A3119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321" y="830443"/>
            <a:ext cx="5434881" cy="31998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dirty="0">
                <a:solidFill>
                  <a:srgbClr val="FBF9F6"/>
                </a:solidFill>
              </a:rPr>
              <a:t>Tic-Tac-Toe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CC163-290F-3C89-E824-6E3ABA7FE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947" y="6284358"/>
            <a:ext cx="6502692" cy="5736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600" dirty="0">
                <a:solidFill>
                  <a:srgbClr val="FBF9F6"/>
                </a:solidFill>
              </a:rPr>
              <a:t>Celeste Jackson URL: https://</a:t>
            </a:r>
            <a:r>
              <a:rPr lang="en-US" sz="3600" dirty="0" err="1">
                <a:solidFill>
                  <a:srgbClr val="FBF9F6"/>
                </a:solidFill>
              </a:rPr>
              <a:t>github.com</a:t>
            </a:r>
            <a:r>
              <a:rPr lang="en-US" sz="3600" dirty="0">
                <a:solidFill>
                  <a:srgbClr val="FBF9F6"/>
                </a:solidFill>
              </a:rPr>
              <a:t>/</a:t>
            </a:r>
            <a:r>
              <a:rPr lang="en-US" sz="3600" dirty="0" err="1">
                <a:solidFill>
                  <a:srgbClr val="FBF9F6"/>
                </a:solidFill>
              </a:rPr>
              <a:t>ksu</a:t>
            </a:r>
            <a:r>
              <a:rPr lang="en-US" sz="3600" dirty="0">
                <a:solidFill>
                  <a:srgbClr val="FBF9F6"/>
                </a:solidFill>
              </a:rPr>
              <a:t>-is/TICTACTOEGAME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84DC4-97DE-6D3A-8E4F-E98AF84B8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554" y="1100666"/>
            <a:ext cx="3887757" cy="46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85D0C-1847-1D75-FA02-54418C5A94FB}"/>
              </a:ext>
            </a:extLst>
          </p:cNvPr>
          <p:cNvSpPr txBox="1"/>
          <p:nvPr/>
        </p:nvSpPr>
        <p:spPr>
          <a:xfrm>
            <a:off x="4915098" y="4215219"/>
            <a:ext cx="690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Coding + Minimax AI Algorithm = lets you play the classic card game tic-tac-toe vs computer!</a:t>
            </a:r>
          </a:p>
        </p:txBody>
      </p:sp>
    </p:spTree>
    <p:extLst>
      <p:ext uri="{BB962C8B-B14F-4D97-AF65-F5344CB8AC3E}">
        <p14:creationId xmlns:p14="http://schemas.microsoft.com/office/powerpoint/2010/main" val="2395279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Tic-Tac-Toe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Game</dc:title>
  <dc:creator>Celeste Jackson</dc:creator>
  <cp:lastModifiedBy>Celeste Jackson</cp:lastModifiedBy>
  <cp:revision>2</cp:revision>
  <dcterms:created xsi:type="dcterms:W3CDTF">2022-04-27T02:12:49Z</dcterms:created>
  <dcterms:modified xsi:type="dcterms:W3CDTF">2022-04-27T02:59:43Z</dcterms:modified>
</cp:coreProperties>
</file>