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82EF-D4AD-4AA4-BEDE-84E0FD411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097" y="1171852"/>
            <a:ext cx="7279689" cy="489159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90434-047C-48DE-A120-2F239FCCD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B275B1-BEA5-42F4-9C74-D02BDFE14A4F}"/>
              </a:ext>
            </a:extLst>
          </p:cNvPr>
          <p:cNvSpPr/>
          <p:nvPr/>
        </p:nvSpPr>
        <p:spPr>
          <a:xfrm>
            <a:off x="-408373" y="1171852"/>
            <a:ext cx="1032850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Vožnje</a:t>
            </a:r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en-US" sz="5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Uberom</a:t>
            </a:r>
            <a:endParaRPr 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u NYC-u </a:t>
            </a:r>
            <a:r>
              <a:rPr lang="en-US" sz="5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tijekom</a:t>
            </a:r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2014.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4B2F38-A92E-4EF5-ADB7-C643C5DC3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62" y="3077256"/>
            <a:ext cx="5357600" cy="33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384B2C-D83C-48C4-9FE2-0152FEACA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D2FE0B-1D1F-4433-BE67-459AD0455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871E05-8AE2-4B65-BBAB-03AB6AB21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88A0541-D60C-48FD-B22E-B3057F4A4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975E7A-D475-4711-8E1B-57C3AA072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07FF63-F6C7-4F68-8B20-E82086344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B74FD-0BFF-42F0-9521-C8E02936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65D3C9-6713-44B8-B4FA-119DC1880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F437843-9823-4793-A0E5-3147452E6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992" y="2475370"/>
            <a:ext cx="4818974" cy="312028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C956270-A498-477A-B5CA-11E37947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3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384B2C-D83C-48C4-9FE2-0152FEACA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D2FE0B-1D1F-4433-BE67-459AD0455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871E05-8AE2-4B65-BBAB-03AB6AB21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88A0541-D60C-48FD-B22E-B3057F4A4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975E7A-D475-4711-8E1B-57C3AA072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07FF63-F6C7-4F68-8B20-E82086344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E8E2E-FDEF-421E-B51E-70D13146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FE0491-B281-4021-9ADE-450611139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D08FA6F-3B61-4128-A647-A09FA9987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992" y="2523560"/>
            <a:ext cx="4818974" cy="302390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C956270-A498-477A-B5CA-11E37947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59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3430C4-BD10-4423-8776-51921E32B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15EBF1-FB14-467D-A15D-369EE2227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7377F3-95BA-4A03-8D53-EB59B237D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879606-62D7-4F90-866F-A09191643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F7AF03-2B9E-4E13-91CC-45F6F3F4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909A10-112F-48E4-97D5-125EB8134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26F78-5BA1-4536-A25D-EBA59A04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704" y="808056"/>
            <a:ext cx="3013024" cy="107722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B26D85C-5DCB-4884-BCB1-AB125EAAF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296" y="1881149"/>
            <a:ext cx="4914867" cy="309636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878743-7541-4EA7-9E2D-B1A736C08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290" y="2052116"/>
            <a:ext cx="3016439" cy="3997828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0B412F-8135-433C-A259-42EFAB4DF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8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88384B2C-D83C-48C4-9FE2-0152FEACA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3">
            <a:extLst>
              <a:ext uri="{FF2B5EF4-FFF2-40B4-BE49-F238E27FC236}">
                <a16:creationId xmlns:a16="http://schemas.microsoft.com/office/drawing/2014/main" id="{BFD2FE0B-1D1F-4433-BE67-459AD0455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15">
            <a:extLst>
              <a:ext uri="{FF2B5EF4-FFF2-40B4-BE49-F238E27FC236}">
                <a16:creationId xmlns:a16="http://schemas.microsoft.com/office/drawing/2014/main" id="{74871E05-8AE2-4B65-BBAB-03AB6AB21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17">
            <a:extLst>
              <a:ext uri="{FF2B5EF4-FFF2-40B4-BE49-F238E27FC236}">
                <a16:creationId xmlns:a16="http://schemas.microsoft.com/office/drawing/2014/main" id="{C88A0541-D60C-48FD-B22E-B3057F4A4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B2975E7A-D475-4711-8E1B-57C3AA072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4107FF63-F6C7-4F68-8B20-E82086344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1FB35-FC0F-4809-BD5B-4F89AD71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6DCF2AF7-736C-4F80-9C88-CBB48C6CE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C61FD15-0ED7-46E2-AA53-A794CEE50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992" y="2505488"/>
            <a:ext cx="4818974" cy="306004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3" name="Rectangle 23">
            <a:extLst>
              <a:ext uri="{FF2B5EF4-FFF2-40B4-BE49-F238E27FC236}">
                <a16:creationId xmlns:a16="http://schemas.microsoft.com/office/drawing/2014/main" id="{9C956270-A498-477A-B5CA-11E37947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3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384B2C-D83C-48C4-9FE2-0152FEACA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D2FE0B-1D1F-4433-BE67-459AD0455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871E05-8AE2-4B65-BBAB-03AB6AB21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88A0541-D60C-48FD-B22E-B3057F4A4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975E7A-D475-4711-8E1B-57C3AA072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07FF63-F6C7-4F68-8B20-E82086344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3601B-5419-4C28-8A86-B8CE4E9E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2C6D3B-5892-45D9-AB3F-1ACA4A452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4730A84-C6B4-4B9F-8B4B-42B287C7D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992" y="2505488"/>
            <a:ext cx="4818974" cy="306004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C956270-A498-477A-B5CA-11E37947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13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712BB1-98C0-4A8A-835D-6829EF6A0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2096BC-6C6D-41F2-90AA-2578BD496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BEF840-FEAD-46CB-B5C3-4F79B523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4FBFAC-873C-4D59-814A-DCAF5D9F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D28307-0123-4C8C-BCEC-91815ACE2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ACDFCD-84FE-4000-A15C-27481460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23A44-6C69-458F-A8BF-9090C9EC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3A3BF2-5EDB-4D56-ADC9-E66290979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908167" cy="3997828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5F286E25-291D-4E19-A1FD-DE22E0C8AF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5" r="7072" b="-3"/>
          <a:stretch/>
        </p:blipFill>
        <p:spPr>
          <a:xfrm>
            <a:off x="5432992" y="2348779"/>
            <a:ext cx="4818974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CBDCE7-5012-40F9-8D15-A8DB7E1C9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4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87BEA9D-4110-4F3C-80A6-E42E3F1AA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F15141-CC55-469E-8FF3-D3267AF6B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DE842C-BD13-4AF9-BA5A-B21D3E76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CF90FFE-9BB1-40FF-86FB-DC99F2C2C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C8C150-9CC9-40BF-ADE5-33EABE147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621D5-70CC-45B6-BCE6-E16D6467A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67A15-36FE-421C-BF3A-DD040AC1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5" name="Content Placeholder 4" descr="A picture containing text, tiled, solar cell, outdoor object&#10;&#10;Description automatically generated">
            <a:extLst>
              <a:ext uri="{FF2B5EF4-FFF2-40B4-BE49-F238E27FC236}">
                <a16:creationId xmlns:a16="http://schemas.microsoft.com/office/drawing/2014/main" id="{C41C8D0B-50C4-49FD-8A72-49F2B2D8BF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57" r="12295" b="3"/>
          <a:stretch/>
        </p:blipFill>
        <p:spPr>
          <a:xfrm>
            <a:off x="2286938" y="2364159"/>
            <a:ext cx="4454381" cy="336405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1109FE-FB11-4F5D-B5AC-4F0E2253D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020" y="2052116"/>
            <a:ext cx="3164142" cy="3997828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5C2BC6-97EA-4B40-AC08-A88681DFF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64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87BEA9D-4110-4F3C-80A6-E42E3F1AA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F15141-CC55-469E-8FF3-D3267AF6B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DE842C-BD13-4AF9-BA5A-B21D3E76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CF90FFE-9BB1-40FF-86FB-DC99F2C2C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C8C150-9CC9-40BF-ADE5-33EABE147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621D5-70CC-45B6-BCE6-E16D6467A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90686-2858-46AC-A905-7FAC3B92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50429C6A-C049-4410-A96F-22C7AE6DA0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07" r="11579" b="-3"/>
          <a:stretch/>
        </p:blipFill>
        <p:spPr>
          <a:xfrm>
            <a:off x="2286938" y="2364159"/>
            <a:ext cx="4454381" cy="336405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C2DB4A-F6C9-40D0-AB07-BC933A2D3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020" y="2052116"/>
            <a:ext cx="3164142" cy="3997828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5C2BC6-97EA-4B40-AC08-A88681DFF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02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87BEA9D-4110-4F3C-80A6-E42E3F1AA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F15141-CC55-469E-8FF3-D3267AF6B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DE842C-BD13-4AF9-BA5A-B21D3E76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CF90FFE-9BB1-40FF-86FB-DC99F2C2C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C8C150-9CC9-40BF-ADE5-33EABE147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621D5-70CC-45B6-BCE6-E16D6467A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C9C2B-24F0-448E-B223-2B3306E5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541C112-7DB4-4E7B-AC24-9CD1D01B00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86" r="11431" b="-2"/>
          <a:stretch/>
        </p:blipFill>
        <p:spPr>
          <a:xfrm>
            <a:off x="2286938" y="2364159"/>
            <a:ext cx="4454381" cy="336405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609658-044D-495D-8094-36ACA7B96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020" y="2052116"/>
            <a:ext cx="3164142" cy="3997828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5C2BC6-97EA-4B40-AC08-A88681DFF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5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4EB2E24-D715-4C44-A89A-E65D31D7D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B50719-5862-4FBC-BD13-940FFEE7F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217AB5-2ECE-42AC-A79A-638A5A8CF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A91365-BBD6-4917-9FBD-DB166E4BF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C7957D-4EA0-4D8C-B9C4-3B9D72B5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26422E-47D7-4930-B686-007CE4B7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FA7F8-FD1E-4F15-A97C-05D6349D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DCAACB1-6E64-4A52-850E-ACFDC034B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719" y="2643055"/>
            <a:ext cx="4454381" cy="280625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111F02-22D5-4B76-9AAD-012951C78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175" y="2052116"/>
            <a:ext cx="3289986" cy="3997828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881219-F2CA-4FBA-AD74-22E086E92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4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68CF-6E26-49B9-8F7C-B738B3AE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7D8EF-70FC-4055-B101-8ADE8A1ED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4C153-FCDD-446D-A77D-A74278FF6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83" y="442480"/>
            <a:ext cx="11579417" cy="597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6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384B2C-D83C-48C4-9FE2-0152FEACA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FD2FE0B-1D1F-4433-BE67-459AD0455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4871E05-8AE2-4B65-BBAB-03AB6AB21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88A0541-D60C-48FD-B22E-B3057F4A4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975E7A-D475-4711-8E1B-57C3AA072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07FF63-F6C7-4F68-8B20-E82086344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6791B-4579-4A8F-986A-503DB92D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ED3FAF7-3E5C-45DF-8CC0-FBF6A14B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15" name="Content Placeholder 14" descr="A picture containing map&#10;&#10;Description automatically generated">
            <a:extLst>
              <a:ext uri="{FF2B5EF4-FFF2-40B4-BE49-F238E27FC236}">
                <a16:creationId xmlns:a16="http://schemas.microsoft.com/office/drawing/2014/main" id="{5D012807-52E7-43C1-8348-FAD405366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992" y="2493441"/>
            <a:ext cx="4818974" cy="308414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C956270-A498-477A-B5CA-11E37947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91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384B2C-D83C-48C4-9FE2-0152FEACA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D2FE0B-1D1F-4433-BE67-459AD0455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871E05-8AE2-4B65-BBAB-03AB6AB21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88A0541-D60C-48FD-B22E-B3057F4A4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975E7A-D475-4711-8E1B-57C3AA072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07FF63-F6C7-4F68-8B20-E82086344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27CF2-22A0-4F70-8620-7FED1009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81761E-53A4-42AE-902F-88AE097A6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0C153596-9403-4881-9CCE-448DFD8CF6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992" y="2505317"/>
            <a:ext cx="4818974" cy="306039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C956270-A498-477A-B5CA-11E37947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6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712BB1-98C0-4A8A-835D-6829EF6A0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2096BC-6C6D-41F2-90AA-2578BD496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BEF840-FEAD-46CB-B5C3-4F79B523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4FBFAC-873C-4D59-814A-DCAF5D9F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D28307-0123-4C8C-BCEC-91815ACE2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ACDFCD-84FE-4000-A15C-27481460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EA942-AB23-4F9A-8389-0D7445E9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92FCE2-D069-487E-8796-18661B94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908167" cy="3997828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Graphical user interface, map&#10;&#10;Description automatically generated">
            <a:extLst>
              <a:ext uri="{FF2B5EF4-FFF2-40B4-BE49-F238E27FC236}">
                <a16:creationId xmlns:a16="http://schemas.microsoft.com/office/drawing/2014/main" id="{FB3BD78F-AA60-4270-BDB4-4EAC78EEF6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075" b="-1"/>
          <a:stretch/>
        </p:blipFill>
        <p:spPr>
          <a:xfrm>
            <a:off x="2297687" y="1065568"/>
            <a:ext cx="7594491" cy="531643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CBDCE7-5012-40F9-8D15-A8DB7E1C9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3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712BB1-98C0-4A8A-835D-6829EF6A0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2096BC-6C6D-41F2-90AA-2578BD496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BEF840-FEAD-46CB-B5C3-4F79B523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4FBFAC-873C-4D59-814A-DCAF5D9F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D28307-0123-4C8C-BCEC-91815ACE2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ACDFCD-84FE-4000-A15C-27481460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14715-4A35-4C05-910D-C217FA44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F05465-83EA-4C3D-A0EF-9407808B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908167" cy="3997828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FE94E75-9BB8-4DCC-BCE1-2854B237A5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34" r="2" b="2"/>
          <a:stretch/>
        </p:blipFill>
        <p:spPr>
          <a:xfrm>
            <a:off x="5432992" y="2348779"/>
            <a:ext cx="4818974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CBDCE7-5012-40F9-8D15-A8DB7E1C9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1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4EB2E24-D715-4C44-A89A-E65D31D7D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B50719-5862-4FBC-BD13-940FFEE7F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217AB5-2ECE-42AC-A79A-638A5A8CF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A91365-BBD6-4917-9FBD-DB166E4BF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C7957D-4EA0-4D8C-B9C4-3B9D72B5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26422E-47D7-4930-B686-007CE4B7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1DE94-DAB4-4CD1-8817-8424814A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F7CA56AA-847C-4169-9D75-837DE8B3D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719" y="2626351"/>
            <a:ext cx="4454381" cy="283966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C2E0EF-2F8B-4735-A7C2-594BE5D1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175" y="2052116"/>
            <a:ext cx="3289986" cy="3997828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881219-F2CA-4FBA-AD74-22E086E92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4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4EB2E24-D715-4C44-A89A-E65D31D7D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B50719-5862-4FBC-BD13-940FFEE7F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217AB5-2ECE-42AC-A79A-638A5A8CF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A91365-BBD6-4917-9FBD-DB166E4BF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C7957D-4EA0-4D8C-B9C4-3B9D72B5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26422E-47D7-4930-B686-007CE4B7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2C3DE-68CA-4AA6-AF8B-55CCB14D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B402352-A0CC-4889-B4B6-89A8889C2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719" y="2654190"/>
            <a:ext cx="4454381" cy="278398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10196A-6D42-4251-9C75-AB68A29F8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175" y="2052116"/>
            <a:ext cx="3289986" cy="3997828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881219-F2CA-4FBA-AD74-22E086E92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7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712BB1-98C0-4A8A-835D-6829EF6A0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2096BC-6C6D-41F2-90AA-2578BD496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BEF840-FEAD-46CB-B5C3-4F79B523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4FBFAC-873C-4D59-814A-DCAF5D9F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D28307-0123-4C8C-BCEC-91815ACE2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ACDFCD-84FE-4000-A15C-27481460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B32FB-1C54-42A8-83C6-F6170344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CD583A-CA11-4A5A-B955-1FE88CA66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908167" cy="3997828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39C761-55C4-4B11-A6AE-C16B03CCFE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98" r="3507"/>
          <a:stretch/>
        </p:blipFill>
        <p:spPr>
          <a:xfrm>
            <a:off x="5432992" y="2348779"/>
            <a:ext cx="4818974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CBDCE7-5012-40F9-8D15-A8DB7E1C9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0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8515BB-59EE-453D-82CE-EE72BF30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F492A7-5C9A-44D0-BA44-21328109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8CB1921-2103-4962-BC2D-CB488DD95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309053-D520-473F-B065-0965E5C88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7F2982-9D29-4C8C-B653-C0BCE1B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325BAC-AB46-48CC-9F6B-79864ABE5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F1CE20-1BF6-42BB-AF36-D72F27ED1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C4AF46-A1F3-4DF9-8F71-44A6B10E4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E798FC9-A14A-487D-88A2-A57F0029D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5065053-9EF0-4668-9CF6-DD9A49BE2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CD8DEDF-3AC4-4735-B9FF-7BE084C2B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06AA5C-5136-4C1B-8030-6FE6F0F55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410167-A5D0-4B9C-A90D-300AF6533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24056-D8DF-4924-84A7-AE28027A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B5319C3-F29A-4DD8-9116-933DC2500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44747" y="1767298"/>
            <a:ext cx="5297322" cy="332407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4A2D297-946C-413D-8762-81BB0BB72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384B2C-D83C-48C4-9FE2-0152FEACA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D2FE0B-1D1F-4433-BE67-459AD0455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871E05-8AE2-4B65-BBAB-03AB6AB21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88A0541-D60C-48FD-B22E-B3057F4A4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975E7A-D475-4711-8E1B-57C3AA072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07FF63-F6C7-4F68-8B20-E82086344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B7445-60FA-4FA6-A204-24341B68F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97E35B-62FA-47CA-A84D-197B5DA00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6601ABC-A209-48C9-ABE5-E9EDA3337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992" y="2505488"/>
            <a:ext cx="4818974" cy="306004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C956270-A498-477A-B5CA-11E37947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7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9C45DC-4F6B-4A6B-B259-BC91F9E36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7E89AE-6EFF-49E3-B462-23A0A60CE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DF7CE9-6596-4768-96C7-B1FD85D85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85C342E-9D64-464C-809A-925918F4A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3432C5-6EF5-4505-98F8-F68421FF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41517C-12D9-4D11-8A94-47483C01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FCC8C-FFB8-48AA-95F1-DFBC83E9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76C9FF-77F1-4019-9A87-6F20DF979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672" y="2052116"/>
            <a:ext cx="3633654" cy="3997828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16B1A03-BDD2-424C-BB0B-3EB4E261B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676" y="2971800"/>
            <a:ext cx="4309250" cy="160519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B45B2D-3592-4779-B34C-870858731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93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309</TotalTime>
  <Words>9</Words>
  <Application>Microsoft Office PowerPoint</Application>
  <PresentationFormat>Widescreen</PresentationFormat>
  <Paragraphs>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Matea Lukić</dc:creator>
  <cp:lastModifiedBy>Matea Lukić</cp:lastModifiedBy>
  <cp:revision>3</cp:revision>
  <dcterms:created xsi:type="dcterms:W3CDTF">2021-04-04T08:35:11Z</dcterms:created>
  <dcterms:modified xsi:type="dcterms:W3CDTF">2021-04-04T13:55:27Z</dcterms:modified>
</cp:coreProperties>
</file>