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7772400" cx="100584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7A134A3-AB93-4315-8B68-07B47E9FADFA}">
  <a:tblStyle styleId="{37A134A3-AB93-4315-8B68-07B47E9FADFA}"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209675" y="685800"/>
            <a:ext cx="4438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2" marL="91440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3" marL="137160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4" marL="182880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5" marL="228600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6" marL="274320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7" marL="320040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0" lvl="8" marL="365760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en-us/dotnet/csharp/programming-guide/nullable-types/using-nullable-type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sdn.microsoft.com/en-us/library/system.diagnostics.contracts.contract(v=vs.110).aspx"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sdn.microsoft.com/en-us/library/system.diagnostics.contracts.contract(v=vs.110).aspx"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en-us/dotnet/csharp/programming-guide/generics/generic-classes" TargetMode="External"/><Relationship Id="rId3" Type="http://schemas.openxmlformats.org/officeDocument/2006/relationships/hyperlink" Target="https://docs.microsoft.com/en-us/dotnet/csharp/programming-guide/generics/generic-interfaces" TargetMode="External"/><Relationship Id="rId4" Type="http://schemas.openxmlformats.org/officeDocument/2006/relationships/hyperlink" Target="https://docs.microsoft.com/en-us/dotnet/csharp/programming-guide/generics/generic-methods" TargetMode="External"/><Relationship Id="rId5" Type="http://schemas.openxmlformats.org/officeDocument/2006/relationships/hyperlink" Target="https://docs.microsoft.com/en-us/dotnet/csharp/programming-guide/generics/generic-delegate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en-us/dotnet/csharp/programming-guide/generics/generic-classes" TargetMode="External"/><Relationship Id="rId3" Type="http://schemas.openxmlformats.org/officeDocument/2006/relationships/hyperlink" Target="https://docs.microsoft.com/en-us/dotnet/csharp/programming-guide/generics/generic-interfaces" TargetMode="External"/><Relationship Id="rId4" Type="http://schemas.openxmlformats.org/officeDocument/2006/relationships/hyperlink" Target="https://docs.microsoft.com/en-us/dotnet/csharp/programming-guide/generics/generic-methods" TargetMode="External"/><Relationship Id="rId5" Type="http://schemas.openxmlformats.org/officeDocument/2006/relationships/hyperlink" Target="https://docs.microsoft.com/en-us/dotnet/csharp/programming-guide/generics/generic-delegate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800" u="none" cap="none" strike="noStrike"/>
          </a:p>
        </p:txBody>
      </p:sp>
      <p:sp>
        <p:nvSpPr>
          <p:cNvPr id="87" name="Shape 87"/>
          <p:cNvSpPr/>
          <p:nvPr>
            <p:ph idx="2" type="sldImg"/>
          </p:nvPr>
        </p:nvSpPr>
        <p:spPr>
          <a:xfrm>
            <a:off x="1209675" y="685800"/>
            <a:ext cx="443865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US" sz="1200">
                <a:solidFill>
                  <a:srgbClr val="222222"/>
                </a:solidFill>
                <a:highlight>
                  <a:srgbClr val="FFFFFF"/>
                </a:highlight>
              </a:rPr>
              <a:t>The </a:t>
            </a:r>
            <a:r>
              <a:rPr lang="en-US" sz="1100">
                <a:solidFill>
                  <a:srgbClr val="222222"/>
                </a:solidFill>
                <a:highlight>
                  <a:srgbClr val="F9F9F9"/>
                </a:highlight>
                <a:latin typeface="Courier New"/>
                <a:ea typeface="Courier New"/>
                <a:cs typeface="Courier New"/>
                <a:sym typeface="Courier New"/>
              </a:rPr>
              <a:t>struct</a:t>
            </a:r>
            <a:r>
              <a:rPr lang="en-US" sz="1200">
                <a:solidFill>
                  <a:srgbClr val="222222"/>
                </a:solidFill>
                <a:highlight>
                  <a:srgbClr val="FFFFFF"/>
                </a:highlight>
              </a:rPr>
              <a:t> type is suitable for representing lightweight objects, like small classes</a:t>
            </a:r>
            <a:endParaRPr/>
          </a:p>
          <a:p>
            <a:pPr indent="0" lvl="0" marL="0" rtl="0">
              <a:lnSpc>
                <a:spcPct val="115000"/>
              </a:lnSpc>
              <a:spcBef>
                <a:spcPts val="1600"/>
              </a:spcBef>
              <a:spcAft>
                <a:spcPts val="0"/>
              </a:spcAft>
              <a:buNone/>
            </a:pPr>
            <a:r>
              <a:rPr lang="en-US" sz="1200" u="sng">
                <a:solidFill>
                  <a:schemeClr val="hlink"/>
                </a:solidFill>
                <a:highlight>
                  <a:srgbClr val="FFFFFF"/>
                </a:highlight>
                <a:hlinkClick r:id="rId2"/>
              </a:rPr>
              <a:t>https://docs.microsoft.com/en-us/dotnet/csharp/programming-guide/nullable-types/using-nullable-types</a:t>
            </a:r>
            <a:endParaRPr sz="1200">
              <a:solidFill>
                <a:srgbClr val="222222"/>
              </a:solidFill>
              <a:highlight>
                <a:srgbClr val="FFFFFF"/>
              </a:highlight>
            </a:endParaRPr>
          </a:p>
          <a:p>
            <a:pPr indent="0" lvl="0" marL="0" rtl="0">
              <a:lnSpc>
                <a:spcPct val="115000"/>
              </a:lnSpc>
              <a:spcBef>
                <a:spcPts val="1600"/>
              </a:spcBef>
              <a:spcAft>
                <a:spcPts val="1600"/>
              </a:spcAft>
              <a:buNone/>
            </a:pPr>
            <a:r>
              <a:t/>
            </a:r>
            <a:endParaRPr sz="1200">
              <a:solidFill>
                <a:srgbClr val="222222"/>
              </a:solidFill>
              <a:highlight>
                <a:srgbClr val="FFFFFF"/>
              </a:highlight>
            </a:endParaRPr>
          </a:p>
        </p:txBody>
      </p:sp>
      <p:sp>
        <p:nvSpPr>
          <p:cNvPr id="169" name="Shape 169"/>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Font typeface="Arial"/>
              <a:buNone/>
            </a:pPr>
            <a:r>
              <a:t/>
            </a:r>
            <a:endParaRPr/>
          </a:p>
          <a:p>
            <a:pPr indent="0" lvl="1" marL="457200" rtl="0">
              <a:spcBef>
                <a:spcPts val="0"/>
              </a:spcBef>
              <a:spcAft>
                <a:spcPts val="0"/>
              </a:spcAft>
              <a:buClr>
                <a:srgbClr val="000000"/>
              </a:buClr>
              <a:buFont typeface="Arial"/>
              <a:buNone/>
            </a:pPr>
            <a:r>
              <a:t/>
            </a:r>
            <a:endParaRPr/>
          </a:p>
          <a:p>
            <a:pPr indent="0" lvl="2" marL="914400" rtl="0">
              <a:spcBef>
                <a:spcPts val="0"/>
              </a:spcBef>
              <a:spcAft>
                <a:spcPts val="0"/>
              </a:spcAft>
              <a:buClr>
                <a:srgbClr val="000000"/>
              </a:buClr>
              <a:buFont typeface="Arial"/>
              <a:buNone/>
            </a:pPr>
            <a:r>
              <a:t/>
            </a:r>
            <a:endParaRPr/>
          </a:p>
          <a:p>
            <a:pPr indent="0" lvl="3" marL="1371600" rtl="0">
              <a:spcBef>
                <a:spcPts val="0"/>
              </a:spcBef>
              <a:spcAft>
                <a:spcPts val="0"/>
              </a:spcAft>
              <a:buClr>
                <a:srgbClr val="000000"/>
              </a:buClr>
              <a:buFont typeface="Arial"/>
              <a:buNone/>
            </a:pPr>
            <a:r>
              <a:t/>
            </a:r>
            <a:endParaRPr/>
          </a:p>
          <a:p>
            <a:pPr indent="0" lvl="4" marL="1828800" rtl="0">
              <a:spcBef>
                <a:spcPts val="0"/>
              </a:spcBef>
              <a:spcAft>
                <a:spcPts val="0"/>
              </a:spcAft>
              <a:buClr>
                <a:srgbClr val="000000"/>
              </a:buClr>
              <a:buFont typeface="Arial"/>
              <a:buNone/>
            </a:pPr>
            <a:r>
              <a:t/>
            </a:r>
            <a:endParaRPr/>
          </a:p>
          <a:p>
            <a:pPr indent="0" lvl="5" marL="2286000" rtl="0">
              <a:spcBef>
                <a:spcPts val="0"/>
              </a:spcBef>
              <a:spcAft>
                <a:spcPts val="0"/>
              </a:spcAft>
              <a:buClr>
                <a:srgbClr val="000000"/>
              </a:buClr>
              <a:buFont typeface="Arial"/>
              <a:buNone/>
            </a:pPr>
            <a:r>
              <a:t/>
            </a:r>
            <a:endParaRPr/>
          </a:p>
          <a:p>
            <a:pPr indent="0" lvl="6" marL="2743200" rtl="0">
              <a:spcBef>
                <a:spcPts val="0"/>
              </a:spcBef>
              <a:spcAft>
                <a:spcPts val="0"/>
              </a:spcAft>
              <a:buClr>
                <a:srgbClr val="000000"/>
              </a:buClr>
              <a:buFont typeface="Arial"/>
              <a:buNone/>
            </a:pPr>
            <a:r>
              <a:t/>
            </a:r>
            <a:endParaRPr/>
          </a:p>
          <a:p>
            <a:pPr indent="0" lvl="7" marL="3200400" rtl="0">
              <a:spcBef>
                <a:spcPts val="0"/>
              </a:spcBef>
              <a:spcAft>
                <a:spcPts val="0"/>
              </a:spcAft>
              <a:buClr>
                <a:srgbClr val="000000"/>
              </a:buClr>
              <a:buFont typeface="Arial"/>
              <a:buNone/>
            </a:pPr>
            <a:r>
              <a:t/>
            </a:r>
            <a:endParaRPr/>
          </a:p>
          <a:p>
            <a:pPr indent="0" lvl="8" marL="3657600" rtl="0">
              <a:spcBef>
                <a:spcPts val="0"/>
              </a:spcBef>
              <a:spcAft>
                <a:spcPts val="0"/>
              </a:spcAft>
              <a:buClr>
                <a:srgbClr val="000000"/>
              </a:buClr>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304800" lvl="0" marL="457200" rtl="0">
              <a:spcBef>
                <a:spcPts val="0"/>
              </a:spcBef>
              <a:spcAft>
                <a:spcPts val="0"/>
              </a:spcAft>
              <a:buSzPts val="1200"/>
              <a:buChar char="●"/>
            </a:pPr>
            <a:r>
              <a:rPr lang="en-US" sz="1200"/>
              <a:t>Concern: preocupación, interés.</a:t>
            </a:r>
            <a:endParaRPr sz="1200"/>
          </a:p>
          <a:p>
            <a:pPr indent="-304800" lvl="0" marL="457200" rtl="0">
              <a:spcBef>
                <a:spcPts val="0"/>
              </a:spcBef>
              <a:spcAft>
                <a:spcPts val="0"/>
              </a:spcAft>
              <a:buSzPts val="1200"/>
              <a:buChar char="●"/>
            </a:pPr>
            <a:r>
              <a:rPr lang="en-US" sz="1200"/>
              <a:t>Least: minimo.</a:t>
            </a:r>
            <a:endParaRPr sz="1200"/>
          </a:p>
          <a:p>
            <a:pPr indent="-304800" lvl="0" marL="457200" rtl="0">
              <a:spcBef>
                <a:spcPts val="0"/>
              </a:spcBef>
              <a:spcAft>
                <a:spcPts val="0"/>
              </a:spcAft>
              <a:buSzPts val="1200"/>
              <a:buChar char="●"/>
            </a:pPr>
            <a:r>
              <a:rPr lang="en-US" sz="1200"/>
              <a:t>Upfront: por adelantado.</a:t>
            </a:r>
            <a:endParaRPr sz="1200"/>
          </a:p>
          <a:p>
            <a:pPr indent="-304800" lvl="0" marL="457200" rtl="0">
              <a:spcBef>
                <a:spcPts val="0"/>
              </a:spcBef>
              <a:spcAft>
                <a:spcPts val="0"/>
              </a:spcAft>
              <a:buSzPts val="1200"/>
              <a:buChar char="●"/>
            </a:pPr>
            <a:r>
              <a:rPr lang="en-US" sz="1200"/>
              <a:t>Guidelines: pautas generales.</a:t>
            </a:r>
            <a:endParaRPr sz="1200"/>
          </a:p>
          <a:p>
            <a:pPr indent="-304800" lvl="0" marL="457200" rtl="0">
              <a:spcBef>
                <a:spcPts val="0"/>
              </a:spcBef>
              <a:spcAft>
                <a:spcPts val="0"/>
              </a:spcAft>
              <a:buSzPts val="1200"/>
              <a:buChar char="●"/>
            </a:pPr>
            <a:r>
              <a:rPr lang="en-US" sz="1200"/>
              <a:t>GRASP: High cohesion and low coupling</a:t>
            </a:r>
            <a:endParaRPr sz="1200"/>
          </a:p>
          <a:p>
            <a:pPr indent="-304800" lvl="1" marL="914400" rtl="0">
              <a:spcBef>
                <a:spcPts val="0"/>
              </a:spcBef>
              <a:spcAft>
                <a:spcPts val="0"/>
              </a:spcAft>
              <a:buSzPts val="1200"/>
              <a:buChar char="○"/>
            </a:pPr>
            <a:r>
              <a:rPr lang="en-US" sz="1000">
                <a:solidFill>
                  <a:srgbClr val="242729"/>
                </a:solidFill>
                <a:highlight>
                  <a:srgbClr val="FFFFFF"/>
                </a:highlight>
              </a:rPr>
              <a:t>High cohesion is about making sure module doesn't do many things, it is meant to do only one particular thing</a:t>
            </a:r>
            <a:endParaRPr sz="1000">
              <a:solidFill>
                <a:srgbClr val="242729"/>
              </a:solidFill>
              <a:highlight>
                <a:srgbClr val="FFFFFF"/>
              </a:highlight>
            </a:endParaRPr>
          </a:p>
          <a:p>
            <a:pPr indent="-292100" lvl="1" marL="914400" rtl="0">
              <a:spcBef>
                <a:spcPts val="0"/>
              </a:spcBef>
              <a:spcAft>
                <a:spcPts val="0"/>
              </a:spcAft>
              <a:buClr>
                <a:srgbClr val="242729"/>
              </a:buClr>
              <a:buSzPts val="1000"/>
              <a:buChar char="○"/>
            </a:pPr>
            <a:r>
              <a:rPr lang="en-US" sz="1000">
                <a:solidFill>
                  <a:srgbClr val="242729"/>
                </a:solidFill>
                <a:highlight>
                  <a:srgbClr val="FFFFFF"/>
                </a:highlight>
              </a:rPr>
              <a:t>Low Cohesion is not depend on each other</a:t>
            </a:r>
            <a:endParaRPr sz="1200"/>
          </a:p>
        </p:txBody>
      </p:sp>
      <p:sp>
        <p:nvSpPr>
          <p:cNvPr id="176" name="Shape 176"/>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Font typeface="Arial"/>
              <a:buNone/>
            </a:pPr>
            <a:r>
              <a:t/>
            </a:r>
            <a:endParaRPr/>
          </a:p>
          <a:p>
            <a:pPr indent="0" lvl="1" marL="457200" rtl="0">
              <a:spcBef>
                <a:spcPts val="0"/>
              </a:spcBef>
              <a:spcAft>
                <a:spcPts val="0"/>
              </a:spcAft>
              <a:buClr>
                <a:srgbClr val="000000"/>
              </a:buClr>
              <a:buFont typeface="Arial"/>
              <a:buNone/>
            </a:pPr>
            <a:r>
              <a:t/>
            </a:r>
            <a:endParaRPr/>
          </a:p>
          <a:p>
            <a:pPr indent="0" lvl="2" marL="914400" rtl="0">
              <a:spcBef>
                <a:spcPts val="0"/>
              </a:spcBef>
              <a:spcAft>
                <a:spcPts val="0"/>
              </a:spcAft>
              <a:buClr>
                <a:srgbClr val="000000"/>
              </a:buClr>
              <a:buFont typeface="Arial"/>
              <a:buNone/>
            </a:pPr>
            <a:r>
              <a:t/>
            </a:r>
            <a:endParaRPr/>
          </a:p>
          <a:p>
            <a:pPr indent="0" lvl="3" marL="1371600" rtl="0">
              <a:spcBef>
                <a:spcPts val="0"/>
              </a:spcBef>
              <a:spcAft>
                <a:spcPts val="0"/>
              </a:spcAft>
              <a:buClr>
                <a:srgbClr val="000000"/>
              </a:buClr>
              <a:buFont typeface="Arial"/>
              <a:buNone/>
            </a:pPr>
            <a:r>
              <a:t/>
            </a:r>
            <a:endParaRPr/>
          </a:p>
          <a:p>
            <a:pPr indent="0" lvl="4" marL="1828800" rtl="0">
              <a:spcBef>
                <a:spcPts val="0"/>
              </a:spcBef>
              <a:spcAft>
                <a:spcPts val="0"/>
              </a:spcAft>
              <a:buClr>
                <a:srgbClr val="000000"/>
              </a:buClr>
              <a:buFont typeface="Arial"/>
              <a:buNone/>
            </a:pPr>
            <a:r>
              <a:t/>
            </a:r>
            <a:endParaRPr/>
          </a:p>
          <a:p>
            <a:pPr indent="0" lvl="5" marL="2286000" rtl="0">
              <a:spcBef>
                <a:spcPts val="0"/>
              </a:spcBef>
              <a:spcAft>
                <a:spcPts val="0"/>
              </a:spcAft>
              <a:buClr>
                <a:srgbClr val="000000"/>
              </a:buClr>
              <a:buFont typeface="Arial"/>
              <a:buNone/>
            </a:pPr>
            <a:r>
              <a:t/>
            </a:r>
            <a:endParaRPr/>
          </a:p>
          <a:p>
            <a:pPr indent="0" lvl="6" marL="2743200" rtl="0">
              <a:spcBef>
                <a:spcPts val="0"/>
              </a:spcBef>
              <a:spcAft>
                <a:spcPts val="0"/>
              </a:spcAft>
              <a:buClr>
                <a:srgbClr val="000000"/>
              </a:buClr>
              <a:buFont typeface="Arial"/>
              <a:buNone/>
            </a:pPr>
            <a:r>
              <a:t/>
            </a:r>
            <a:endParaRPr/>
          </a:p>
          <a:p>
            <a:pPr indent="0" lvl="7" marL="3200400" rtl="0">
              <a:spcBef>
                <a:spcPts val="0"/>
              </a:spcBef>
              <a:spcAft>
                <a:spcPts val="0"/>
              </a:spcAft>
              <a:buClr>
                <a:srgbClr val="000000"/>
              </a:buClr>
              <a:buFont typeface="Arial"/>
              <a:buNone/>
            </a:pPr>
            <a:r>
              <a:t/>
            </a:r>
            <a:endParaRPr/>
          </a:p>
          <a:p>
            <a:pPr indent="0" lvl="8" marL="3657600" rtl="0">
              <a:spcBef>
                <a:spcPts val="0"/>
              </a:spcBef>
              <a:spcAft>
                <a:spcPts val="0"/>
              </a:spcAft>
              <a:buClr>
                <a:srgbClr val="000000"/>
              </a:buClr>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Acrónimo de un conjunto de prácticas</a:t>
            </a:r>
            <a:endParaRPr/>
          </a:p>
        </p:txBody>
      </p:sp>
      <p:sp>
        <p:nvSpPr>
          <p:cNvPr id="183" name="Shape 183"/>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a:spcBef>
                <a:spcPts val="0"/>
              </a:spcBef>
              <a:spcAft>
                <a:spcPts val="0"/>
              </a:spcAft>
              <a:buClr>
                <a:srgbClr val="000000"/>
              </a:buClr>
              <a:buFont typeface="Arial"/>
              <a:buNone/>
            </a:pPr>
            <a:r>
              <a:t/>
            </a:r>
            <a:endParaRPr/>
          </a:p>
          <a:p>
            <a:pPr indent="0" lvl="1" marL="457200">
              <a:spcBef>
                <a:spcPts val="0"/>
              </a:spcBef>
              <a:spcAft>
                <a:spcPts val="0"/>
              </a:spcAft>
              <a:buClr>
                <a:srgbClr val="000000"/>
              </a:buClr>
              <a:buFont typeface="Arial"/>
              <a:buNone/>
            </a:pPr>
            <a:r>
              <a:t/>
            </a:r>
            <a:endParaRPr/>
          </a:p>
          <a:p>
            <a:pPr indent="0" lvl="2" marL="914400">
              <a:spcBef>
                <a:spcPts val="0"/>
              </a:spcBef>
              <a:spcAft>
                <a:spcPts val="0"/>
              </a:spcAft>
              <a:buClr>
                <a:srgbClr val="000000"/>
              </a:buClr>
              <a:buFont typeface="Arial"/>
              <a:buNone/>
            </a:pPr>
            <a:r>
              <a:t/>
            </a:r>
            <a:endParaRPr/>
          </a:p>
          <a:p>
            <a:pPr indent="0" lvl="3" marL="1371600">
              <a:spcBef>
                <a:spcPts val="0"/>
              </a:spcBef>
              <a:spcAft>
                <a:spcPts val="0"/>
              </a:spcAft>
              <a:buClr>
                <a:srgbClr val="000000"/>
              </a:buClr>
              <a:buFont typeface="Arial"/>
              <a:buNone/>
            </a:pPr>
            <a:r>
              <a:t/>
            </a:r>
            <a:endParaRPr/>
          </a:p>
          <a:p>
            <a:pPr indent="0" lvl="4" marL="1828800">
              <a:spcBef>
                <a:spcPts val="0"/>
              </a:spcBef>
              <a:spcAft>
                <a:spcPts val="0"/>
              </a:spcAft>
              <a:buClr>
                <a:srgbClr val="000000"/>
              </a:buClr>
              <a:buFont typeface="Arial"/>
              <a:buNone/>
            </a:pPr>
            <a:r>
              <a:t/>
            </a:r>
            <a:endParaRPr/>
          </a:p>
          <a:p>
            <a:pPr indent="0" lvl="5" marL="2286000">
              <a:spcBef>
                <a:spcPts val="0"/>
              </a:spcBef>
              <a:spcAft>
                <a:spcPts val="0"/>
              </a:spcAft>
              <a:buClr>
                <a:srgbClr val="000000"/>
              </a:buClr>
              <a:buFont typeface="Arial"/>
              <a:buNone/>
            </a:pPr>
            <a:r>
              <a:t/>
            </a:r>
            <a:endParaRPr/>
          </a:p>
          <a:p>
            <a:pPr indent="0" lvl="6" marL="2743200">
              <a:spcBef>
                <a:spcPts val="0"/>
              </a:spcBef>
              <a:spcAft>
                <a:spcPts val="0"/>
              </a:spcAft>
              <a:buClr>
                <a:srgbClr val="000000"/>
              </a:buClr>
              <a:buFont typeface="Arial"/>
              <a:buNone/>
            </a:pPr>
            <a:r>
              <a:t/>
            </a:r>
            <a:endParaRPr/>
          </a:p>
          <a:p>
            <a:pPr indent="0" lvl="7" marL="3200400">
              <a:spcBef>
                <a:spcPts val="0"/>
              </a:spcBef>
              <a:spcAft>
                <a:spcPts val="0"/>
              </a:spcAft>
              <a:buClr>
                <a:srgbClr val="000000"/>
              </a:buClr>
              <a:buFont typeface="Arial"/>
              <a:buNone/>
            </a:pPr>
            <a:r>
              <a:t/>
            </a:r>
            <a:endParaRPr/>
          </a:p>
          <a:p>
            <a:pPr indent="0" lvl="8" marL="3657600">
              <a:spcBef>
                <a:spcPts val="0"/>
              </a:spcBef>
              <a:spcAft>
                <a:spcPts val="0"/>
              </a:spcAft>
              <a:buClr>
                <a:srgbClr val="000000"/>
              </a:buClr>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0" name="Shape 190"/>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a:spcBef>
                <a:spcPts val="0"/>
              </a:spcBef>
              <a:spcAft>
                <a:spcPts val="0"/>
              </a:spcAft>
              <a:buClr>
                <a:srgbClr val="000000"/>
              </a:buClr>
              <a:buFont typeface="Arial"/>
              <a:buNone/>
            </a:pPr>
            <a:r>
              <a:t/>
            </a:r>
            <a:endParaRPr/>
          </a:p>
          <a:p>
            <a:pPr indent="0" lvl="1" marL="457200">
              <a:spcBef>
                <a:spcPts val="0"/>
              </a:spcBef>
              <a:spcAft>
                <a:spcPts val="0"/>
              </a:spcAft>
              <a:buClr>
                <a:srgbClr val="000000"/>
              </a:buClr>
              <a:buFont typeface="Arial"/>
              <a:buNone/>
            </a:pPr>
            <a:r>
              <a:t/>
            </a:r>
            <a:endParaRPr/>
          </a:p>
          <a:p>
            <a:pPr indent="0" lvl="2" marL="914400">
              <a:spcBef>
                <a:spcPts val="0"/>
              </a:spcBef>
              <a:spcAft>
                <a:spcPts val="0"/>
              </a:spcAft>
              <a:buClr>
                <a:srgbClr val="000000"/>
              </a:buClr>
              <a:buFont typeface="Arial"/>
              <a:buNone/>
            </a:pPr>
            <a:r>
              <a:t/>
            </a:r>
            <a:endParaRPr/>
          </a:p>
          <a:p>
            <a:pPr indent="0" lvl="3" marL="1371600">
              <a:spcBef>
                <a:spcPts val="0"/>
              </a:spcBef>
              <a:spcAft>
                <a:spcPts val="0"/>
              </a:spcAft>
              <a:buClr>
                <a:srgbClr val="000000"/>
              </a:buClr>
              <a:buFont typeface="Arial"/>
              <a:buNone/>
            </a:pPr>
            <a:r>
              <a:t/>
            </a:r>
            <a:endParaRPr/>
          </a:p>
          <a:p>
            <a:pPr indent="0" lvl="4" marL="1828800">
              <a:spcBef>
                <a:spcPts val="0"/>
              </a:spcBef>
              <a:spcAft>
                <a:spcPts val="0"/>
              </a:spcAft>
              <a:buClr>
                <a:srgbClr val="000000"/>
              </a:buClr>
              <a:buFont typeface="Arial"/>
              <a:buNone/>
            </a:pPr>
            <a:r>
              <a:t/>
            </a:r>
            <a:endParaRPr/>
          </a:p>
          <a:p>
            <a:pPr indent="0" lvl="5" marL="2286000">
              <a:spcBef>
                <a:spcPts val="0"/>
              </a:spcBef>
              <a:spcAft>
                <a:spcPts val="0"/>
              </a:spcAft>
              <a:buClr>
                <a:srgbClr val="000000"/>
              </a:buClr>
              <a:buFont typeface="Arial"/>
              <a:buNone/>
            </a:pPr>
            <a:r>
              <a:t/>
            </a:r>
            <a:endParaRPr/>
          </a:p>
          <a:p>
            <a:pPr indent="0" lvl="6" marL="2743200">
              <a:spcBef>
                <a:spcPts val="0"/>
              </a:spcBef>
              <a:spcAft>
                <a:spcPts val="0"/>
              </a:spcAft>
              <a:buClr>
                <a:srgbClr val="000000"/>
              </a:buClr>
              <a:buFont typeface="Arial"/>
              <a:buNone/>
            </a:pPr>
            <a:r>
              <a:t/>
            </a:r>
            <a:endParaRPr/>
          </a:p>
          <a:p>
            <a:pPr indent="0" lvl="7" marL="3200400">
              <a:spcBef>
                <a:spcPts val="0"/>
              </a:spcBef>
              <a:spcAft>
                <a:spcPts val="0"/>
              </a:spcAft>
              <a:buClr>
                <a:srgbClr val="000000"/>
              </a:buClr>
              <a:buFont typeface="Arial"/>
              <a:buNone/>
            </a:pPr>
            <a:r>
              <a:t/>
            </a:r>
            <a:endParaRPr/>
          </a:p>
          <a:p>
            <a:pPr indent="0" lvl="8" marL="3657600">
              <a:spcBef>
                <a:spcPts val="0"/>
              </a:spcBef>
              <a:spcAft>
                <a:spcPts val="0"/>
              </a:spcAft>
              <a:buClr>
                <a:srgbClr val="000000"/>
              </a:buClr>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1600"/>
              </a:spcAft>
              <a:buClr>
                <a:schemeClr val="dk1"/>
              </a:buClr>
              <a:buSzPts val="1100"/>
              <a:buFont typeface="Arial"/>
              <a:buNone/>
            </a:pPr>
            <a:r>
              <a:rPr lang="en-US" sz="1000">
                <a:solidFill>
                  <a:schemeClr val="dk1"/>
                </a:solidFill>
                <a:latin typeface="Proxima Nova"/>
                <a:ea typeface="Proxima Nova"/>
                <a:cs typeface="Proxima Nova"/>
                <a:sym typeface="Proxima Nova"/>
              </a:rPr>
              <a:t>lynchpin: eje</a:t>
            </a:r>
            <a:endParaRPr sz="1000"/>
          </a:p>
        </p:txBody>
      </p:sp>
      <p:sp>
        <p:nvSpPr>
          <p:cNvPr id="197" name="Shape 197"/>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a:spcBef>
                <a:spcPts val="0"/>
              </a:spcBef>
              <a:spcAft>
                <a:spcPts val="0"/>
              </a:spcAft>
              <a:buClr>
                <a:srgbClr val="000000"/>
              </a:buClr>
              <a:buFont typeface="Arial"/>
              <a:buNone/>
            </a:pPr>
            <a:r>
              <a:t/>
            </a:r>
            <a:endParaRPr/>
          </a:p>
          <a:p>
            <a:pPr indent="0" lvl="1" marL="457200">
              <a:spcBef>
                <a:spcPts val="0"/>
              </a:spcBef>
              <a:spcAft>
                <a:spcPts val="0"/>
              </a:spcAft>
              <a:buClr>
                <a:srgbClr val="000000"/>
              </a:buClr>
              <a:buFont typeface="Arial"/>
              <a:buNone/>
            </a:pPr>
            <a:r>
              <a:t/>
            </a:r>
            <a:endParaRPr/>
          </a:p>
          <a:p>
            <a:pPr indent="0" lvl="2" marL="914400">
              <a:spcBef>
                <a:spcPts val="0"/>
              </a:spcBef>
              <a:spcAft>
                <a:spcPts val="0"/>
              </a:spcAft>
              <a:buClr>
                <a:srgbClr val="000000"/>
              </a:buClr>
              <a:buFont typeface="Arial"/>
              <a:buNone/>
            </a:pPr>
            <a:r>
              <a:t/>
            </a:r>
            <a:endParaRPr/>
          </a:p>
          <a:p>
            <a:pPr indent="0" lvl="3" marL="1371600">
              <a:spcBef>
                <a:spcPts val="0"/>
              </a:spcBef>
              <a:spcAft>
                <a:spcPts val="0"/>
              </a:spcAft>
              <a:buClr>
                <a:srgbClr val="000000"/>
              </a:buClr>
              <a:buFont typeface="Arial"/>
              <a:buNone/>
            </a:pPr>
            <a:r>
              <a:t/>
            </a:r>
            <a:endParaRPr/>
          </a:p>
          <a:p>
            <a:pPr indent="0" lvl="4" marL="1828800">
              <a:spcBef>
                <a:spcPts val="0"/>
              </a:spcBef>
              <a:spcAft>
                <a:spcPts val="0"/>
              </a:spcAft>
              <a:buClr>
                <a:srgbClr val="000000"/>
              </a:buClr>
              <a:buFont typeface="Arial"/>
              <a:buNone/>
            </a:pPr>
            <a:r>
              <a:t/>
            </a:r>
            <a:endParaRPr/>
          </a:p>
          <a:p>
            <a:pPr indent="0" lvl="5" marL="2286000">
              <a:spcBef>
                <a:spcPts val="0"/>
              </a:spcBef>
              <a:spcAft>
                <a:spcPts val="0"/>
              </a:spcAft>
              <a:buClr>
                <a:srgbClr val="000000"/>
              </a:buClr>
              <a:buFont typeface="Arial"/>
              <a:buNone/>
            </a:pPr>
            <a:r>
              <a:t/>
            </a:r>
            <a:endParaRPr/>
          </a:p>
          <a:p>
            <a:pPr indent="0" lvl="6" marL="2743200">
              <a:spcBef>
                <a:spcPts val="0"/>
              </a:spcBef>
              <a:spcAft>
                <a:spcPts val="0"/>
              </a:spcAft>
              <a:buClr>
                <a:srgbClr val="000000"/>
              </a:buClr>
              <a:buFont typeface="Arial"/>
              <a:buNone/>
            </a:pPr>
            <a:r>
              <a:t/>
            </a:r>
            <a:endParaRPr/>
          </a:p>
          <a:p>
            <a:pPr indent="0" lvl="7" marL="3200400">
              <a:spcBef>
                <a:spcPts val="0"/>
              </a:spcBef>
              <a:spcAft>
                <a:spcPts val="0"/>
              </a:spcAft>
              <a:buClr>
                <a:srgbClr val="000000"/>
              </a:buClr>
              <a:buFont typeface="Arial"/>
              <a:buNone/>
            </a:pPr>
            <a:r>
              <a:t/>
            </a:r>
            <a:endParaRPr/>
          </a:p>
          <a:p>
            <a:pPr indent="0" lvl="8" marL="3657600">
              <a:spcBef>
                <a:spcPts val="0"/>
              </a:spcBef>
              <a:spcAft>
                <a:spcPts val="0"/>
              </a:spcAft>
              <a:buClr>
                <a:srgbClr val="000000"/>
              </a:buClr>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Data access object</a:t>
            </a:r>
            <a:endParaRPr/>
          </a:p>
        </p:txBody>
      </p:sp>
      <p:sp>
        <p:nvSpPr>
          <p:cNvPr id="204" name="Shape 204"/>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a:spcBef>
                <a:spcPts val="0"/>
              </a:spcBef>
              <a:spcAft>
                <a:spcPts val="0"/>
              </a:spcAft>
              <a:buClr>
                <a:srgbClr val="000000"/>
              </a:buClr>
              <a:buFont typeface="Arial"/>
              <a:buNone/>
            </a:pPr>
            <a:r>
              <a:t/>
            </a:r>
            <a:endParaRPr/>
          </a:p>
          <a:p>
            <a:pPr indent="0" lvl="1" marL="457200">
              <a:spcBef>
                <a:spcPts val="0"/>
              </a:spcBef>
              <a:spcAft>
                <a:spcPts val="0"/>
              </a:spcAft>
              <a:buClr>
                <a:srgbClr val="000000"/>
              </a:buClr>
              <a:buFont typeface="Arial"/>
              <a:buNone/>
            </a:pPr>
            <a:r>
              <a:t/>
            </a:r>
            <a:endParaRPr/>
          </a:p>
          <a:p>
            <a:pPr indent="0" lvl="2" marL="914400">
              <a:spcBef>
                <a:spcPts val="0"/>
              </a:spcBef>
              <a:spcAft>
                <a:spcPts val="0"/>
              </a:spcAft>
              <a:buClr>
                <a:srgbClr val="000000"/>
              </a:buClr>
              <a:buFont typeface="Arial"/>
              <a:buNone/>
            </a:pPr>
            <a:r>
              <a:t/>
            </a:r>
            <a:endParaRPr/>
          </a:p>
          <a:p>
            <a:pPr indent="0" lvl="3" marL="1371600">
              <a:spcBef>
                <a:spcPts val="0"/>
              </a:spcBef>
              <a:spcAft>
                <a:spcPts val="0"/>
              </a:spcAft>
              <a:buClr>
                <a:srgbClr val="000000"/>
              </a:buClr>
              <a:buFont typeface="Arial"/>
              <a:buNone/>
            </a:pPr>
            <a:r>
              <a:t/>
            </a:r>
            <a:endParaRPr/>
          </a:p>
          <a:p>
            <a:pPr indent="0" lvl="4" marL="1828800">
              <a:spcBef>
                <a:spcPts val="0"/>
              </a:spcBef>
              <a:spcAft>
                <a:spcPts val="0"/>
              </a:spcAft>
              <a:buClr>
                <a:srgbClr val="000000"/>
              </a:buClr>
              <a:buFont typeface="Arial"/>
              <a:buNone/>
            </a:pPr>
            <a:r>
              <a:t/>
            </a:r>
            <a:endParaRPr/>
          </a:p>
          <a:p>
            <a:pPr indent="0" lvl="5" marL="2286000">
              <a:spcBef>
                <a:spcPts val="0"/>
              </a:spcBef>
              <a:spcAft>
                <a:spcPts val="0"/>
              </a:spcAft>
              <a:buClr>
                <a:srgbClr val="000000"/>
              </a:buClr>
              <a:buFont typeface="Arial"/>
              <a:buNone/>
            </a:pPr>
            <a:r>
              <a:t/>
            </a:r>
            <a:endParaRPr/>
          </a:p>
          <a:p>
            <a:pPr indent="0" lvl="6" marL="2743200">
              <a:spcBef>
                <a:spcPts val="0"/>
              </a:spcBef>
              <a:spcAft>
                <a:spcPts val="0"/>
              </a:spcAft>
              <a:buClr>
                <a:srgbClr val="000000"/>
              </a:buClr>
              <a:buFont typeface="Arial"/>
              <a:buNone/>
            </a:pPr>
            <a:r>
              <a:t/>
            </a:r>
            <a:endParaRPr/>
          </a:p>
          <a:p>
            <a:pPr indent="0" lvl="7" marL="3200400">
              <a:spcBef>
                <a:spcPts val="0"/>
              </a:spcBef>
              <a:spcAft>
                <a:spcPts val="0"/>
              </a:spcAft>
              <a:buClr>
                <a:srgbClr val="000000"/>
              </a:buClr>
              <a:buFont typeface="Arial"/>
              <a:buNone/>
            </a:pPr>
            <a:r>
              <a:t/>
            </a:r>
            <a:endParaRPr/>
          </a:p>
          <a:p>
            <a:pPr indent="0" lvl="8" marL="3657600">
              <a:spcBef>
                <a:spcPts val="0"/>
              </a:spcBef>
              <a:spcAft>
                <a:spcPts val="0"/>
              </a:spcAft>
              <a:buClr>
                <a:srgbClr val="000000"/>
              </a:buClr>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US" sz="1200">
                <a:solidFill>
                  <a:schemeClr val="dk1"/>
                </a:solidFill>
              </a:rPr>
              <a:t>Don't forget to explain change classes (A can be changed by B without break nothing)</a:t>
            </a:r>
            <a:br>
              <a:rPr lang="en-US" sz="1200"/>
            </a:br>
            <a:r>
              <a:rPr lang="en-US" sz="1200"/>
              <a:t>Contracts: </a:t>
            </a:r>
            <a:r>
              <a:rPr lang="en-US" sz="1200" u="sng">
                <a:solidFill>
                  <a:schemeClr val="hlink"/>
                </a:solidFill>
                <a:hlinkClick r:id="rId2"/>
              </a:rPr>
              <a:t>https://msdn.microsoft.com/en-us/library/system.diagnostics.contracts.contract(v=vs.110).aspx</a:t>
            </a:r>
            <a:endParaRPr sz="1200"/>
          </a:p>
          <a:p>
            <a:pPr indent="0" lvl="0" marL="0" rtl="0">
              <a:lnSpc>
                <a:spcPct val="115000"/>
              </a:lnSpc>
              <a:spcBef>
                <a:spcPts val="1600"/>
              </a:spcBef>
              <a:spcAft>
                <a:spcPts val="0"/>
              </a:spcAft>
              <a:buClr>
                <a:schemeClr val="dk1"/>
              </a:buClr>
              <a:buSzPts val="1100"/>
              <a:buFont typeface="Arial"/>
              <a:buNone/>
            </a:pPr>
            <a:r>
              <a:rPr lang="en-US" sz="1200"/>
              <a:t>Warning Invariance</a:t>
            </a:r>
            <a:endParaRPr sz="1200"/>
          </a:p>
          <a:p>
            <a:pPr indent="0" lvl="0" marL="0" rtl="0">
              <a:lnSpc>
                <a:spcPct val="115000"/>
              </a:lnSpc>
              <a:spcBef>
                <a:spcPts val="1600"/>
              </a:spcBef>
              <a:spcAft>
                <a:spcPts val="0"/>
              </a:spcAft>
              <a:buClr>
                <a:schemeClr val="dk1"/>
              </a:buClr>
              <a:buSzPts val="1100"/>
              <a:buFont typeface="Arial"/>
              <a:buNone/>
            </a:pPr>
            <a:r>
              <a:rPr b="1" lang="en-US" sz="1150">
                <a:solidFill>
                  <a:srgbClr val="242729"/>
                </a:solidFill>
                <a:highlight>
                  <a:srgbClr val="FFFFFF"/>
                </a:highlight>
              </a:rPr>
              <a:t>Invariant: </a:t>
            </a:r>
            <a:r>
              <a:rPr lang="en-US" sz="1150">
                <a:solidFill>
                  <a:srgbClr val="242729"/>
                </a:solidFill>
                <a:highlight>
                  <a:srgbClr val="FFFFFF"/>
                </a:highlight>
              </a:rPr>
              <a:t>is a set of assertions that must always hold true during the life of an object for the program to be valid. It should hold true from the end of the constructor to the start of the destructor whenever the object is not currently executing a method that changes its state.</a:t>
            </a:r>
            <a:endParaRPr sz="1200"/>
          </a:p>
          <a:p>
            <a:pPr indent="0" lvl="0" marL="0" rtl="0">
              <a:lnSpc>
                <a:spcPct val="115000"/>
              </a:lnSpc>
              <a:spcBef>
                <a:spcPts val="1600"/>
              </a:spcBef>
              <a:spcAft>
                <a:spcPts val="1600"/>
              </a:spcAft>
              <a:buClr>
                <a:schemeClr val="dk1"/>
              </a:buClr>
              <a:buSzPts val="1100"/>
              <a:buFont typeface="Arial"/>
              <a:buNone/>
            </a:pPr>
            <a:r>
              <a:t/>
            </a:r>
            <a:endParaRPr sz="1200"/>
          </a:p>
        </p:txBody>
      </p:sp>
      <p:sp>
        <p:nvSpPr>
          <p:cNvPr id="211" name="Shape 211"/>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a:spcBef>
                <a:spcPts val="0"/>
              </a:spcBef>
              <a:spcAft>
                <a:spcPts val="0"/>
              </a:spcAft>
              <a:buClr>
                <a:srgbClr val="000000"/>
              </a:buClr>
              <a:buFont typeface="Arial"/>
              <a:buNone/>
            </a:pPr>
            <a:r>
              <a:t/>
            </a:r>
            <a:endParaRPr/>
          </a:p>
          <a:p>
            <a:pPr indent="0" lvl="1" marL="457200">
              <a:spcBef>
                <a:spcPts val="0"/>
              </a:spcBef>
              <a:spcAft>
                <a:spcPts val="0"/>
              </a:spcAft>
              <a:buClr>
                <a:srgbClr val="000000"/>
              </a:buClr>
              <a:buFont typeface="Arial"/>
              <a:buNone/>
            </a:pPr>
            <a:r>
              <a:t/>
            </a:r>
            <a:endParaRPr/>
          </a:p>
          <a:p>
            <a:pPr indent="0" lvl="2" marL="914400">
              <a:spcBef>
                <a:spcPts val="0"/>
              </a:spcBef>
              <a:spcAft>
                <a:spcPts val="0"/>
              </a:spcAft>
              <a:buClr>
                <a:srgbClr val="000000"/>
              </a:buClr>
              <a:buFont typeface="Arial"/>
              <a:buNone/>
            </a:pPr>
            <a:r>
              <a:t/>
            </a:r>
            <a:endParaRPr/>
          </a:p>
          <a:p>
            <a:pPr indent="0" lvl="3" marL="1371600">
              <a:spcBef>
                <a:spcPts val="0"/>
              </a:spcBef>
              <a:spcAft>
                <a:spcPts val="0"/>
              </a:spcAft>
              <a:buClr>
                <a:srgbClr val="000000"/>
              </a:buClr>
              <a:buFont typeface="Arial"/>
              <a:buNone/>
            </a:pPr>
            <a:r>
              <a:t/>
            </a:r>
            <a:endParaRPr/>
          </a:p>
          <a:p>
            <a:pPr indent="0" lvl="4" marL="1828800">
              <a:spcBef>
                <a:spcPts val="0"/>
              </a:spcBef>
              <a:spcAft>
                <a:spcPts val="0"/>
              </a:spcAft>
              <a:buClr>
                <a:srgbClr val="000000"/>
              </a:buClr>
              <a:buFont typeface="Arial"/>
              <a:buNone/>
            </a:pPr>
            <a:r>
              <a:t/>
            </a:r>
            <a:endParaRPr/>
          </a:p>
          <a:p>
            <a:pPr indent="0" lvl="5" marL="2286000">
              <a:spcBef>
                <a:spcPts val="0"/>
              </a:spcBef>
              <a:spcAft>
                <a:spcPts val="0"/>
              </a:spcAft>
              <a:buClr>
                <a:srgbClr val="000000"/>
              </a:buClr>
              <a:buFont typeface="Arial"/>
              <a:buNone/>
            </a:pPr>
            <a:r>
              <a:t/>
            </a:r>
            <a:endParaRPr/>
          </a:p>
          <a:p>
            <a:pPr indent="0" lvl="6" marL="2743200">
              <a:spcBef>
                <a:spcPts val="0"/>
              </a:spcBef>
              <a:spcAft>
                <a:spcPts val="0"/>
              </a:spcAft>
              <a:buClr>
                <a:srgbClr val="000000"/>
              </a:buClr>
              <a:buFont typeface="Arial"/>
              <a:buNone/>
            </a:pPr>
            <a:r>
              <a:t/>
            </a:r>
            <a:endParaRPr/>
          </a:p>
          <a:p>
            <a:pPr indent="0" lvl="7" marL="3200400">
              <a:spcBef>
                <a:spcPts val="0"/>
              </a:spcBef>
              <a:spcAft>
                <a:spcPts val="0"/>
              </a:spcAft>
              <a:buClr>
                <a:srgbClr val="000000"/>
              </a:buClr>
              <a:buFont typeface="Arial"/>
              <a:buNone/>
            </a:pPr>
            <a:r>
              <a:t/>
            </a:r>
            <a:endParaRPr/>
          </a:p>
          <a:p>
            <a:pPr indent="0" lvl="8" marL="3657600">
              <a:spcBef>
                <a:spcPts val="0"/>
              </a:spcBef>
              <a:spcAft>
                <a:spcPts val="0"/>
              </a:spcAft>
              <a:buClr>
                <a:srgbClr val="000000"/>
              </a:buClr>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US" sz="1200"/>
              <a:t>Contracts: </a:t>
            </a:r>
            <a:r>
              <a:rPr lang="en-US" sz="1200" u="sng">
                <a:solidFill>
                  <a:schemeClr val="hlink"/>
                </a:solidFill>
                <a:hlinkClick r:id="rId2"/>
              </a:rPr>
              <a:t>https://msdn.microsoft.com/en-us/library/system.diagnostics.contracts.contract(v=vs.110).aspx</a:t>
            </a:r>
            <a:endParaRPr sz="1200"/>
          </a:p>
          <a:p>
            <a:pPr indent="0" lvl="0" marL="0" rtl="0">
              <a:lnSpc>
                <a:spcPct val="115000"/>
              </a:lnSpc>
              <a:spcBef>
                <a:spcPts val="1600"/>
              </a:spcBef>
              <a:spcAft>
                <a:spcPts val="0"/>
              </a:spcAft>
              <a:buClr>
                <a:schemeClr val="dk1"/>
              </a:buClr>
              <a:buSzPts val="1100"/>
              <a:buFont typeface="Arial"/>
              <a:buNone/>
            </a:pPr>
            <a:r>
              <a:rPr lang="en-US" sz="1200"/>
              <a:t>Warning Invariance</a:t>
            </a:r>
            <a:endParaRPr sz="1200"/>
          </a:p>
          <a:p>
            <a:pPr indent="0" lvl="0" marL="0" rtl="0">
              <a:lnSpc>
                <a:spcPct val="115000"/>
              </a:lnSpc>
              <a:spcBef>
                <a:spcPts val="1600"/>
              </a:spcBef>
              <a:spcAft>
                <a:spcPts val="0"/>
              </a:spcAft>
              <a:buClr>
                <a:schemeClr val="dk1"/>
              </a:buClr>
              <a:buSzPts val="1100"/>
              <a:buFont typeface="Arial"/>
              <a:buNone/>
            </a:pPr>
            <a:r>
              <a:rPr b="1" lang="en-US" sz="1150">
                <a:solidFill>
                  <a:srgbClr val="242729"/>
                </a:solidFill>
                <a:highlight>
                  <a:srgbClr val="FFFFFF"/>
                </a:highlight>
              </a:rPr>
              <a:t>Invariant: </a:t>
            </a:r>
            <a:r>
              <a:rPr lang="en-US" sz="1150">
                <a:solidFill>
                  <a:srgbClr val="242729"/>
                </a:solidFill>
                <a:highlight>
                  <a:srgbClr val="FFFFFF"/>
                </a:highlight>
              </a:rPr>
              <a:t>is a set of assertions that must always hold true during the life of an object for the program to be valid. It should hold true from the end of the constructor to the start of the destructor whenever the object is not currently executing a method that changes its state.</a:t>
            </a:r>
            <a:endParaRPr sz="1200"/>
          </a:p>
          <a:p>
            <a:pPr indent="0" lvl="0" marL="0" rtl="0">
              <a:lnSpc>
                <a:spcPct val="115000"/>
              </a:lnSpc>
              <a:spcBef>
                <a:spcPts val="1600"/>
              </a:spcBef>
              <a:spcAft>
                <a:spcPts val="1600"/>
              </a:spcAft>
              <a:buClr>
                <a:schemeClr val="dk1"/>
              </a:buClr>
              <a:buSzPts val="1100"/>
              <a:buFont typeface="Arial"/>
              <a:buNone/>
            </a:pPr>
            <a:r>
              <a:t/>
            </a:r>
            <a:endParaRPr sz="1200"/>
          </a:p>
        </p:txBody>
      </p:sp>
      <p:sp>
        <p:nvSpPr>
          <p:cNvPr id="219" name="Shape 219"/>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Font typeface="Arial"/>
              <a:buNone/>
            </a:pPr>
            <a:r>
              <a:t/>
            </a:r>
            <a:endParaRPr/>
          </a:p>
          <a:p>
            <a:pPr indent="0" lvl="1" marL="457200" rtl="0">
              <a:spcBef>
                <a:spcPts val="0"/>
              </a:spcBef>
              <a:spcAft>
                <a:spcPts val="0"/>
              </a:spcAft>
              <a:buClr>
                <a:srgbClr val="000000"/>
              </a:buClr>
              <a:buFont typeface="Arial"/>
              <a:buNone/>
            </a:pPr>
            <a:r>
              <a:t/>
            </a:r>
            <a:endParaRPr/>
          </a:p>
          <a:p>
            <a:pPr indent="0" lvl="2" marL="914400" rtl="0">
              <a:spcBef>
                <a:spcPts val="0"/>
              </a:spcBef>
              <a:spcAft>
                <a:spcPts val="0"/>
              </a:spcAft>
              <a:buClr>
                <a:srgbClr val="000000"/>
              </a:buClr>
              <a:buFont typeface="Arial"/>
              <a:buNone/>
            </a:pPr>
            <a:r>
              <a:t/>
            </a:r>
            <a:endParaRPr/>
          </a:p>
          <a:p>
            <a:pPr indent="0" lvl="3" marL="1371600" rtl="0">
              <a:spcBef>
                <a:spcPts val="0"/>
              </a:spcBef>
              <a:spcAft>
                <a:spcPts val="0"/>
              </a:spcAft>
              <a:buClr>
                <a:srgbClr val="000000"/>
              </a:buClr>
              <a:buFont typeface="Arial"/>
              <a:buNone/>
            </a:pPr>
            <a:r>
              <a:t/>
            </a:r>
            <a:endParaRPr/>
          </a:p>
          <a:p>
            <a:pPr indent="0" lvl="4" marL="1828800" rtl="0">
              <a:spcBef>
                <a:spcPts val="0"/>
              </a:spcBef>
              <a:spcAft>
                <a:spcPts val="0"/>
              </a:spcAft>
              <a:buClr>
                <a:srgbClr val="000000"/>
              </a:buClr>
              <a:buFont typeface="Arial"/>
              <a:buNone/>
            </a:pPr>
            <a:r>
              <a:t/>
            </a:r>
            <a:endParaRPr/>
          </a:p>
          <a:p>
            <a:pPr indent="0" lvl="5" marL="2286000" rtl="0">
              <a:spcBef>
                <a:spcPts val="0"/>
              </a:spcBef>
              <a:spcAft>
                <a:spcPts val="0"/>
              </a:spcAft>
              <a:buClr>
                <a:srgbClr val="000000"/>
              </a:buClr>
              <a:buFont typeface="Arial"/>
              <a:buNone/>
            </a:pPr>
            <a:r>
              <a:t/>
            </a:r>
            <a:endParaRPr/>
          </a:p>
          <a:p>
            <a:pPr indent="0" lvl="6" marL="2743200" rtl="0">
              <a:spcBef>
                <a:spcPts val="0"/>
              </a:spcBef>
              <a:spcAft>
                <a:spcPts val="0"/>
              </a:spcAft>
              <a:buClr>
                <a:srgbClr val="000000"/>
              </a:buClr>
              <a:buFont typeface="Arial"/>
              <a:buNone/>
            </a:pPr>
            <a:r>
              <a:t/>
            </a:r>
            <a:endParaRPr/>
          </a:p>
          <a:p>
            <a:pPr indent="0" lvl="7" marL="3200400" rtl="0">
              <a:spcBef>
                <a:spcPts val="0"/>
              </a:spcBef>
              <a:spcAft>
                <a:spcPts val="0"/>
              </a:spcAft>
              <a:buClr>
                <a:srgbClr val="000000"/>
              </a:buClr>
              <a:buFont typeface="Arial"/>
              <a:buNone/>
            </a:pPr>
            <a:r>
              <a:t/>
            </a:r>
            <a:endParaRPr/>
          </a:p>
          <a:p>
            <a:pPr indent="0" lvl="8" marL="3657600" rtl="0">
              <a:spcBef>
                <a:spcPts val="0"/>
              </a:spcBef>
              <a:spcAft>
                <a:spcPts val="0"/>
              </a:spcAft>
              <a:buClr>
                <a:srgbClr val="000000"/>
              </a:buClr>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a:spcBef>
                <a:spcPts val="0"/>
              </a:spcBef>
              <a:spcAft>
                <a:spcPts val="0"/>
              </a:spcAft>
              <a:buClr>
                <a:srgbClr val="000000"/>
              </a:buClr>
              <a:buFont typeface="Arial"/>
              <a:buNone/>
            </a:pPr>
            <a:r>
              <a:t/>
            </a:r>
            <a:endParaRPr/>
          </a:p>
          <a:p>
            <a:pPr indent="0" lvl="1" marL="457200">
              <a:spcBef>
                <a:spcPts val="0"/>
              </a:spcBef>
              <a:spcAft>
                <a:spcPts val="0"/>
              </a:spcAft>
              <a:buClr>
                <a:srgbClr val="000000"/>
              </a:buClr>
              <a:buFont typeface="Arial"/>
              <a:buNone/>
            </a:pPr>
            <a:r>
              <a:t/>
            </a:r>
            <a:endParaRPr/>
          </a:p>
          <a:p>
            <a:pPr indent="0" lvl="2" marL="914400">
              <a:spcBef>
                <a:spcPts val="0"/>
              </a:spcBef>
              <a:spcAft>
                <a:spcPts val="0"/>
              </a:spcAft>
              <a:buClr>
                <a:srgbClr val="000000"/>
              </a:buClr>
              <a:buFont typeface="Arial"/>
              <a:buNone/>
            </a:pPr>
            <a:r>
              <a:t/>
            </a:r>
            <a:endParaRPr/>
          </a:p>
          <a:p>
            <a:pPr indent="0" lvl="3" marL="1371600">
              <a:spcBef>
                <a:spcPts val="0"/>
              </a:spcBef>
              <a:spcAft>
                <a:spcPts val="0"/>
              </a:spcAft>
              <a:buClr>
                <a:srgbClr val="000000"/>
              </a:buClr>
              <a:buFont typeface="Arial"/>
              <a:buNone/>
            </a:pPr>
            <a:r>
              <a:t/>
            </a:r>
            <a:endParaRPr/>
          </a:p>
          <a:p>
            <a:pPr indent="0" lvl="4" marL="1828800">
              <a:spcBef>
                <a:spcPts val="0"/>
              </a:spcBef>
              <a:spcAft>
                <a:spcPts val="0"/>
              </a:spcAft>
              <a:buClr>
                <a:srgbClr val="000000"/>
              </a:buClr>
              <a:buFont typeface="Arial"/>
              <a:buNone/>
            </a:pPr>
            <a:r>
              <a:t/>
            </a:r>
            <a:endParaRPr/>
          </a:p>
          <a:p>
            <a:pPr indent="0" lvl="5" marL="2286000">
              <a:spcBef>
                <a:spcPts val="0"/>
              </a:spcBef>
              <a:spcAft>
                <a:spcPts val="0"/>
              </a:spcAft>
              <a:buClr>
                <a:srgbClr val="000000"/>
              </a:buClr>
              <a:buFont typeface="Arial"/>
              <a:buNone/>
            </a:pPr>
            <a:r>
              <a:t/>
            </a:r>
            <a:endParaRPr/>
          </a:p>
          <a:p>
            <a:pPr indent="0" lvl="6" marL="2743200">
              <a:spcBef>
                <a:spcPts val="0"/>
              </a:spcBef>
              <a:spcAft>
                <a:spcPts val="0"/>
              </a:spcAft>
              <a:buClr>
                <a:srgbClr val="000000"/>
              </a:buClr>
              <a:buFont typeface="Arial"/>
              <a:buNone/>
            </a:pPr>
            <a:r>
              <a:t/>
            </a:r>
            <a:endParaRPr/>
          </a:p>
          <a:p>
            <a:pPr indent="0" lvl="7" marL="3200400">
              <a:spcBef>
                <a:spcPts val="0"/>
              </a:spcBef>
              <a:spcAft>
                <a:spcPts val="0"/>
              </a:spcAft>
              <a:buClr>
                <a:srgbClr val="000000"/>
              </a:buClr>
              <a:buFont typeface="Arial"/>
              <a:buNone/>
            </a:pPr>
            <a:r>
              <a:t/>
            </a:r>
            <a:endParaRPr/>
          </a:p>
          <a:p>
            <a:pPr indent="0" lvl="8" marL="3657600">
              <a:spcBef>
                <a:spcPts val="0"/>
              </a:spcBef>
              <a:spcAft>
                <a:spcPts val="0"/>
              </a:spcAft>
              <a:buClr>
                <a:srgbClr val="000000"/>
              </a:buClr>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Poor man dependency injection</a:t>
            </a:r>
            <a:endParaRPr/>
          </a:p>
          <a:p>
            <a:pPr indent="0" lvl="0" marL="0">
              <a:spcBef>
                <a:spcPts val="0"/>
              </a:spcBef>
              <a:spcAft>
                <a:spcPts val="0"/>
              </a:spcAft>
              <a:buNone/>
            </a:pPr>
            <a:r>
              <a:rPr lang="en-US"/>
              <a:t>IoC</a:t>
            </a:r>
            <a:endParaRPr/>
          </a:p>
        </p:txBody>
      </p:sp>
      <p:sp>
        <p:nvSpPr>
          <p:cNvPr id="233" name="Shape 233"/>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a:spcBef>
                <a:spcPts val="0"/>
              </a:spcBef>
              <a:spcAft>
                <a:spcPts val="0"/>
              </a:spcAft>
              <a:buClr>
                <a:srgbClr val="000000"/>
              </a:buClr>
              <a:buFont typeface="Arial"/>
              <a:buNone/>
            </a:pPr>
            <a:r>
              <a:t/>
            </a:r>
            <a:endParaRPr/>
          </a:p>
          <a:p>
            <a:pPr indent="0" lvl="1" marL="457200">
              <a:spcBef>
                <a:spcPts val="0"/>
              </a:spcBef>
              <a:spcAft>
                <a:spcPts val="0"/>
              </a:spcAft>
              <a:buClr>
                <a:srgbClr val="000000"/>
              </a:buClr>
              <a:buFont typeface="Arial"/>
              <a:buNone/>
            </a:pPr>
            <a:r>
              <a:t/>
            </a:r>
            <a:endParaRPr/>
          </a:p>
          <a:p>
            <a:pPr indent="0" lvl="2" marL="914400">
              <a:spcBef>
                <a:spcPts val="0"/>
              </a:spcBef>
              <a:spcAft>
                <a:spcPts val="0"/>
              </a:spcAft>
              <a:buClr>
                <a:srgbClr val="000000"/>
              </a:buClr>
              <a:buFont typeface="Arial"/>
              <a:buNone/>
            </a:pPr>
            <a:r>
              <a:t/>
            </a:r>
            <a:endParaRPr/>
          </a:p>
          <a:p>
            <a:pPr indent="0" lvl="3" marL="1371600">
              <a:spcBef>
                <a:spcPts val="0"/>
              </a:spcBef>
              <a:spcAft>
                <a:spcPts val="0"/>
              </a:spcAft>
              <a:buClr>
                <a:srgbClr val="000000"/>
              </a:buClr>
              <a:buFont typeface="Arial"/>
              <a:buNone/>
            </a:pPr>
            <a:r>
              <a:t/>
            </a:r>
            <a:endParaRPr/>
          </a:p>
          <a:p>
            <a:pPr indent="0" lvl="4" marL="1828800">
              <a:spcBef>
                <a:spcPts val="0"/>
              </a:spcBef>
              <a:spcAft>
                <a:spcPts val="0"/>
              </a:spcAft>
              <a:buClr>
                <a:srgbClr val="000000"/>
              </a:buClr>
              <a:buFont typeface="Arial"/>
              <a:buNone/>
            </a:pPr>
            <a:r>
              <a:t/>
            </a:r>
            <a:endParaRPr/>
          </a:p>
          <a:p>
            <a:pPr indent="0" lvl="5" marL="2286000">
              <a:spcBef>
                <a:spcPts val="0"/>
              </a:spcBef>
              <a:spcAft>
                <a:spcPts val="0"/>
              </a:spcAft>
              <a:buClr>
                <a:srgbClr val="000000"/>
              </a:buClr>
              <a:buFont typeface="Arial"/>
              <a:buNone/>
            </a:pPr>
            <a:r>
              <a:t/>
            </a:r>
            <a:endParaRPr/>
          </a:p>
          <a:p>
            <a:pPr indent="0" lvl="6" marL="2743200">
              <a:spcBef>
                <a:spcPts val="0"/>
              </a:spcBef>
              <a:spcAft>
                <a:spcPts val="0"/>
              </a:spcAft>
              <a:buClr>
                <a:srgbClr val="000000"/>
              </a:buClr>
              <a:buFont typeface="Arial"/>
              <a:buNone/>
            </a:pPr>
            <a:r>
              <a:t/>
            </a:r>
            <a:endParaRPr/>
          </a:p>
          <a:p>
            <a:pPr indent="0" lvl="7" marL="3200400">
              <a:spcBef>
                <a:spcPts val="0"/>
              </a:spcBef>
              <a:spcAft>
                <a:spcPts val="0"/>
              </a:spcAft>
              <a:buClr>
                <a:srgbClr val="000000"/>
              </a:buClr>
              <a:buFont typeface="Arial"/>
              <a:buNone/>
            </a:pPr>
            <a:r>
              <a:t/>
            </a:r>
            <a:endParaRPr/>
          </a:p>
          <a:p>
            <a:pPr indent="0" lvl="8" marL="3657600">
              <a:spcBef>
                <a:spcPts val="0"/>
              </a:spcBef>
              <a:spcAft>
                <a:spcPts val="0"/>
              </a:spcAft>
              <a:buClr>
                <a:srgbClr val="000000"/>
              </a:buClr>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US" sz="1000">
                <a:latin typeface="Proxima Nova"/>
                <a:ea typeface="Proxima Nova"/>
                <a:cs typeface="Proxima Nova"/>
                <a:sym typeface="Proxima Nova"/>
              </a:rPr>
              <a:t>The first example can be the human being, then explain with DB and the CRUD.</a:t>
            </a:r>
            <a:endParaRPr sz="1000">
              <a:latin typeface="Proxima Nova"/>
              <a:ea typeface="Proxima Nova"/>
              <a:cs typeface="Proxima Nova"/>
              <a:sym typeface="Proxima Nova"/>
            </a:endParaRPr>
          </a:p>
          <a:p>
            <a:pPr indent="0" lvl="0" marL="0" rtl="0">
              <a:lnSpc>
                <a:spcPct val="100000"/>
              </a:lnSpc>
              <a:spcBef>
                <a:spcPts val="1600"/>
              </a:spcBef>
              <a:spcAft>
                <a:spcPts val="0"/>
              </a:spcAft>
              <a:buNone/>
            </a:pPr>
            <a:r>
              <a:rPr lang="en-US" sz="1000">
                <a:latin typeface="Proxima Nova"/>
                <a:ea typeface="Proxima Nova"/>
                <a:cs typeface="Proxima Nova"/>
                <a:sym typeface="Proxima Nova"/>
              </a:rPr>
              <a:t>Inheritance = Herencia.</a:t>
            </a:r>
            <a:endParaRPr sz="1000">
              <a:latin typeface="Proxima Nova"/>
              <a:ea typeface="Proxima Nova"/>
              <a:cs typeface="Proxima Nova"/>
              <a:sym typeface="Proxima Nova"/>
            </a:endParaRPr>
          </a:p>
          <a:p>
            <a:pPr indent="0" lvl="0" marL="0" rtl="0">
              <a:lnSpc>
                <a:spcPct val="100000"/>
              </a:lnSpc>
              <a:spcBef>
                <a:spcPts val="1600"/>
              </a:spcBef>
              <a:spcAft>
                <a:spcPts val="0"/>
              </a:spcAft>
              <a:buNone/>
            </a:pPr>
            <a:r>
              <a:rPr lang="en-US" sz="1000">
                <a:latin typeface="Proxima Nova"/>
                <a:ea typeface="Proxima Nova"/>
                <a:cs typeface="Proxima Nova"/>
                <a:sym typeface="Proxima Nova"/>
              </a:rPr>
              <a:t>UML: Unified Modeling Language</a:t>
            </a:r>
            <a:endParaRPr sz="1000">
              <a:latin typeface="Proxima Nova"/>
              <a:ea typeface="Proxima Nova"/>
              <a:cs typeface="Proxima Nova"/>
              <a:sym typeface="Proxima Nova"/>
            </a:endParaRPr>
          </a:p>
          <a:p>
            <a:pPr indent="0" lvl="0" marL="0" rtl="0">
              <a:lnSpc>
                <a:spcPct val="100000"/>
              </a:lnSpc>
              <a:spcBef>
                <a:spcPts val="1600"/>
              </a:spcBef>
              <a:spcAft>
                <a:spcPts val="0"/>
              </a:spcAft>
              <a:buNone/>
            </a:pPr>
            <a:r>
              <a:t/>
            </a:r>
            <a:endParaRPr sz="1000">
              <a:latin typeface="Proxima Nova"/>
              <a:ea typeface="Proxima Nova"/>
              <a:cs typeface="Proxima Nova"/>
              <a:sym typeface="Proxima Nova"/>
            </a:endParaRPr>
          </a:p>
          <a:p>
            <a:pPr indent="0" lvl="0" marL="0" rtl="0">
              <a:lnSpc>
                <a:spcPct val="100000"/>
              </a:lnSpc>
              <a:spcBef>
                <a:spcPts val="1600"/>
              </a:spcBef>
              <a:spcAft>
                <a:spcPts val="1600"/>
              </a:spcAft>
              <a:buNone/>
            </a:pPr>
            <a:r>
              <a:t/>
            </a:r>
            <a:endParaRPr sz="1000">
              <a:latin typeface="Proxima Nova"/>
              <a:ea typeface="Proxima Nova"/>
              <a:cs typeface="Proxima Nova"/>
              <a:sym typeface="Proxima Nova"/>
            </a:endParaRPr>
          </a:p>
        </p:txBody>
      </p:sp>
      <p:sp>
        <p:nvSpPr>
          <p:cNvPr id="105" name="Shape 105"/>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Font typeface="Arial"/>
              <a:buNone/>
            </a:pPr>
            <a:r>
              <a:t/>
            </a:r>
            <a:endParaRPr/>
          </a:p>
          <a:p>
            <a:pPr indent="0" lvl="1" marL="457200" rtl="0">
              <a:spcBef>
                <a:spcPts val="0"/>
              </a:spcBef>
              <a:spcAft>
                <a:spcPts val="0"/>
              </a:spcAft>
              <a:buClr>
                <a:srgbClr val="000000"/>
              </a:buClr>
              <a:buFont typeface="Arial"/>
              <a:buNone/>
            </a:pPr>
            <a:r>
              <a:t/>
            </a:r>
            <a:endParaRPr/>
          </a:p>
          <a:p>
            <a:pPr indent="0" lvl="2" marL="914400" rtl="0">
              <a:spcBef>
                <a:spcPts val="0"/>
              </a:spcBef>
              <a:spcAft>
                <a:spcPts val="0"/>
              </a:spcAft>
              <a:buClr>
                <a:srgbClr val="000000"/>
              </a:buClr>
              <a:buFont typeface="Arial"/>
              <a:buNone/>
            </a:pPr>
            <a:r>
              <a:t/>
            </a:r>
            <a:endParaRPr/>
          </a:p>
          <a:p>
            <a:pPr indent="0" lvl="3" marL="1371600" rtl="0">
              <a:spcBef>
                <a:spcPts val="0"/>
              </a:spcBef>
              <a:spcAft>
                <a:spcPts val="0"/>
              </a:spcAft>
              <a:buClr>
                <a:srgbClr val="000000"/>
              </a:buClr>
              <a:buFont typeface="Arial"/>
              <a:buNone/>
            </a:pPr>
            <a:r>
              <a:t/>
            </a:r>
            <a:endParaRPr/>
          </a:p>
          <a:p>
            <a:pPr indent="0" lvl="4" marL="1828800" rtl="0">
              <a:spcBef>
                <a:spcPts val="0"/>
              </a:spcBef>
              <a:spcAft>
                <a:spcPts val="0"/>
              </a:spcAft>
              <a:buClr>
                <a:srgbClr val="000000"/>
              </a:buClr>
              <a:buFont typeface="Arial"/>
              <a:buNone/>
            </a:pPr>
            <a:r>
              <a:t/>
            </a:r>
            <a:endParaRPr/>
          </a:p>
          <a:p>
            <a:pPr indent="0" lvl="5" marL="2286000" rtl="0">
              <a:spcBef>
                <a:spcPts val="0"/>
              </a:spcBef>
              <a:spcAft>
                <a:spcPts val="0"/>
              </a:spcAft>
              <a:buClr>
                <a:srgbClr val="000000"/>
              </a:buClr>
              <a:buFont typeface="Arial"/>
              <a:buNone/>
            </a:pPr>
            <a:r>
              <a:t/>
            </a:r>
            <a:endParaRPr/>
          </a:p>
          <a:p>
            <a:pPr indent="0" lvl="6" marL="2743200" rtl="0">
              <a:spcBef>
                <a:spcPts val="0"/>
              </a:spcBef>
              <a:spcAft>
                <a:spcPts val="0"/>
              </a:spcAft>
              <a:buClr>
                <a:srgbClr val="000000"/>
              </a:buClr>
              <a:buFont typeface="Arial"/>
              <a:buNone/>
            </a:pPr>
            <a:r>
              <a:t/>
            </a:r>
            <a:endParaRPr/>
          </a:p>
          <a:p>
            <a:pPr indent="0" lvl="7" marL="3200400" rtl="0">
              <a:spcBef>
                <a:spcPts val="0"/>
              </a:spcBef>
              <a:spcAft>
                <a:spcPts val="0"/>
              </a:spcAft>
              <a:buClr>
                <a:srgbClr val="000000"/>
              </a:buClr>
              <a:buFont typeface="Arial"/>
              <a:buNone/>
            </a:pPr>
            <a:r>
              <a:t/>
            </a:r>
            <a:endParaRPr/>
          </a:p>
          <a:p>
            <a:pPr indent="0" lvl="8" marL="3657600" rtl="0">
              <a:spcBef>
                <a:spcPts val="0"/>
              </a:spcBef>
              <a:spcAft>
                <a:spcPts val="0"/>
              </a:spcAft>
              <a:buClr>
                <a:srgbClr val="000000"/>
              </a:buClr>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0" name="Shape 240"/>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a:spcBef>
                <a:spcPts val="0"/>
              </a:spcBef>
              <a:spcAft>
                <a:spcPts val="0"/>
              </a:spcAft>
              <a:buClr>
                <a:srgbClr val="000000"/>
              </a:buClr>
              <a:buFont typeface="Arial"/>
              <a:buNone/>
            </a:pPr>
            <a:r>
              <a:t/>
            </a:r>
            <a:endParaRPr/>
          </a:p>
          <a:p>
            <a:pPr indent="0" lvl="1" marL="457200">
              <a:spcBef>
                <a:spcPts val="0"/>
              </a:spcBef>
              <a:spcAft>
                <a:spcPts val="0"/>
              </a:spcAft>
              <a:buClr>
                <a:srgbClr val="000000"/>
              </a:buClr>
              <a:buFont typeface="Arial"/>
              <a:buNone/>
            </a:pPr>
            <a:r>
              <a:t/>
            </a:r>
            <a:endParaRPr/>
          </a:p>
          <a:p>
            <a:pPr indent="0" lvl="2" marL="914400">
              <a:spcBef>
                <a:spcPts val="0"/>
              </a:spcBef>
              <a:spcAft>
                <a:spcPts val="0"/>
              </a:spcAft>
              <a:buClr>
                <a:srgbClr val="000000"/>
              </a:buClr>
              <a:buFont typeface="Arial"/>
              <a:buNone/>
            </a:pPr>
            <a:r>
              <a:t/>
            </a:r>
            <a:endParaRPr/>
          </a:p>
          <a:p>
            <a:pPr indent="0" lvl="3" marL="1371600">
              <a:spcBef>
                <a:spcPts val="0"/>
              </a:spcBef>
              <a:spcAft>
                <a:spcPts val="0"/>
              </a:spcAft>
              <a:buClr>
                <a:srgbClr val="000000"/>
              </a:buClr>
              <a:buFont typeface="Arial"/>
              <a:buNone/>
            </a:pPr>
            <a:r>
              <a:t/>
            </a:r>
            <a:endParaRPr/>
          </a:p>
          <a:p>
            <a:pPr indent="0" lvl="4" marL="1828800">
              <a:spcBef>
                <a:spcPts val="0"/>
              </a:spcBef>
              <a:spcAft>
                <a:spcPts val="0"/>
              </a:spcAft>
              <a:buClr>
                <a:srgbClr val="000000"/>
              </a:buClr>
              <a:buFont typeface="Arial"/>
              <a:buNone/>
            </a:pPr>
            <a:r>
              <a:t/>
            </a:r>
            <a:endParaRPr/>
          </a:p>
          <a:p>
            <a:pPr indent="0" lvl="5" marL="2286000">
              <a:spcBef>
                <a:spcPts val="0"/>
              </a:spcBef>
              <a:spcAft>
                <a:spcPts val="0"/>
              </a:spcAft>
              <a:buClr>
                <a:srgbClr val="000000"/>
              </a:buClr>
              <a:buFont typeface="Arial"/>
              <a:buNone/>
            </a:pPr>
            <a:r>
              <a:t/>
            </a:r>
            <a:endParaRPr/>
          </a:p>
          <a:p>
            <a:pPr indent="0" lvl="6" marL="2743200">
              <a:spcBef>
                <a:spcPts val="0"/>
              </a:spcBef>
              <a:spcAft>
                <a:spcPts val="0"/>
              </a:spcAft>
              <a:buClr>
                <a:srgbClr val="000000"/>
              </a:buClr>
              <a:buFont typeface="Arial"/>
              <a:buNone/>
            </a:pPr>
            <a:r>
              <a:t/>
            </a:r>
            <a:endParaRPr/>
          </a:p>
          <a:p>
            <a:pPr indent="0" lvl="7" marL="3200400">
              <a:spcBef>
                <a:spcPts val="0"/>
              </a:spcBef>
              <a:spcAft>
                <a:spcPts val="0"/>
              </a:spcAft>
              <a:buClr>
                <a:srgbClr val="000000"/>
              </a:buClr>
              <a:buFont typeface="Arial"/>
              <a:buNone/>
            </a:pPr>
            <a:r>
              <a:t/>
            </a:r>
            <a:endParaRPr/>
          </a:p>
          <a:p>
            <a:pPr indent="0" lvl="8" marL="3657600">
              <a:spcBef>
                <a:spcPts val="0"/>
              </a:spcBef>
              <a:spcAft>
                <a:spcPts val="0"/>
              </a:spcAft>
              <a:buClr>
                <a:srgbClr val="000000"/>
              </a:buClr>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a:spcBef>
                <a:spcPts val="0"/>
              </a:spcBef>
              <a:spcAft>
                <a:spcPts val="0"/>
              </a:spcAft>
              <a:buClr>
                <a:srgbClr val="000000"/>
              </a:buClr>
              <a:buFont typeface="Arial"/>
              <a:buNone/>
            </a:pPr>
            <a:r>
              <a:t/>
            </a:r>
            <a:endParaRPr/>
          </a:p>
          <a:p>
            <a:pPr indent="0" lvl="1" marL="457200">
              <a:spcBef>
                <a:spcPts val="0"/>
              </a:spcBef>
              <a:spcAft>
                <a:spcPts val="0"/>
              </a:spcAft>
              <a:buClr>
                <a:srgbClr val="000000"/>
              </a:buClr>
              <a:buFont typeface="Arial"/>
              <a:buNone/>
            </a:pPr>
            <a:r>
              <a:t/>
            </a:r>
            <a:endParaRPr/>
          </a:p>
          <a:p>
            <a:pPr indent="0" lvl="2" marL="914400">
              <a:spcBef>
                <a:spcPts val="0"/>
              </a:spcBef>
              <a:spcAft>
                <a:spcPts val="0"/>
              </a:spcAft>
              <a:buClr>
                <a:srgbClr val="000000"/>
              </a:buClr>
              <a:buFont typeface="Arial"/>
              <a:buNone/>
            </a:pPr>
            <a:r>
              <a:t/>
            </a:r>
            <a:endParaRPr/>
          </a:p>
          <a:p>
            <a:pPr indent="0" lvl="3" marL="1371600">
              <a:spcBef>
                <a:spcPts val="0"/>
              </a:spcBef>
              <a:spcAft>
                <a:spcPts val="0"/>
              </a:spcAft>
              <a:buClr>
                <a:srgbClr val="000000"/>
              </a:buClr>
              <a:buFont typeface="Arial"/>
              <a:buNone/>
            </a:pPr>
            <a:r>
              <a:t/>
            </a:r>
            <a:endParaRPr/>
          </a:p>
          <a:p>
            <a:pPr indent="0" lvl="4" marL="1828800">
              <a:spcBef>
                <a:spcPts val="0"/>
              </a:spcBef>
              <a:spcAft>
                <a:spcPts val="0"/>
              </a:spcAft>
              <a:buClr>
                <a:srgbClr val="000000"/>
              </a:buClr>
              <a:buFont typeface="Arial"/>
              <a:buNone/>
            </a:pPr>
            <a:r>
              <a:t/>
            </a:r>
            <a:endParaRPr/>
          </a:p>
          <a:p>
            <a:pPr indent="0" lvl="5" marL="2286000">
              <a:spcBef>
                <a:spcPts val="0"/>
              </a:spcBef>
              <a:spcAft>
                <a:spcPts val="0"/>
              </a:spcAft>
              <a:buClr>
                <a:srgbClr val="000000"/>
              </a:buClr>
              <a:buFont typeface="Arial"/>
              <a:buNone/>
            </a:pPr>
            <a:r>
              <a:t/>
            </a:r>
            <a:endParaRPr/>
          </a:p>
          <a:p>
            <a:pPr indent="0" lvl="6" marL="2743200">
              <a:spcBef>
                <a:spcPts val="0"/>
              </a:spcBef>
              <a:spcAft>
                <a:spcPts val="0"/>
              </a:spcAft>
              <a:buClr>
                <a:srgbClr val="000000"/>
              </a:buClr>
              <a:buFont typeface="Arial"/>
              <a:buNone/>
            </a:pPr>
            <a:r>
              <a:t/>
            </a:r>
            <a:endParaRPr/>
          </a:p>
          <a:p>
            <a:pPr indent="0" lvl="7" marL="3200400">
              <a:spcBef>
                <a:spcPts val="0"/>
              </a:spcBef>
              <a:spcAft>
                <a:spcPts val="0"/>
              </a:spcAft>
              <a:buClr>
                <a:srgbClr val="000000"/>
              </a:buClr>
              <a:buFont typeface="Arial"/>
              <a:buNone/>
            </a:pPr>
            <a:r>
              <a:t/>
            </a:r>
            <a:endParaRPr/>
          </a:p>
          <a:p>
            <a:pPr indent="0" lvl="8" marL="3657600">
              <a:spcBef>
                <a:spcPts val="0"/>
              </a:spcBef>
              <a:spcAft>
                <a:spcPts val="0"/>
              </a:spcAft>
              <a:buClr>
                <a:srgbClr val="000000"/>
              </a:buClr>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Split CRUD</a:t>
            </a:r>
            <a:endParaRPr/>
          </a:p>
        </p:txBody>
      </p:sp>
      <p:sp>
        <p:nvSpPr>
          <p:cNvPr id="253" name="Shape 253"/>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t/>
            </a:r>
            <a:endParaRPr/>
          </a:p>
          <a:p>
            <a:pPr indent="0" lvl="1" marL="457200" rtl="0">
              <a:spcBef>
                <a:spcPts val="0"/>
              </a:spcBef>
              <a:spcAft>
                <a:spcPts val="0"/>
              </a:spcAft>
              <a:buNone/>
            </a:pPr>
            <a:r>
              <a:t/>
            </a:r>
            <a:endParaRPr/>
          </a:p>
          <a:p>
            <a:pPr indent="0" lvl="2" marL="914400" rtl="0">
              <a:spcBef>
                <a:spcPts val="0"/>
              </a:spcBef>
              <a:spcAft>
                <a:spcPts val="0"/>
              </a:spcAft>
              <a:buNone/>
            </a:pPr>
            <a:r>
              <a:t/>
            </a:r>
            <a:endParaRPr/>
          </a:p>
          <a:p>
            <a:pPr indent="0" lvl="3" marL="1371600" rtl="0">
              <a:spcBef>
                <a:spcPts val="0"/>
              </a:spcBef>
              <a:spcAft>
                <a:spcPts val="0"/>
              </a:spcAft>
              <a:buNone/>
            </a:pPr>
            <a:r>
              <a:t/>
            </a:r>
            <a:endParaRPr/>
          </a:p>
          <a:p>
            <a:pPr indent="0" lvl="4" marL="1828800" rtl="0">
              <a:spcBef>
                <a:spcPts val="0"/>
              </a:spcBef>
              <a:spcAft>
                <a:spcPts val="0"/>
              </a:spcAft>
              <a:buNone/>
            </a:pPr>
            <a:r>
              <a:t/>
            </a:r>
            <a:endParaRPr/>
          </a:p>
          <a:p>
            <a:pPr indent="0" lvl="5" marL="2286000" rtl="0">
              <a:spcBef>
                <a:spcPts val="0"/>
              </a:spcBef>
              <a:spcAft>
                <a:spcPts val="0"/>
              </a:spcAft>
              <a:buNone/>
            </a:pPr>
            <a:r>
              <a:t/>
            </a:r>
            <a:endParaRPr/>
          </a:p>
          <a:p>
            <a:pPr indent="0" lvl="6" marL="2743200" rtl="0">
              <a:spcBef>
                <a:spcPts val="0"/>
              </a:spcBef>
              <a:spcAft>
                <a:spcPts val="0"/>
              </a:spcAft>
              <a:buNone/>
            </a:pPr>
            <a:r>
              <a:t/>
            </a:r>
            <a:endParaRPr/>
          </a:p>
          <a:p>
            <a:pPr indent="0" lvl="7" marL="3200400" rtl="0">
              <a:spcBef>
                <a:spcPts val="0"/>
              </a:spcBef>
              <a:spcAft>
                <a:spcPts val="0"/>
              </a:spcAft>
              <a:buNone/>
            </a:pPr>
            <a:r>
              <a:t/>
            </a:r>
            <a:endParaRPr/>
          </a:p>
          <a:p>
            <a:pPr indent="0" lvl="8" marL="365760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nSpc>
                <a:spcPct val="100000"/>
              </a:lnSpc>
              <a:spcBef>
                <a:spcPts val="0"/>
              </a:spcBef>
              <a:spcAft>
                <a:spcPts val="1600"/>
              </a:spcAft>
              <a:buNone/>
            </a:pPr>
            <a:r>
              <a:t/>
            </a:r>
            <a:endParaRPr sz="800">
              <a:latin typeface="Proxima Nova"/>
              <a:ea typeface="Proxima Nova"/>
              <a:cs typeface="Proxima Nova"/>
              <a:sym typeface="Proxima Nova"/>
            </a:endParaRPr>
          </a:p>
        </p:txBody>
      </p:sp>
      <p:sp>
        <p:nvSpPr>
          <p:cNvPr id="113" name="Shape 113"/>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Font typeface="Arial"/>
              <a:buNone/>
            </a:pPr>
            <a:r>
              <a:t/>
            </a:r>
            <a:endParaRPr/>
          </a:p>
          <a:p>
            <a:pPr indent="0" lvl="1" marL="457200" rtl="0">
              <a:spcBef>
                <a:spcPts val="0"/>
              </a:spcBef>
              <a:spcAft>
                <a:spcPts val="0"/>
              </a:spcAft>
              <a:buClr>
                <a:srgbClr val="000000"/>
              </a:buClr>
              <a:buFont typeface="Arial"/>
              <a:buNone/>
            </a:pPr>
            <a:r>
              <a:t/>
            </a:r>
            <a:endParaRPr/>
          </a:p>
          <a:p>
            <a:pPr indent="0" lvl="2" marL="914400" rtl="0">
              <a:spcBef>
                <a:spcPts val="0"/>
              </a:spcBef>
              <a:spcAft>
                <a:spcPts val="0"/>
              </a:spcAft>
              <a:buClr>
                <a:srgbClr val="000000"/>
              </a:buClr>
              <a:buFont typeface="Arial"/>
              <a:buNone/>
            </a:pPr>
            <a:r>
              <a:t/>
            </a:r>
            <a:endParaRPr/>
          </a:p>
          <a:p>
            <a:pPr indent="0" lvl="3" marL="1371600" rtl="0">
              <a:spcBef>
                <a:spcPts val="0"/>
              </a:spcBef>
              <a:spcAft>
                <a:spcPts val="0"/>
              </a:spcAft>
              <a:buClr>
                <a:srgbClr val="000000"/>
              </a:buClr>
              <a:buFont typeface="Arial"/>
              <a:buNone/>
            </a:pPr>
            <a:r>
              <a:t/>
            </a:r>
            <a:endParaRPr/>
          </a:p>
          <a:p>
            <a:pPr indent="0" lvl="4" marL="1828800" rtl="0">
              <a:spcBef>
                <a:spcPts val="0"/>
              </a:spcBef>
              <a:spcAft>
                <a:spcPts val="0"/>
              </a:spcAft>
              <a:buClr>
                <a:srgbClr val="000000"/>
              </a:buClr>
              <a:buFont typeface="Arial"/>
              <a:buNone/>
            </a:pPr>
            <a:r>
              <a:t/>
            </a:r>
            <a:endParaRPr/>
          </a:p>
          <a:p>
            <a:pPr indent="0" lvl="5" marL="2286000" rtl="0">
              <a:spcBef>
                <a:spcPts val="0"/>
              </a:spcBef>
              <a:spcAft>
                <a:spcPts val="0"/>
              </a:spcAft>
              <a:buClr>
                <a:srgbClr val="000000"/>
              </a:buClr>
              <a:buFont typeface="Arial"/>
              <a:buNone/>
            </a:pPr>
            <a:r>
              <a:t/>
            </a:r>
            <a:endParaRPr/>
          </a:p>
          <a:p>
            <a:pPr indent="0" lvl="6" marL="2743200" rtl="0">
              <a:spcBef>
                <a:spcPts val="0"/>
              </a:spcBef>
              <a:spcAft>
                <a:spcPts val="0"/>
              </a:spcAft>
              <a:buClr>
                <a:srgbClr val="000000"/>
              </a:buClr>
              <a:buFont typeface="Arial"/>
              <a:buNone/>
            </a:pPr>
            <a:r>
              <a:t/>
            </a:r>
            <a:endParaRPr/>
          </a:p>
          <a:p>
            <a:pPr indent="0" lvl="7" marL="3200400" rtl="0">
              <a:spcBef>
                <a:spcPts val="0"/>
              </a:spcBef>
              <a:spcAft>
                <a:spcPts val="0"/>
              </a:spcAft>
              <a:buClr>
                <a:srgbClr val="000000"/>
              </a:buClr>
              <a:buFont typeface="Arial"/>
              <a:buNone/>
            </a:pPr>
            <a:r>
              <a:t/>
            </a:r>
            <a:endParaRPr/>
          </a:p>
          <a:p>
            <a:pPr indent="0" lvl="8" marL="3657600" rtl="0">
              <a:spcBef>
                <a:spcPts val="0"/>
              </a:spcBef>
              <a:spcAft>
                <a:spcPts val="0"/>
              </a:spcAft>
              <a:buClr>
                <a:srgbClr val="000000"/>
              </a:buClr>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nSpc>
                <a:spcPct val="100000"/>
              </a:lnSpc>
              <a:spcBef>
                <a:spcPts val="0"/>
              </a:spcBef>
              <a:spcAft>
                <a:spcPts val="0"/>
              </a:spcAft>
              <a:buNone/>
            </a:pPr>
            <a:r>
              <a:rPr lang="en-US" sz="800">
                <a:latin typeface="Proxima Nova"/>
                <a:ea typeface="Proxima Nova"/>
                <a:cs typeface="Proxima Nova"/>
                <a:sym typeface="Proxima Nova"/>
              </a:rPr>
              <a:t>Abstraction: move duplicate code to a common class</a:t>
            </a:r>
            <a:endParaRPr sz="800">
              <a:latin typeface="Proxima Nova"/>
              <a:ea typeface="Proxima Nova"/>
              <a:cs typeface="Proxima Nova"/>
              <a:sym typeface="Proxima Nova"/>
            </a:endParaRPr>
          </a:p>
          <a:p>
            <a:pPr indent="0" lvl="0" marL="0" rtl="0">
              <a:lnSpc>
                <a:spcPct val="100000"/>
              </a:lnSpc>
              <a:spcBef>
                <a:spcPts val="1600"/>
              </a:spcBef>
              <a:spcAft>
                <a:spcPts val="1600"/>
              </a:spcAft>
              <a:buNone/>
            </a:pPr>
            <a:r>
              <a:t/>
            </a:r>
            <a:endParaRPr sz="800">
              <a:latin typeface="Proxima Nova"/>
              <a:ea typeface="Proxima Nova"/>
              <a:cs typeface="Proxima Nova"/>
              <a:sym typeface="Proxima Nova"/>
            </a:endParaRPr>
          </a:p>
        </p:txBody>
      </p:sp>
      <p:sp>
        <p:nvSpPr>
          <p:cNvPr id="121" name="Shape 121"/>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Font typeface="Arial"/>
              <a:buNone/>
            </a:pPr>
            <a:r>
              <a:t/>
            </a:r>
            <a:endParaRPr/>
          </a:p>
          <a:p>
            <a:pPr indent="0" lvl="1" marL="457200" rtl="0">
              <a:spcBef>
                <a:spcPts val="0"/>
              </a:spcBef>
              <a:spcAft>
                <a:spcPts val="0"/>
              </a:spcAft>
              <a:buClr>
                <a:srgbClr val="000000"/>
              </a:buClr>
              <a:buFont typeface="Arial"/>
              <a:buNone/>
            </a:pPr>
            <a:r>
              <a:t/>
            </a:r>
            <a:endParaRPr/>
          </a:p>
          <a:p>
            <a:pPr indent="0" lvl="2" marL="914400" rtl="0">
              <a:spcBef>
                <a:spcPts val="0"/>
              </a:spcBef>
              <a:spcAft>
                <a:spcPts val="0"/>
              </a:spcAft>
              <a:buClr>
                <a:srgbClr val="000000"/>
              </a:buClr>
              <a:buFont typeface="Arial"/>
              <a:buNone/>
            </a:pPr>
            <a:r>
              <a:t/>
            </a:r>
            <a:endParaRPr/>
          </a:p>
          <a:p>
            <a:pPr indent="0" lvl="3" marL="1371600" rtl="0">
              <a:spcBef>
                <a:spcPts val="0"/>
              </a:spcBef>
              <a:spcAft>
                <a:spcPts val="0"/>
              </a:spcAft>
              <a:buClr>
                <a:srgbClr val="000000"/>
              </a:buClr>
              <a:buFont typeface="Arial"/>
              <a:buNone/>
            </a:pPr>
            <a:r>
              <a:t/>
            </a:r>
            <a:endParaRPr/>
          </a:p>
          <a:p>
            <a:pPr indent="0" lvl="4" marL="1828800" rtl="0">
              <a:spcBef>
                <a:spcPts val="0"/>
              </a:spcBef>
              <a:spcAft>
                <a:spcPts val="0"/>
              </a:spcAft>
              <a:buClr>
                <a:srgbClr val="000000"/>
              </a:buClr>
              <a:buFont typeface="Arial"/>
              <a:buNone/>
            </a:pPr>
            <a:r>
              <a:t/>
            </a:r>
            <a:endParaRPr/>
          </a:p>
          <a:p>
            <a:pPr indent="0" lvl="5" marL="2286000" rtl="0">
              <a:spcBef>
                <a:spcPts val="0"/>
              </a:spcBef>
              <a:spcAft>
                <a:spcPts val="0"/>
              </a:spcAft>
              <a:buClr>
                <a:srgbClr val="000000"/>
              </a:buClr>
              <a:buFont typeface="Arial"/>
              <a:buNone/>
            </a:pPr>
            <a:r>
              <a:t/>
            </a:r>
            <a:endParaRPr/>
          </a:p>
          <a:p>
            <a:pPr indent="0" lvl="6" marL="2743200" rtl="0">
              <a:spcBef>
                <a:spcPts val="0"/>
              </a:spcBef>
              <a:spcAft>
                <a:spcPts val="0"/>
              </a:spcAft>
              <a:buClr>
                <a:srgbClr val="000000"/>
              </a:buClr>
              <a:buFont typeface="Arial"/>
              <a:buNone/>
            </a:pPr>
            <a:r>
              <a:t/>
            </a:r>
            <a:endParaRPr/>
          </a:p>
          <a:p>
            <a:pPr indent="0" lvl="7" marL="3200400" rtl="0">
              <a:spcBef>
                <a:spcPts val="0"/>
              </a:spcBef>
              <a:spcAft>
                <a:spcPts val="0"/>
              </a:spcAft>
              <a:buClr>
                <a:srgbClr val="000000"/>
              </a:buClr>
              <a:buFont typeface="Arial"/>
              <a:buNone/>
            </a:pPr>
            <a:r>
              <a:t/>
            </a:r>
            <a:endParaRPr/>
          </a:p>
          <a:p>
            <a:pPr indent="0" lvl="8" marL="3657600" rtl="0">
              <a:spcBef>
                <a:spcPts val="0"/>
              </a:spcBef>
              <a:spcAft>
                <a:spcPts val="0"/>
              </a:spcAft>
              <a:buClr>
                <a:srgbClr val="000000"/>
              </a:buClr>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US" sz="800">
                <a:solidFill>
                  <a:schemeClr val="dk1"/>
                </a:solidFill>
                <a:latin typeface="Proxima Nova"/>
                <a:ea typeface="Proxima Nova"/>
                <a:cs typeface="Proxima Nova"/>
                <a:sym typeface="Proxima Nova"/>
              </a:rPr>
              <a:t>Protected example:</a:t>
            </a:r>
            <a:endParaRPr sz="800">
              <a:solidFill>
                <a:schemeClr val="dk1"/>
              </a:solidFill>
              <a:latin typeface="Proxima Nova"/>
              <a:ea typeface="Proxima Nova"/>
              <a:cs typeface="Proxima Nova"/>
              <a:sym typeface="Proxima Nova"/>
            </a:endParaRPr>
          </a:p>
          <a:p>
            <a:pPr indent="0" lvl="0" marL="0" rtl="0">
              <a:spcBef>
                <a:spcPts val="1600"/>
              </a:spcBef>
              <a:spcAft>
                <a:spcPts val="1600"/>
              </a:spcAft>
              <a:buClr>
                <a:schemeClr val="dk1"/>
              </a:buClr>
              <a:buSzPts val="1100"/>
              <a:buFont typeface="Arial"/>
              <a:buNone/>
            </a:pPr>
            <a:r>
              <a:rPr lang="en-US" sz="1050">
                <a:solidFill>
                  <a:srgbClr val="0101FD"/>
                </a:solidFill>
                <a:latin typeface="Courier New"/>
                <a:ea typeface="Courier New"/>
                <a:cs typeface="Courier New"/>
                <a:sym typeface="Courier New"/>
              </a:rPr>
              <a:t>class</a:t>
            </a:r>
            <a:r>
              <a:rPr lang="en-US" sz="1050">
                <a:solidFill>
                  <a:srgbClr val="222222"/>
                </a:solidFill>
                <a:highlight>
                  <a:srgbClr val="F9F9F9"/>
                </a:highlight>
                <a:latin typeface="Courier New"/>
                <a:ea typeface="Courier New"/>
                <a:cs typeface="Courier New"/>
                <a:sym typeface="Courier New"/>
              </a:rPr>
              <a:t> </a:t>
            </a:r>
            <a:r>
              <a:rPr lang="en-US" sz="1050">
                <a:solidFill>
                  <a:srgbClr val="007D9A"/>
                </a:solidFill>
                <a:latin typeface="Courier New"/>
                <a:ea typeface="Courier New"/>
                <a:cs typeface="Courier New"/>
                <a:sym typeface="Courier New"/>
              </a:rPr>
              <a:t>A</a:t>
            </a: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a:t>
            </a: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    </a:t>
            </a:r>
            <a:r>
              <a:rPr lang="en-US" sz="1050">
                <a:solidFill>
                  <a:srgbClr val="0101FD"/>
                </a:solidFill>
                <a:latin typeface="Courier New"/>
                <a:ea typeface="Courier New"/>
                <a:cs typeface="Courier New"/>
                <a:sym typeface="Courier New"/>
              </a:rPr>
              <a:t>protected</a:t>
            </a:r>
            <a:r>
              <a:rPr lang="en-US" sz="1050">
                <a:solidFill>
                  <a:srgbClr val="222222"/>
                </a:solidFill>
                <a:highlight>
                  <a:srgbClr val="F9F9F9"/>
                </a:highlight>
                <a:latin typeface="Courier New"/>
                <a:ea typeface="Courier New"/>
                <a:cs typeface="Courier New"/>
                <a:sym typeface="Courier New"/>
              </a:rPr>
              <a:t> </a:t>
            </a:r>
            <a:r>
              <a:rPr lang="en-US" sz="1050">
                <a:solidFill>
                  <a:srgbClr val="0101FD"/>
                </a:solidFill>
                <a:latin typeface="Courier New"/>
                <a:ea typeface="Courier New"/>
                <a:cs typeface="Courier New"/>
                <a:sym typeface="Courier New"/>
              </a:rPr>
              <a:t>int</a:t>
            </a:r>
            <a:r>
              <a:rPr lang="en-US" sz="1050">
                <a:solidFill>
                  <a:srgbClr val="222222"/>
                </a:solidFill>
                <a:highlight>
                  <a:srgbClr val="F9F9F9"/>
                </a:highlight>
                <a:latin typeface="Courier New"/>
                <a:ea typeface="Courier New"/>
                <a:cs typeface="Courier New"/>
                <a:sym typeface="Courier New"/>
              </a:rPr>
              <a:t> x = </a:t>
            </a:r>
            <a:r>
              <a:rPr lang="en-US" sz="1050">
                <a:solidFill>
                  <a:srgbClr val="222222"/>
                </a:solidFill>
                <a:latin typeface="Courier New"/>
                <a:ea typeface="Courier New"/>
                <a:cs typeface="Courier New"/>
                <a:sym typeface="Courier New"/>
              </a:rPr>
              <a:t>123</a:t>
            </a:r>
            <a:r>
              <a:rPr lang="en-US" sz="1050">
                <a:solidFill>
                  <a:srgbClr val="222222"/>
                </a:solidFill>
                <a:highlight>
                  <a:srgbClr val="F9F9F9"/>
                </a:highlight>
                <a:latin typeface="Courier New"/>
                <a:ea typeface="Courier New"/>
                <a:cs typeface="Courier New"/>
                <a:sym typeface="Courier New"/>
              </a:rPr>
              <a:t>;</a:t>
            </a: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a:t>
            </a:r>
            <a:br>
              <a:rPr lang="en-US" sz="1050">
                <a:solidFill>
                  <a:srgbClr val="222222"/>
                </a:solidFill>
                <a:highlight>
                  <a:srgbClr val="F9F9F9"/>
                </a:highlight>
                <a:latin typeface="Courier New"/>
                <a:ea typeface="Courier New"/>
                <a:cs typeface="Courier New"/>
                <a:sym typeface="Courier New"/>
              </a:rPr>
            </a:br>
            <a:br>
              <a:rPr lang="en-US" sz="1050">
                <a:solidFill>
                  <a:srgbClr val="222222"/>
                </a:solidFill>
                <a:highlight>
                  <a:srgbClr val="F9F9F9"/>
                </a:highlight>
                <a:latin typeface="Courier New"/>
                <a:ea typeface="Courier New"/>
                <a:cs typeface="Courier New"/>
                <a:sym typeface="Courier New"/>
              </a:rPr>
            </a:br>
            <a:r>
              <a:rPr lang="en-US" sz="1050">
                <a:solidFill>
                  <a:srgbClr val="0101FD"/>
                </a:solidFill>
                <a:latin typeface="Courier New"/>
                <a:ea typeface="Courier New"/>
                <a:cs typeface="Courier New"/>
                <a:sym typeface="Courier New"/>
              </a:rPr>
              <a:t>class</a:t>
            </a:r>
            <a:r>
              <a:rPr lang="en-US" sz="1050">
                <a:solidFill>
                  <a:srgbClr val="222222"/>
                </a:solidFill>
                <a:highlight>
                  <a:srgbClr val="F9F9F9"/>
                </a:highlight>
                <a:latin typeface="Courier New"/>
                <a:ea typeface="Courier New"/>
                <a:cs typeface="Courier New"/>
                <a:sym typeface="Courier New"/>
              </a:rPr>
              <a:t> </a:t>
            </a:r>
            <a:r>
              <a:rPr lang="en-US" sz="1050">
                <a:solidFill>
                  <a:srgbClr val="007D9A"/>
                </a:solidFill>
                <a:latin typeface="Courier New"/>
                <a:ea typeface="Courier New"/>
                <a:cs typeface="Courier New"/>
                <a:sym typeface="Courier New"/>
              </a:rPr>
              <a:t>B</a:t>
            </a:r>
            <a:r>
              <a:rPr lang="en-US" sz="1050">
                <a:solidFill>
                  <a:srgbClr val="222222"/>
                </a:solidFill>
                <a:highlight>
                  <a:srgbClr val="F9F9F9"/>
                </a:highlight>
                <a:latin typeface="Courier New"/>
                <a:ea typeface="Courier New"/>
                <a:cs typeface="Courier New"/>
                <a:sym typeface="Courier New"/>
              </a:rPr>
              <a:t> : </a:t>
            </a:r>
            <a:r>
              <a:rPr lang="en-US" sz="1050">
                <a:solidFill>
                  <a:srgbClr val="007D9A"/>
                </a:solidFill>
                <a:latin typeface="Courier New"/>
                <a:ea typeface="Courier New"/>
                <a:cs typeface="Courier New"/>
                <a:sym typeface="Courier New"/>
              </a:rPr>
              <a:t>A</a:t>
            </a: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a:t>
            </a: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    </a:t>
            </a:r>
            <a:r>
              <a:rPr lang="en-US" sz="1050">
                <a:solidFill>
                  <a:srgbClr val="0101FD"/>
                </a:solidFill>
                <a:latin typeface="Courier New"/>
                <a:ea typeface="Courier New"/>
                <a:cs typeface="Courier New"/>
                <a:sym typeface="Courier New"/>
              </a:rPr>
              <a:t>static</a:t>
            </a:r>
            <a:r>
              <a:rPr lang="en-US" sz="1050">
                <a:solidFill>
                  <a:srgbClr val="222222"/>
                </a:solidFill>
                <a:latin typeface="Courier New"/>
                <a:ea typeface="Courier New"/>
                <a:cs typeface="Courier New"/>
                <a:sym typeface="Courier New"/>
              </a:rPr>
              <a:t> </a:t>
            </a:r>
            <a:r>
              <a:rPr lang="en-US" sz="1050">
                <a:solidFill>
                  <a:srgbClr val="0101FD"/>
                </a:solidFill>
                <a:latin typeface="Courier New"/>
                <a:ea typeface="Courier New"/>
                <a:cs typeface="Courier New"/>
                <a:sym typeface="Courier New"/>
              </a:rPr>
              <a:t>void</a:t>
            </a:r>
            <a:r>
              <a:rPr lang="en-US" sz="1050">
                <a:solidFill>
                  <a:srgbClr val="222222"/>
                </a:solidFill>
                <a:latin typeface="Courier New"/>
                <a:ea typeface="Courier New"/>
                <a:cs typeface="Courier New"/>
                <a:sym typeface="Courier New"/>
              </a:rPr>
              <a:t> </a:t>
            </a:r>
            <a:r>
              <a:rPr lang="en-US" sz="1050">
                <a:solidFill>
                  <a:srgbClr val="007D9A"/>
                </a:solidFill>
                <a:latin typeface="Courier New"/>
                <a:ea typeface="Courier New"/>
                <a:cs typeface="Courier New"/>
                <a:sym typeface="Courier New"/>
              </a:rPr>
              <a:t>Main</a:t>
            </a:r>
            <a:r>
              <a:rPr lang="en-US" sz="1050">
                <a:solidFill>
                  <a:srgbClr val="222222"/>
                </a:solidFill>
                <a:latin typeface="Courier New"/>
                <a:ea typeface="Courier New"/>
                <a:cs typeface="Courier New"/>
                <a:sym typeface="Courier New"/>
              </a:rPr>
              <a:t>()</a:t>
            </a:r>
            <a:br>
              <a:rPr lang="en-US" sz="1050">
                <a:solidFill>
                  <a:srgbClr val="222222"/>
                </a:solidFill>
                <a:latin typeface="Courier New"/>
                <a:ea typeface="Courier New"/>
                <a:cs typeface="Courier New"/>
                <a:sym typeface="Courier New"/>
              </a:rPr>
            </a:br>
            <a:r>
              <a:rPr lang="en-US" sz="1050">
                <a:solidFill>
                  <a:srgbClr val="222222"/>
                </a:solidFill>
                <a:latin typeface="Courier New"/>
                <a:ea typeface="Courier New"/>
                <a:cs typeface="Courier New"/>
                <a:sym typeface="Courier New"/>
              </a:rPr>
              <a:t>    </a:t>
            </a:r>
            <a:r>
              <a:rPr lang="en-US" sz="1050">
                <a:solidFill>
                  <a:srgbClr val="222222"/>
                </a:solidFill>
                <a:highlight>
                  <a:srgbClr val="F9F9F9"/>
                </a:highlight>
                <a:latin typeface="Courier New"/>
                <a:ea typeface="Courier New"/>
                <a:cs typeface="Courier New"/>
                <a:sym typeface="Courier New"/>
              </a:rPr>
              <a:t>{</a:t>
            </a: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        A a = </a:t>
            </a:r>
            <a:r>
              <a:rPr lang="en-US" sz="1050">
                <a:solidFill>
                  <a:srgbClr val="0101FD"/>
                </a:solidFill>
                <a:latin typeface="Courier New"/>
                <a:ea typeface="Courier New"/>
                <a:cs typeface="Courier New"/>
                <a:sym typeface="Courier New"/>
              </a:rPr>
              <a:t>new</a:t>
            </a:r>
            <a:r>
              <a:rPr lang="en-US" sz="1050">
                <a:solidFill>
                  <a:srgbClr val="222222"/>
                </a:solidFill>
                <a:highlight>
                  <a:srgbClr val="F9F9F9"/>
                </a:highlight>
                <a:latin typeface="Courier New"/>
                <a:ea typeface="Courier New"/>
                <a:cs typeface="Courier New"/>
                <a:sym typeface="Courier New"/>
              </a:rPr>
              <a:t> A();</a:t>
            </a: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        B b = </a:t>
            </a:r>
            <a:r>
              <a:rPr lang="en-US" sz="1050">
                <a:solidFill>
                  <a:srgbClr val="0101FD"/>
                </a:solidFill>
                <a:latin typeface="Courier New"/>
                <a:ea typeface="Courier New"/>
                <a:cs typeface="Courier New"/>
                <a:sym typeface="Courier New"/>
              </a:rPr>
              <a:t>new</a:t>
            </a:r>
            <a:r>
              <a:rPr lang="en-US" sz="1050">
                <a:solidFill>
                  <a:srgbClr val="222222"/>
                </a:solidFill>
                <a:highlight>
                  <a:srgbClr val="F9F9F9"/>
                </a:highlight>
                <a:latin typeface="Courier New"/>
                <a:ea typeface="Courier New"/>
                <a:cs typeface="Courier New"/>
                <a:sym typeface="Courier New"/>
              </a:rPr>
              <a:t> B();</a:t>
            </a:r>
            <a:br>
              <a:rPr lang="en-US" sz="1050">
                <a:solidFill>
                  <a:srgbClr val="222222"/>
                </a:solidFill>
                <a:highlight>
                  <a:srgbClr val="F9F9F9"/>
                </a:highlight>
                <a:latin typeface="Courier New"/>
                <a:ea typeface="Courier New"/>
                <a:cs typeface="Courier New"/>
                <a:sym typeface="Courier New"/>
              </a:rPr>
            </a:b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        </a:t>
            </a:r>
            <a:r>
              <a:rPr lang="en-US" sz="1050">
                <a:solidFill>
                  <a:srgbClr val="008000"/>
                </a:solidFill>
                <a:latin typeface="Courier New"/>
                <a:ea typeface="Courier New"/>
                <a:cs typeface="Courier New"/>
                <a:sym typeface="Courier New"/>
              </a:rPr>
              <a:t>// Error CS1540, because x can only be accessed by</a:t>
            </a: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        </a:t>
            </a:r>
            <a:r>
              <a:rPr lang="en-US" sz="1050">
                <a:solidFill>
                  <a:srgbClr val="008000"/>
                </a:solidFill>
                <a:latin typeface="Courier New"/>
                <a:ea typeface="Courier New"/>
                <a:cs typeface="Courier New"/>
                <a:sym typeface="Courier New"/>
              </a:rPr>
              <a:t>// classes derived from A.</a:t>
            </a: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        </a:t>
            </a:r>
            <a:r>
              <a:rPr lang="en-US" sz="1050">
                <a:solidFill>
                  <a:srgbClr val="008000"/>
                </a:solidFill>
                <a:latin typeface="Courier New"/>
                <a:ea typeface="Courier New"/>
                <a:cs typeface="Courier New"/>
                <a:sym typeface="Courier New"/>
              </a:rPr>
              <a:t>// a.x = 10; </a:t>
            </a:r>
            <a:br>
              <a:rPr lang="en-US" sz="1050">
                <a:solidFill>
                  <a:srgbClr val="222222"/>
                </a:solidFill>
                <a:highlight>
                  <a:srgbClr val="F9F9F9"/>
                </a:highlight>
                <a:latin typeface="Courier New"/>
                <a:ea typeface="Courier New"/>
                <a:cs typeface="Courier New"/>
                <a:sym typeface="Courier New"/>
              </a:rPr>
            </a:b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        </a:t>
            </a:r>
            <a:r>
              <a:rPr lang="en-US" sz="1050">
                <a:solidFill>
                  <a:srgbClr val="008000"/>
                </a:solidFill>
                <a:latin typeface="Courier New"/>
                <a:ea typeface="Courier New"/>
                <a:cs typeface="Courier New"/>
                <a:sym typeface="Courier New"/>
              </a:rPr>
              <a:t>// OK, because this class derives from A.</a:t>
            </a: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        b.x = </a:t>
            </a:r>
            <a:r>
              <a:rPr lang="en-US" sz="1050">
                <a:solidFill>
                  <a:srgbClr val="222222"/>
                </a:solidFill>
                <a:latin typeface="Courier New"/>
                <a:ea typeface="Courier New"/>
                <a:cs typeface="Courier New"/>
                <a:sym typeface="Courier New"/>
              </a:rPr>
              <a:t>10</a:t>
            </a:r>
            <a:r>
              <a:rPr lang="en-US" sz="1050">
                <a:solidFill>
                  <a:srgbClr val="222222"/>
                </a:solidFill>
                <a:highlight>
                  <a:srgbClr val="F9F9F9"/>
                </a:highlight>
                <a:latin typeface="Courier New"/>
                <a:ea typeface="Courier New"/>
                <a:cs typeface="Courier New"/>
                <a:sym typeface="Courier New"/>
              </a:rPr>
              <a:t>;</a:t>
            </a: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    }</a:t>
            </a:r>
            <a:br>
              <a:rPr lang="en-US" sz="1050">
                <a:solidFill>
                  <a:srgbClr val="222222"/>
                </a:solidFill>
                <a:highlight>
                  <a:srgbClr val="F9F9F9"/>
                </a:highlight>
                <a:latin typeface="Courier New"/>
                <a:ea typeface="Courier New"/>
                <a:cs typeface="Courier New"/>
                <a:sym typeface="Courier New"/>
              </a:rPr>
            </a:br>
            <a:r>
              <a:rPr lang="en-US" sz="1050">
                <a:solidFill>
                  <a:srgbClr val="222222"/>
                </a:solidFill>
                <a:highlight>
                  <a:srgbClr val="F9F9F9"/>
                </a:highlight>
                <a:latin typeface="Courier New"/>
                <a:ea typeface="Courier New"/>
                <a:cs typeface="Courier New"/>
                <a:sym typeface="Courier New"/>
              </a:rPr>
              <a:t>}</a:t>
            </a:r>
            <a:endParaRPr/>
          </a:p>
        </p:txBody>
      </p:sp>
      <p:sp>
        <p:nvSpPr>
          <p:cNvPr id="129" name="Shape 129"/>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a:spcBef>
                <a:spcPts val="0"/>
              </a:spcBef>
              <a:spcAft>
                <a:spcPts val="0"/>
              </a:spcAft>
              <a:buClr>
                <a:srgbClr val="000000"/>
              </a:buClr>
              <a:buFont typeface="Arial"/>
              <a:buNone/>
            </a:pPr>
            <a:r>
              <a:t/>
            </a:r>
            <a:endParaRPr/>
          </a:p>
          <a:p>
            <a:pPr indent="0" lvl="1" marL="457200">
              <a:spcBef>
                <a:spcPts val="0"/>
              </a:spcBef>
              <a:spcAft>
                <a:spcPts val="0"/>
              </a:spcAft>
              <a:buClr>
                <a:srgbClr val="000000"/>
              </a:buClr>
              <a:buFont typeface="Arial"/>
              <a:buNone/>
            </a:pPr>
            <a:r>
              <a:t/>
            </a:r>
            <a:endParaRPr/>
          </a:p>
          <a:p>
            <a:pPr indent="0" lvl="2" marL="914400">
              <a:spcBef>
                <a:spcPts val="0"/>
              </a:spcBef>
              <a:spcAft>
                <a:spcPts val="0"/>
              </a:spcAft>
              <a:buClr>
                <a:srgbClr val="000000"/>
              </a:buClr>
              <a:buFont typeface="Arial"/>
              <a:buNone/>
            </a:pPr>
            <a:r>
              <a:t/>
            </a:r>
            <a:endParaRPr/>
          </a:p>
          <a:p>
            <a:pPr indent="0" lvl="3" marL="1371600">
              <a:spcBef>
                <a:spcPts val="0"/>
              </a:spcBef>
              <a:spcAft>
                <a:spcPts val="0"/>
              </a:spcAft>
              <a:buClr>
                <a:srgbClr val="000000"/>
              </a:buClr>
              <a:buFont typeface="Arial"/>
              <a:buNone/>
            </a:pPr>
            <a:r>
              <a:t/>
            </a:r>
            <a:endParaRPr/>
          </a:p>
          <a:p>
            <a:pPr indent="0" lvl="4" marL="1828800">
              <a:spcBef>
                <a:spcPts val="0"/>
              </a:spcBef>
              <a:spcAft>
                <a:spcPts val="0"/>
              </a:spcAft>
              <a:buClr>
                <a:srgbClr val="000000"/>
              </a:buClr>
              <a:buFont typeface="Arial"/>
              <a:buNone/>
            </a:pPr>
            <a:r>
              <a:t/>
            </a:r>
            <a:endParaRPr/>
          </a:p>
          <a:p>
            <a:pPr indent="0" lvl="5" marL="2286000">
              <a:spcBef>
                <a:spcPts val="0"/>
              </a:spcBef>
              <a:spcAft>
                <a:spcPts val="0"/>
              </a:spcAft>
              <a:buClr>
                <a:srgbClr val="000000"/>
              </a:buClr>
              <a:buFont typeface="Arial"/>
              <a:buNone/>
            </a:pPr>
            <a:r>
              <a:t/>
            </a:r>
            <a:endParaRPr/>
          </a:p>
          <a:p>
            <a:pPr indent="0" lvl="6" marL="2743200">
              <a:spcBef>
                <a:spcPts val="0"/>
              </a:spcBef>
              <a:spcAft>
                <a:spcPts val="0"/>
              </a:spcAft>
              <a:buClr>
                <a:srgbClr val="000000"/>
              </a:buClr>
              <a:buFont typeface="Arial"/>
              <a:buNone/>
            </a:pPr>
            <a:r>
              <a:t/>
            </a:r>
            <a:endParaRPr/>
          </a:p>
          <a:p>
            <a:pPr indent="0" lvl="7" marL="3200400">
              <a:spcBef>
                <a:spcPts val="0"/>
              </a:spcBef>
              <a:spcAft>
                <a:spcPts val="0"/>
              </a:spcAft>
              <a:buClr>
                <a:srgbClr val="000000"/>
              </a:buClr>
              <a:buFont typeface="Arial"/>
              <a:buNone/>
            </a:pPr>
            <a:r>
              <a:t/>
            </a:r>
            <a:endParaRPr/>
          </a:p>
          <a:p>
            <a:pPr indent="0" lvl="8" marL="3657600">
              <a:spcBef>
                <a:spcPts val="0"/>
              </a:spcBef>
              <a:spcAft>
                <a:spcPts val="0"/>
              </a:spcAft>
              <a:buClr>
                <a:srgbClr val="000000"/>
              </a:buClr>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US" sz="1200">
                <a:solidFill>
                  <a:srgbClr val="222222"/>
                </a:solidFill>
                <a:highlight>
                  <a:srgbClr val="FFFFFF"/>
                </a:highlight>
              </a:rPr>
              <a:t>Generics were added to version 2.0 of the C# language</a:t>
            </a:r>
            <a:endParaRPr sz="1200">
              <a:solidFill>
                <a:srgbClr val="222222"/>
              </a:solidFill>
              <a:highlight>
                <a:srgbClr val="FFFFFF"/>
              </a:highlight>
            </a:endParaRPr>
          </a:p>
          <a:p>
            <a:pPr indent="0" lvl="0" marL="0" rtl="0">
              <a:lnSpc>
                <a:spcPct val="115000"/>
              </a:lnSpc>
              <a:spcBef>
                <a:spcPts val="1600"/>
              </a:spcBef>
              <a:spcAft>
                <a:spcPts val="0"/>
              </a:spcAft>
              <a:buNone/>
            </a:pPr>
            <a:r>
              <a:rPr lang="en-US" sz="1200">
                <a:solidFill>
                  <a:srgbClr val="222222"/>
                </a:solidFill>
                <a:highlight>
                  <a:srgbClr val="FFFFFF"/>
                </a:highlight>
              </a:rPr>
              <a:t>Most common are ICollections, IList…</a:t>
            </a:r>
            <a:endParaRPr sz="1200">
              <a:solidFill>
                <a:srgbClr val="222222"/>
              </a:solidFill>
              <a:highlight>
                <a:srgbClr val="FFFFFF"/>
              </a:highlight>
            </a:endParaRPr>
          </a:p>
          <a:p>
            <a:pPr indent="0" lvl="0" marL="0" rtl="0">
              <a:lnSpc>
                <a:spcPct val="115000"/>
              </a:lnSpc>
              <a:spcBef>
                <a:spcPts val="1600"/>
              </a:spcBef>
              <a:spcAft>
                <a:spcPts val="0"/>
              </a:spcAft>
              <a:buNone/>
            </a:pPr>
            <a:r>
              <a:rPr lang="en-US" sz="1200" u="sng">
                <a:solidFill>
                  <a:schemeClr val="hlink"/>
                </a:solidFill>
                <a:highlight>
                  <a:schemeClr val="lt1"/>
                </a:highlight>
                <a:hlinkClick r:id="rId2"/>
              </a:rPr>
              <a:t>https://docs.microsoft.com/en-us/dotnet/csharp/programming-guide/generics/generic-classes</a:t>
            </a:r>
            <a:endParaRPr sz="1200">
              <a:solidFill>
                <a:srgbClr val="222222"/>
              </a:solidFill>
              <a:highlight>
                <a:schemeClr val="lt1"/>
              </a:highlight>
            </a:endParaRPr>
          </a:p>
          <a:p>
            <a:pPr indent="0" lvl="0" marL="0" rtl="0">
              <a:lnSpc>
                <a:spcPct val="115000"/>
              </a:lnSpc>
              <a:spcBef>
                <a:spcPts val="1600"/>
              </a:spcBef>
              <a:spcAft>
                <a:spcPts val="0"/>
              </a:spcAft>
              <a:buNone/>
            </a:pPr>
            <a:r>
              <a:rPr lang="en-US" sz="1200" u="sng">
                <a:solidFill>
                  <a:schemeClr val="hlink"/>
                </a:solidFill>
                <a:highlight>
                  <a:schemeClr val="lt1"/>
                </a:highlight>
                <a:hlinkClick r:id="rId3"/>
              </a:rPr>
              <a:t>https://docs.microsoft.com/en-us/dotnet/csharp/programming-guide/generics/generic-interfaces</a:t>
            </a:r>
            <a:endParaRPr sz="1200">
              <a:solidFill>
                <a:srgbClr val="222222"/>
              </a:solidFill>
              <a:highlight>
                <a:schemeClr val="lt1"/>
              </a:highlight>
            </a:endParaRPr>
          </a:p>
          <a:p>
            <a:pPr indent="0" lvl="0" marL="0" rtl="0">
              <a:lnSpc>
                <a:spcPct val="115000"/>
              </a:lnSpc>
              <a:spcBef>
                <a:spcPts val="1600"/>
              </a:spcBef>
              <a:spcAft>
                <a:spcPts val="0"/>
              </a:spcAft>
              <a:buNone/>
            </a:pPr>
            <a:r>
              <a:rPr lang="en-US" sz="1200" u="sng">
                <a:solidFill>
                  <a:schemeClr val="hlink"/>
                </a:solidFill>
                <a:highlight>
                  <a:schemeClr val="lt1"/>
                </a:highlight>
                <a:hlinkClick r:id="rId4"/>
              </a:rPr>
              <a:t>https://docs.microsoft.com/en-us/dotnet/csharp/programming-guide/generics/generic-methods</a:t>
            </a:r>
            <a:endParaRPr sz="1200">
              <a:solidFill>
                <a:srgbClr val="222222"/>
              </a:solidFill>
              <a:highlight>
                <a:schemeClr val="lt1"/>
              </a:highlight>
            </a:endParaRPr>
          </a:p>
          <a:p>
            <a:pPr indent="0" lvl="0" marL="0" rtl="0">
              <a:lnSpc>
                <a:spcPct val="115000"/>
              </a:lnSpc>
              <a:spcBef>
                <a:spcPts val="1600"/>
              </a:spcBef>
              <a:spcAft>
                <a:spcPts val="1600"/>
              </a:spcAft>
              <a:buNone/>
            </a:pPr>
            <a:r>
              <a:rPr lang="en-US" sz="1200" u="sng">
                <a:solidFill>
                  <a:schemeClr val="hlink"/>
                </a:solidFill>
                <a:highlight>
                  <a:schemeClr val="lt1"/>
                </a:highlight>
                <a:hlinkClick r:id="rId5"/>
              </a:rPr>
              <a:t>https://docs.microsoft.com/en-us/dotnet/csharp/programming-guide/generics/generic-delegates</a:t>
            </a:r>
            <a:endParaRPr sz="1200">
              <a:solidFill>
                <a:srgbClr val="222222"/>
              </a:solidFill>
              <a:highlight>
                <a:srgbClr val="FFFFFF"/>
              </a:highlight>
            </a:endParaRPr>
          </a:p>
        </p:txBody>
      </p:sp>
      <p:sp>
        <p:nvSpPr>
          <p:cNvPr id="135" name="Shape 135"/>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Font typeface="Arial"/>
              <a:buNone/>
            </a:pPr>
            <a:r>
              <a:t/>
            </a:r>
            <a:endParaRPr/>
          </a:p>
          <a:p>
            <a:pPr indent="0" lvl="1" marL="457200" rtl="0">
              <a:spcBef>
                <a:spcPts val="0"/>
              </a:spcBef>
              <a:spcAft>
                <a:spcPts val="0"/>
              </a:spcAft>
              <a:buClr>
                <a:srgbClr val="000000"/>
              </a:buClr>
              <a:buFont typeface="Arial"/>
              <a:buNone/>
            </a:pPr>
            <a:r>
              <a:t/>
            </a:r>
            <a:endParaRPr/>
          </a:p>
          <a:p>
            <a:pPr indent="0" lvl="2" marL="914400" rtl="0">
              <a:spcBef>
                <a:spcPts val="0"/>
              </a:spcBef>
              <a:spcAft>
                <a:spcPts val="0"/>
              </a:spcAft>
              <a:buClr>
                <a:srgbClr val="000000"/>
              </a:buClr>
              <a:buFont typeface="Arial"/>
              <a:buNone/>
            </a:pPr>
            <a:r>
              <a:t/>
            </a:r>
            <a:endParaRPr/>
          </a:p>
          <a:p>
            <a:pPr indent="0" lvl="3" marL="1371600" rtl="0">
              <a:spcBef>
                <a:spcPts val="0"/>
              </a:spcBef>
              <a:spcAft>
                <a:spcPts val="0"/>
              </a:spcAft>
              <a:buClr>
                <a:srgbClr val="000000"/>
              </a:buClr>
              <a:buFont typeface="Arial"/>
              <a:buNone/>
            </a:pPr>
            <a:r>
              <a:t/>
            </a:r>
            <a:endParaRPr/>
          </a:p>
          <a:p>
            <a:pPr indent="0" lvl="4" marL="1828800" rtl="0">
              <a:spcBef>
                <a:spcPts val="0"/>
              </a:spcBef>
              <a:spcAft>
                <a:spcPts val="0"/>
              </a:spcAft>
              <a:buClr>
                <a:srgbClr val="000000"/>
              </a:buClr>
              <a:buFont typeface="Arial"/>
              <a:buNone/>
            </a:pPr>
            <a:r>
              <a:t/>
            </a:r>
            <a:endParaRPr/>
          </a:p>
          <a:p>
            <a:pPr indent="0" lvl="5" marL="2286000" rtl="0">
              <a:spcBef>
                <a:spcPts val="0"/>
              </a:spcBef>
              <a:spcAft>
                <a:spcPts val="0"/>
              </a:spcAft>
              <a:buClr>
                <a:srgbClr val="000000"/>
              </a:buClr>
              <a:buFont typeface="Arial"/>
              <a:buNone/>
            </a:pPr>
            <a:r>
              <a:t/>
            </a:r>
            <a:endParaRPr/>
          </a:p>
          <a:p>
            <a:pPr indent="0" lvl="6" marL="2743200" rtl="0">
              <a:spcBef>
                <a:spcPts val="0"/>
              </a:spcBef>
              <a:spcAft>
                <a:spcPts val="0"/>
              </a:spcAft>
              <a:buClr>
                <a:srgbClr val="000000"/>
              </a:buClr>
              <a:buFont typeface="Arial"/>
              <a:buNone/>
            </a:pPr>
            <a:r>
              <a:t/>
            </a:r>
            <a:endParaRPr/>
          </a:p>
          <a:p>
            <a:pPr indent="0" lvl="7" marL="3200400" rtl="0">
              <a:spcBef>
                <a:spcPts val="0"/>
              </a:spcBef>
              <a:spcAft>
                <a:spcPts val="0"/>
              </a:spcAft>
              <a:buClr>
                <a:srgbClr val="000000"/>
              </a:buClr>
              <a:buFont typeface="Arial"/>
              <a:buNone/>
            </a:pPr>
            <a:r>
              <a:t/>
            </a:r>
            <a:endParaRPr/>
          </a:p>
          <a:p>
            <a:pPr indent="0" lvl="8" marL="3657600" rtl="0">
              <a:spcBef>
                <a:spcPts val="0"/>
              </a:spcBef>
              <a:spcAft>
                <a:spcPts val="0"/>
              </a:spcAft>
              <a:buClr>
                <a:srgbClr val="000000"/>
              </a:buClr>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lang="en-US" sz="1200">
                <a:solidFill>
                  <a:srgbClr val="222222"/>
                </a:solidFill>
                <a:highlight>
                  <a:srgbClr val="FFFFFF"/>
                </a:highlight>
              </a:rPr>
              <a:t>Placeholder: </a:t>
            </a:r>
            <a:r>
              <a:rPr lang="en-US" sz="900">
                <a:solidFill>
                  <a:schemeClr val="dk1"/>
                </a:solidFill>
                <a:highlight>
                  <a:srgbClr val="FFD700"/>
                </a:highlight>
              </a:rPr>
              <a:t>referente</a:t>
            </a:r>
            <a:endParaRPr sz="1200">
              <a:solidFill>
                <a:srgbClr val="222222"/>
              </a:solidFill>
              <a:highlight>
                <a:srgbClr val="FFFFFF"/>
              </a:highlight>
            </a:endParaRPr>
          </a:p>
          <a:p>
            <a:pPr indent="0" lvl="0" marL="0" rtl="0">
              <a:lnSpc>
                <a:spcPct val="115000"/>
              </a:lnSpc>
              <a:spcBef>
                <a:spcPts val="1600"/>
              </a:spcBef>
              <a:spcAft>
                <a:spcPts val="0"/>
              </a:spcAft>
              <a:buNone/>
            </a:pPr>
            <a:r>
              <a:rPr lang="en-US" sz="1200">
                <a:solidFill>
                  <a:srgbClr val="222222"/>
                </a:solidFill>
                <a:highlight>
                  <a:srgbClr val="FFFFFF"/>
                </a:highlight>
              </a:rPr>
              <a:t>Generics were added to version 2.0 of the C# language</a:t>
            </a:r>
            <a:endParaRPr sz="1200">
              <a:solidFill>
                <a:srgbClr val="222222"/>
              </a:solidFill>
              <a:highlight>
                <a:srgbClr val="FFFFFF"/>
              </a:highlight>
            </a:endParaRPr>
          </a:p>
          <a:p>
            <a:pPr indent="0" lvl="0" marL="0" rtl="0">
              <a:lnSpc>
                <a:spcPct val="115000"/>
              </a:lnSpc>
              <a:spcBef>
                <a:spcPts val="1600"/>
              </a:spcBef>
              <a:spcAft>
                <a:spcPts val="0"/>
              </a:spcAft>
              <a:buNone/>
            </a:pPr>
            <a:r>
              <a:rPr lang="en-US" sz="1200">
                <a:solidFill>
                  <a:srgbClr val="222222"/>
                </a:solidFill>
                <a:highlight>
                  <a:srgbClr val="FFFFFF"/>
                </a:highlight>
              </a:rPr>
              <a:t>Most common are ICollections, IList…</a:t>
            </a:r>
            <a:endParaRPr sz="1200">
              <a:solidFill>
                <a:srgbClr val="222222"/>
              </a:solidFill>
              <a:highlight>
                <a:srgbClr val="FFFFFF"/>
              </a:highlight>
            </a:endParaRPr>
          </a:p>
          <a:p>
            <a:pPr indent="0" lvl="0" marL="0" rtl="0">
              <a:lnSpc>
                <a:spcPct val="115000"/>
              </a:lnSpc>
              <a:spcBef>
                <a:spcPts val="1600"/>
              </a:spcBef>
              <a:spcAft>
                <a:spcPts val="0"/>
              </a:spcAft>
              <a:buClr>
                <a:schemeClr val="dk1"/>
              </a:buClr>
              <a:buSzPts val="1100"/>
              <a:buFont typeface="Arial"/>
              <a:buNone/>
            </a:pPr>
            <a:r>
              <a:rPr lang="en-US" sz="1200" u="sng">
                <a:solidFill>
                  <a:schemeClr val="hlink"/>
                </a:solidFill>
                <a:highlight>
                  <a:schemeClr val="lt1"/>
                </a:highlight>
                <a:hlinkClick r:id="rId2"/>
              </a:rPr>
              <a:t>https://docs.microsoft.com/en-us/dotnet/csharp/programming-guide/generics/generic-classes</a:t>
            </a:r>
            <a:endParaRPr sz="1200">
              <a:solidFill>
                <a:srgbClr val="222222"/>
              </a:solidFill>
              <a:highlight>
                <a:schemeClr val="lt1"/>
              </a:highlight>
            </a:endParaRPr>
          </a:p>
          <a:p>
            <a:pPr indent="0" lvl="0" marL="0" rtl="0">
              <a:lnSpc>
                <a:spcPct val="115000"/>
              </a:lnSpc>
              <a:spcBef>
                <a:spcPts val="1600"/>
              </a:spcBef>
              <a:spcAft>
                <a:spcPts val="0"/>
              </a:spcAft>
              <a:buClr>
                <a:schemeClr val="dk1"/>
              </a:buClr>
              <a:buSzPts val="1100"/>
              <a:buFont typeface="Arial"/>
              <a:buNone/>
            </a:pPr>
            <a:r>
              <a:rPr lang="en-US" sz="1200" u="sng">
                <a:solidFill>
                  <a:schemeClr val="hlink"/>
                </a:solidFill>
                <a:highlight>
                  <a:schemeClr val="lt1"/>
                </a:highlight>
                <a:hlinkClick r:id="rId3"/>
              </a:rPr>
              <a:t>https://docs.microsoft.com/en-us/dotnet/csharp/programming-guide/generics/generic-interfaces</a:t>
            </a:r>
            <a:endParaRPr sz="1200">
              <a:solidFill>
                <a:srgbClr val="222222"/>
              </a:solidFill>
              <a:highlight>
                <a:schemeClr val="lt1"/>
              </a:highlight>
            </a:endParaRPr>
          </a:p>
          <a:p>
            <a:pPr indent="0" lvl="0" marL="0" rtl="0">
              <a:lnSpc>
                <a:spcPct val="115000"/>
              </a:lnSpc>
              <a:spcBef>
                <a:spcPts val="1600"/>
              </a:spcBef>
              <a:spcAft>
                <a:spcPts val="0"/>
              </a:spcAft>
              <a:buClr>
                <a:schemeClr val="dk1"/>
              </a:buClr>
              <a:buSzPts val="1100"/>
              <a:buFont typeface="Arial"/>
              <a:buNone/>
            </a:pPr>
            <a:r>
              <a:rPr lang="en-US" sz="1200" u="sng">
                <a:solidFill>
                  <a:schemeClr val="hlink"/>
                </a:solidFill>
                <a:highlight>
                  <a:schemeClr val="lt1"/>
                </a:highlight>
                <a:hlinkClick r:id="rId4"/>
              </a:rPr>
              <a:t>https://docs.microsoft.com/en-us/dotnet/csharp/programming-guide/generics/generic-methods</a:t>
            </a:r>
            <a:endParaRPr sz="1200">
              <a:solidFill>
                <a:srgbClr val="222222"/>
              </a:solidFill>
              <a:highlight>
                <a:schemeClr val="lt1"/>
              </a:highlight>
            </a:endParaRPr>
          </a:p>
          <a:p>
            <a:pPr indent="0" lvl="0" marL="0" rtl="0">
              <a:lnSpc>
                <a:spcPct val="115000"/>
              </a:lnSpc>
              <a:spcBef>
                <a:spcPts val="1600"/>
              </a:spcBef>
              <a:spcAft>
                <a:spcPts val="0"/>
              </a:spcAft>
              <a:buNone/>
            </a:pPr>
            <a:r>
              <a:rPr lang="en-US" sz="1200" u="sng">
                <a:solidFill>
                  <a:schemeClr val="hlink"/>
                </a:solidFill>
                <a:highlight>
                  <a:schemeClr val="lt1"/>
                </a:highlight>
                <a:hlinkClick r:id="rId5"/>
              </a:rPr>
              <a:t>https://docs.microsoft.com/en-us/dotnet/csharp/programming-guide/generics/generic-delegates</a:t>
            </a:r>
            <a:endParaRPr sz="1200">
              <a:solidFill>
                <a:srgbClr val="222222"/>
              </a:solidFill>
              <a:highlight>
                <a:srgbClr val="FFFFFF"/>
              </a:highlight>
            </a:endParaRPr>
          </a:p>
          <a:p>
            <a:pPr indent="0" lvl="0" marL="0" rtl="0">
              <a:lnSpc>
                <a:spcPct val="115000"/>
              </a:lnSpc>
              <a:spcBef>
                <a:spcPts val="1600"/>
              </a:spcBef>
              <a:spcAft>
                <a:spcPts val="1600"/>
              </a:spcAft>
              <a:buNone/>
            </a:pPr>
            <a:r>
              <a:t/>
            </a:r>
            <a:endParaRPr sz="1200">
              <a:solidFill>
                <a:srgbClr val="222222"/>
              </a:solidFill>
              <a:highlight>
                <a:srgbClr val="FFFFFF"/>
              </a:highlight>
            </a:endParaRPr>
          </a:p>
        </p:txBody>
      </p:sp>
      <p:sp>
        <p:nvSpPr>
          <p:cNvPr id="147" name="Shape 147"/>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Font typeface="Arial"/>
              <a:buNone/>
            </a:pPr>
            <a:r>
              <a:t/>
            </a:r>
            <a:endParaRPr/>
          </a:p>
          <a:p>
            <a:pPr indent="0" lvl="1" marL="457200" rtl="0">
              <a:spcBef>
                <a:spcPts val="0"/>
              </a:spcBef>
              <a:spcAft>
                <a:spcPts val="0"/>
              </a:spcAft>
              <a:buClr>
                <a:srgbClr val="000000"/>
              </a:buClr>
              <a:buFont typeface="Arial"/>
              <a:buNone/>
            </a:pPr>
            <a:r>
              <a:t/>
            </a:r>
            <a:endParaRPr/>
          </a:p>
          <a:p>
            <a:pPr indent="0" lvl="2" marL="914400" rtl="0">
              <a:spcBef>
                <a:spcPts val="0"/>
              </a:spcBef>
              <a:spcAft>
                <a:spcPts val="0"/>
              </a:spcAft>
              <a:buClr>
                <a:srgbClr val="000000"/>
              </a:buClr>
              <a:buFont typeface="Arial"/>
              <a:buNone/>
            </a:pPr>
            <a:r>
              <a:t/>
            </a:r>
            <a:endParaRPr/>
          </a:p>
          <a:p>
            <a:pPr indent="0" lvl="3" marL="1371600" rtl="0">
              <a:spcBef>
                <a:spcPts val="0"/>
              </a:spcBef>
              <a:spcAft>
                <a:spcPts val="0"/>
              </a:spcAft>
              <a:buClr>
                <a:srgbClr val="000000"/>
              </a:buClr>
              <a:buFont typeface="Arial"/>
              <a:buNone/>
            </a:pPr>
            <a:r>
              <a:t/>
            </a:r>
            <a:endParaRPr/>
          </a:p>
          <a:p>
            <a:pPr indent="0" lvl="4" marL="1828800" rtl="0">
              <a:spcBef>
                <a:spcPts val="0"/>
              </a:spcBef>
              <a:spcAft>
                <a:spcPts val="0"/>
              </a:spcAft>
              <a:buClr>
                <a:srgbClr val="000000"/>
              </a:buClr>
              <a:buFont typeface="Arial"/>
              <a:buNone/>
            </a:pPr>
            <a:r>
              <a:t/>
            </a:r>
            <a:endParaRPr/>
          </a:p>
          <a:p>
            <a:pPr indent="0" lvl="5" marL="2286000" rtl="0">
              <a:spcBef>
                <a:spcPts val="0"/>
              </a:spcBef>
              <a:spcAft>
                <a:spcPts val="0"/>
              </a:spcAft>
              <a:buClr>
                <a:srgbClr val="000000"/>
              </a:buClr>
              <a:buFont typeface="Arial"/>
              <a:buNone/>
            </a:pPr>
            <a:r>
              <a:t/>
            </a:r>
            <a:endParaRPr/>
          </a:p>
          <a:p>
            <a:pPr indent="0" lvl="6" marL="2743200" rtl="0">
              <a:spcBef>
                <a:spcPts val="0"/>
              </a:spcBef>
              <a:spcAft>
                <a:spcPts val="0"/>
              </a:spcAft>
              <a:buClr>
                <a:srgbClr val="000000"/>
              </a:buClr>
              <a:buFont typeface="Arial"/>
              <a:buNone/>
            </a:pPr>
            <a:r>
              <a:t/>
            </a:r>
            <a:endParaRPr/>
          </a:p>
          <a:p>
            <a:pPr indent="0" lvl="7" marL="3200400" rtl="0">
              <a:spcBef>
                <a:spcPts val="0"/>
              </a:spcBef>
              <a:spcAft>
                <a:spcPts val="0"/>
              </a:spcAft>
              <a:buClr>
                <a:srgbClr val="000000"/>
              </a:buClr>
              <a:buFont typeface="Arial"/>
              <a:buNone/>
            </a:pPr>
            <a:r>
              <a:t/>
            </a:r>
            <a:endParaRPr/>
          </a:p>
          <a:p>
            <a:pPr indent="0" lvl="8" marL="3657600" rtl="0">
              <a:spcBef>
                <a:spcPts val="0"/>
              </a:spcBef>
              <a:spcAft>
                <a:spcPts val="0"/>
              </a:spcAft>
              <a:buClr>
                <a:srgbClr val="000000"/>
              </a:buClr>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US" sz="1200">
                <a:solidFill>
                  <a:srgbClr val="222222"/>
                </a:solidFill>
                <a:highlight>
                  <a:srgbClr val="FFFFFF"/>
                </a:highlight>
              </a:rPr>
              <a:t>Boxing is the process of converting a value type to the type </a:t>
            </a:r>
            <a:r>
              <a:rPr lang="en-US" sz="1100">
                <a:solidFill>
                  <a:srgbClr val="222222"/>
                </a:solidFill>
                <a:highlight>
                  <a:srgbClr val="F9F9F9"/>
                </a:highlight>
                <a:latin typeface="Courier New"/>
                <a:ea typeface="Courier New"/>
                <a:cs typeface="Courier New"/>
                <a:sym typeface="Courier New"/>
              </a:rPr>
              <a:t>object</a:t>
            </a:r>
            <a:r>
              <a:rPr lang="en-US" sz="1200">
                <a:solidFill>
                  <a:srgbClr val="222222"/>
                </a:solidFill>
                <a:highlight>
                  <a:srgbClr val="FFFFFF"/>
                </a:highlight>
              </a:rPr>
              <a:t> or to any interface type implemented by this value type. When the CLR boxes a value type, it wraps the value inside a System.Object and stores it on the managed heap. Unboxing extracts the value type from the object. Boxing is implicit; unboxing is explicit. The concept of boxing and unboxing underlies the C# unified view of the type system in which a value of any type can be treated as an object.</a:t>
            </a:r>
            <a:endParaRPr sz="1200">
              <a:solidFill>
                <a:srgbClr val="222222"/>
              </a:solidFill>
              <a:highlight>
                <a:srgbClr val="FFFFFF"/>
              </a:highlight>
            </a:endParaRPr>
          </a:p>
        </p:txBody>
      </p:sp>
      <p:sp>
        <p:nvSpPr>
          <p:cNvPr id="154" name="Shape 154"/>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Font typeface="Arial"/>
              <a:buNone/>
            </a:pPr>
            <a:r>
              <a:t/>
            </a:r>
            <a:endParaRPr/>
          </a:p>
          <a:p>
            <a:pPr indent="0" lvl="1" marL="457200" rtl="0">
              <a:spcBef>
                <a:spcPts val="0"/>
              </a:spcBef>
              <a:spcAft>
                <a:spcPts val="0"/>
              </a:spcAft>
              <a:buClr>
                <a:srgbClr val="000000"/>
              </a:buClr>
              <a:buFont typeface="Arial"/>
              <a:buNone/>
            </a:pPr>
            <a:r>
              <a:t/>
            </a:r>
            <a:endParaRPr/>
          </a:p>
          <a:p>
            <a:pPr indent="0" lvl="2" marL="914400" rtl="0">
              <a:spcBef>
                <a:spcPts val="0"/>
              </a:spcBef>
              <a:spcAft>
                <a:spcPts val="0"/>
              </a:spcAft>
              <a:buClr>
                <a:srgbClr val="000000"/>
              </a:buClr>
              <a:buFont typeface="Arial"/>
              <a:buNone/>
            </a:pPr>
            <a:r>
              <a:t/>
            </a:r>
            <a:endParaRPr/>
          </a:p>
          <a:p>
            <a:pPr indent="0" lvl="3" marL="1371600" rtl="0">
              <a:spcBef>
                <a:spcPts val="0"/>
              </a:spcBef>
              <a:spcAft>
                <a:spcPts val="0"/>
              </a:spcAft>
              <a:buClr>
                <a:srgbClr val="000000"/>
              </a:buClr>
              <a:buFont typeface="Arial"/>
              <a:buNone/>
            </a:pPr>
            <a:r>
              <a:t/>
            </a:r>
            <a:endParaRPr/>
          </a:p>
          <a:p>
            <a:pPr indent="0" lvl="4" marL="1828800" rtl="0">
              <a:spcBef>
                <a:spcPts val="0"/>
              </a:spcBef>
              <a:spcAft>
                <a:spcPts val="0"/>
              </a:spcAft>
              <a:buClr>
                <a:srgbClr val="000000"/>
              </a:buClr>
              <a:buFont typeface="Arial"/>
              <a:buNone/>
            </a:pPr>
            <a:r>
              <a:t/>
            </a:r>
            <a:endParaRPr/>
          </a:p>
          <a:p>
            <a:pPr indent="0" lvl="5" marL="2286000" rtl="0">
              <a:spcBef>
                <a:spcPts val="0"/>
              </a:spcBef>
              <a:spcAft>
                <a:spcPts val="0"/>
              </a:spcAft>
              <a:buClr>
                <a:srgbClr val="000000"/>
              </a:buClr>
              <a:buFont typeface="Arial"/>
              <a:buNone/>
            </a:pPr>
            <a:r>
              <a:t/>
            </a:r>
            <a:endParaRPr/>
          </a:p>
          <a:p>
            <a:pPr indent="0" lvl="6" marL="2743200" rtl="0">
              <a:spcBef>
                <a:spcPts val="0"/>
              </a:spcBef>
              <a:spcAft>
                <a:spcPts val="0"/>
              </a:spcAft>
              <a:buClr>
                <a:srgbClr val="000000"/>
              </a:buClr>
              <a:buFont typeface="Arial"/>
              <a:buNone/>
            </a:pPr>
            <a:r>
              <a:t/>
            </a:r>
            <a:endParaRPr/>
          </a:p>
          <a:p>
            <a:pPr indent="0" lvl="7" marL="3200400" rtl="0">
              <a:spcBef>
                <a:spcPts val="0"/>
              </a:spcBef>
              <a:spcAft>
                <a:spcPts val="0"/>
              </a:spcAft>
              <a:buClr>
                <a:srgbClr val="000000"/>
              </a:buClr>
              <a:buFont typeface="Arial"/>
              <a:buNone/>
            </a:pPr>
            <a:r>
              <a:t/>
            </a:r>
            <a:endParaRPr/>
          </a:p>
          <a:p>
            <a:pPr indent="0" lvl="8" marL="3657600" rtl="0">
              <a:spcBef>
                <a:spcPts val="0"/>
              </a:spcBef>
              <a:spcAft>
                <a:spcPts val="0"/>
              </a:spcAft>
              <a:buClr>
                <a:srgbClr val="000000"/>
              </a:buClr>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209675" y="685800"/>
            <a:ext cx="44388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t/>
            </a:r>
            <a:endParaRPr sz="1200">
              <a:solidFill>
                <a:srgbClr val="222222"/>
              </a:solidFill>
              <a:highlight>
                <a:srgbClr val="FFFFFF"/>
              </a:highlight>
            </a:endParaRPr>
          </a:p>
        </p:txBody>
      </p:sp>
      <p:sp>
        <p:nvSpPr>
          <p:cNvPr id="161" name="Shape 161"/>
          <p:cNvSpPr txBox="1"/>
          <p:nvPr>
            <p:ph idx="12" type="sldNum"/>
          </p:nvPr>
        </p:nvSpPr>
        <p:spPr>
          <a:xfrm>
            <a:off x="3884612" y="8685213"/>
            <a:ext cx="2971800" cy="457200"/>
          </a:xfrm>
          <a:prstGeom prst="rect">
            <a:avLst/>
          </a:prstGeom>
        </p:spPr>
        <p:txBody>
          <a:bodyPr anchorCtr="0" anchor="b" bIns="91425" lIns="91425" spcFirstLastPara="1" rIns="91425" wrap="square" tIns="91425">
            <a:noAutofit/>
          </a:bodyPr>
          <a:lstStyle/>
          <a:p>
            <a:pPr indent="0" lvl="0" marL="0" rtl="0">
              <a:spcBef>
                <a:spcPts val="0"/>
              </a:spcBef>
              <a:spcAft>
                <a:spcPts val="0"/>
              </a:spcAft>
              <a:buClr>
                <a:srgbClr val="000000"/>
              </a:buClr>
              <a:buFont typeface="Arial"/>
              <a:buNone/>
            </a:pPr>
            <a:r>
              <a:t/>
            </a:r>
            <a:endParaRPr/>
          </a:p>
          <a:p>
            <a:pPr indent="0" lvl="1" marL="457200" rtl="0">
              <a:spcBef>
                <a:spcPts val="0"/>
              </a:spcBef>
              <a:spcAft>
                <a:spcPts val="0"/>
              </a:spcAft>
              <a:buClr>
                <a:srgbClr val="000000"/>
              </a:buClr>
              <a:buFont typeface="Arial"/>
              <a:buNone/>
            </a:pPr>
            <a:r>
              <a:t/>
            </a:r>
            <a:endParaRPr/>
          </a:p>
          <a:p>
            <a:pPr indent="0" lvl="2" marL="914400" rtl="0">
              <a:spcBef>
                <a:spcPts val="0"/>
              </a:spcBef>
              <a:spcAft>
                <a:spcPts val="0"/>
              </a:spcAft>
              <a:buClr>
                <a:srgbClr val="000000"/>
              </a:buClr>
              <a:buFont typeface="Arial"/>
              <a:buNone/>
            </a:pPr>
            <a:r>
              <a:t/>
            </a:r>
            <a:endParaRPr/>
          </a:p>
          <a:p>
            <a:pPr indent="0" lvl="3" marL="1371600" rtl="0">
              <a:spcBef>
                <a:spcPts val="0"/>
              </a:spcBef>
              <a:spcAft>
                <a:spcPts val="0"/>
              </a:spcAft>
              <a:buClr>
                <a:srgbClr val="000000"/>
              </a:buClr>
              <a:buFont typeface="Arial"/>
              <a:buNone/>
            </a:pPr>
            <a:r>
              <a:t/>
            </a:r>
            <a:endParaRPr/>
          </a:p>
          <a:p>
            <a:pPr indent="0" lvl="4" marL="1828800" rtl="0">
              <a:spcBef>
                <a:spcPts val="0"/>
              </a:spcBef>
              <a:spcAft>
                <a:spcPts val="0"/>
              </a:spcAft>
              <a:buClr>
                <a:srgbClr val="000000"/>
              </a:buClr>
              <a:buFont typeface="Arial"/>
              <a:buNone/>
            </a:pPr>
            <a:r>
              <a:t/>
            </a:r>
            <a:endParaRPr/>
          </a:p>
          <a:p>
            <a:pPr indent="0" lvl="5" marL="2286000" rtl="0">
              <a:spcBef>
                <a:spcPts val="0"/>
              </a:spcBef>
              <a:spcAft>
                <a:spcPts val="0"/>
              </a:spcAft>
              <a:buClr>
                <a:srgbClr val="000000"/>
              </a:buClr>
              <a:buFont typeface="Arial"/>
              <a:buNone/>
            </a:pPr>
            <a:r>
              <a:t/>
            </a:r>
            <a:endParaRPr/>
          </a:p>
          <a:p>
            <a:pPr indent="0" lvl="6" marL="2743200" rtl="0">
              <a:spcBef>
                <a:spcPts val="0"/>
              </a:spcBef>
              <a:spcAft>
                <a:spcPts val="0"/>
              </a:spcAft>
              <a:buClr>
                <a:srgbClr val="000000"/>
              </a:buClr>
              <a:buFont typeface="Arial"/>
              <a:buNone/>
            </a:pPr>
            <a:r>
              <a:t/>
            </a:r>
            <a:endParaRPr/>
          </a:p>
          <a:p>
            <a:pPr indent="0" lvl="7" marL="3200400" rtl="0">
              <a:spcBef>
                <a:spcPts val="0"/>
              </a:spcBef>
              <a:spcAft>
                <a:spcPts val="0"/>
              </a:spcAft>
              <a:buClr>
                <a:srgbClr val="000000"/>
              </a:buClr>
              <a:buFont typeface="Arial"/>
              <a:buNone/>
            </a:pPr>
            <a:r>
              <a:t/>
            </a:r>
            <a:endParaRPr/>
          </a:p>
          <a:p>
            <a:pPr indent="0" lvl="8" marL="3657600" rtl="0">
              <a:spcBef>
                <a:spcPts val="0"/>
              </a:spcBef>
              <a:spcAft>
                <a:spcPts val="0"/>
              </a:spcAft>
              <a:buClr>
                <a:srgbClr val="000000"/>
              </a:buClr>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Shape 17"/>
          <p:cNvSpPr txBox="1"/>
          <p:nvPr>
            <p:ph type="ctrTitle"/>
          </p:nvPr>
        </p:nvSpPr>
        <p:spPr>
          <a:xfrm>
            <a:off x="754379" y="2414482"/>
            <a:ext cx="8549639" cy="1666028"/>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AC358"/>
              </a:buClr>
              <a:buSzPts val="1400"/>
              <a:buFont typeface="Proxima Nova"/>
              <a:buNone/>
              <a:defRPr b="0" i="0" sz="14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None/>
              <a:defRPr sz="1800"/>
            </a:lvl2pPr>
            <a:lvl3pPr indent="0" lvl="2" marL="0" marR="0" rtl="0" algn="l">
              <a:spcBef>
                <a:spcPts val="0"/>
              </a:spcBef>
              <a:spcAft>
                <a:spcPts val="0"/>
              </a:spcAft>
              <a:buSzPts val="1400"/>
              <a:buNone/>
              <a:defRPr sz="1800"/>
            </a:lvl3pPr>
            <a:lvl4pPr indent="0" lvl="3" marL="0" marR="0" rtl="0" algn="l">
              <a:spcBef>
                <a:spcPts val="0"/>
              </a:spcBef>
              <a:spcAft>
                <a:spcPts val="0"/>
              </a:spcAft>
              <a:buSzPts val="1400"/>
              <a:buNone/>
              <a:defRPr sz="1800"/>
            </a:lvl4pPr>
            <a:lvl5pPr indent="0" lvl="4" marL="0" marR="0" rtl="0" algn="l">
              <a:spcBef>
                <a:spcPts val="0"/>
              </a:spcBef>
              <a:spcAft>
                <a:spcPts val="0"/>
              </a:spcAft>
              <a:buSzPts val="1400"/>
              <a:buNone/>
              <a:defRPr sz="1800"/>
            </a:lvl5pPr>
            <a:lvl6pPr indent="0" lvl="5" marL="0" marR="0" rtl="0" algn="l">
              <a:spcBef>
                <a:spcPts val="0"/>
              </a:spcBef>
              <a:spcAft>
                <a:spcPts val="0"/>
              </a:spcAft>
              <a:buSzPts val="1400"/>
              <a:buNone/>
              <a:defRPr sz="1800"/>
            </a:lvl6pPr>
            <a:lvl7pPr indent="0" lvl="6" marL="0" marR="0" rtl="0" algn="l">
              <a:spcBef>
                <a:spcPts val="0"/>
              </a:spcBef>
              <a:spcAft>
                <a:spcPts val="0"/>
              </a:spcAft>
              <a:buSzPts val="1400"/>
              <a:buNone/>
              <a:defRPr sz="1800"/>
            </a:lvl7pPr>
            <a:lvl8pPr indent="0" lvl="7" marL="0" marR="0" rtl="0" algn="l">
              <a:spcBef>
                <a:spcPts val="0"/>
              </a:spcBef>
              <a:spcAft>
                <a:spcPts val="0"/>
              </a:spcAft>
              <a:buSzPts val="1400"/>
              <a:buNone/>
              <a:defRPr sz="1800"/>
            </a:lvl8pPr>
            <a:lvl9pPr indent="0" lvl="8" marL="0" marR="0" rtl="0" algn="l">
              <a:spcBef>
                <a:spcPts val="0"/>
              </a:spcBef>
              <a:spcAft>
                <a:spcPts val="0"/>
              </a:spcAft>
              <a:buSzPts val="1400"/>
              <a:buNone/>
              <a:defRPr sz="1800"/>
            </a:lvl9pPr>
          </a:lstStyle>
          <a:p/>
        </p:txBody>
      </p:sp>
      <p:sp>
        <p:nvSpPr>
          <p:cNvPr id="18" name="Shape 18"/>
          <p:cNvSpPr txBox="1"/>
          <p:nvPr>
            <p:ph idx="1" type="subTitle"/>
          </p:nvPr>
        </p:nvSpPr>
        <p:spPr>
          <a:xfrm>
            <a:off x="1508759" y="4404360"/>
            <a:ext cx="7040880" cy="1986280"/>
          </a:xfrm>
          <a:prstGeom prst="rect">
            <a:avLst/>
          </a:prstGeom>
          <a:noFill/>
          <a:ln>
            <a:noFill/>
          </a:ln>
        </p:spPr>
        <p:txBody>
          <a:bodyPr anchorCtr="0" anchor="t" bIns="91425" lIns="91425" spcFirstLastPara="1" rIns="91425" wrap="square" tIns="91425"/>
          <a:lstStyle>
            <a:lvl1pPr indent="0" lvl="0" marL="0" marR="0" rtl="0" algn="ctr">
              <a:lnSpc>
                <a:spcPct val="100000"/>
              </a:lnSpc>
              <a:spcBef>
                <a:spcPts val="62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1411" lvl="1" marL="509411" marR="0" rtl="0" algn="ctr">
              <a:lnSpc>
                <a:spcPct val="100000"/>
              </a:lnSpc>
              <a:spcBef>
                <a:spcPts val="540"/>
              </a:spcBef>
              <a:spcAft>
                <a:spcPts val="0"/>
              </a:spcAft>
              <a:buClr>
                <a:schemeClr val="accent3"/>
              </a:buClr>
              <a:buSzPts val="1400"/>
              <a:buFont typeface="Proxima Nova"/>
              <a:buNone/>
              <a:defRPr b="0" i="0" sz="1400" u="none" cap="none" strike="noStrike">
                <a:solidFill>
                  <a:srgbClr val="000000"/>
                </a:solidFill>
                <a:latin typeface="Arial"/>
                <a:ea typeface="Arial"/>
                <a:cs typeface="Arial"/>
                <a:sym typeface="Arial"/>
              </a:defRPr>
            </a:lvl2pPr>
            <a:lvl3pPr indent="-2822" lvl="2" marL="1018823" marR="0" rtl="0" algn="ctr">
              <a:lnSpc>
                <a:spcPct val="100000"/>
              </a:lnSpc>
              <a:spcBef>
                <a:spcPts val="44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3pPr>
            <a:lvl4pPr indent="-4237" lvl="3" marL="1528237" marR="0" rtl="0" algn="ctr">
              <a:lnSpc>
                <a:spcPct val="100000"/>
              </a:lnSpc>
              <a:spcBef>
                <a:spcPts val="40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4pPr>
            <a:lvl5pPr indent="-5649" lvl="4" marL="2037649" marR="0" rtl="0" algn="ctr">
              <a:lnSpc>
                <a:spcPct val="100000"/>
              </a:lnSpc>
              <a:spcBef>
                <a:spcPts val="40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5pPr>
            <a:lvl6pPr indent="-7061" lvl="5" marL="2547061" marR="0" rtl="0" algn="ctr">
              <a:lnSpc>
                <a:spcPct val="100000"/>
              </a:lnSpc>
              <a:spcBef>
                <a:spcPts val="440"/>
              </a:spcBef>
              <a:spcAft>
                <a:spcPts val="0"/>
              </a:spcAft>
              <a:buClr>
                <a:srgbClr val="888888"/>
              </a:buClr>
              <a:buSzPts val="1400"/>
              <a:buFont typeface="Cantarell"/>
              <a:buNone/>
              <a:defRPr b="0" i="0" sz="1400" u="none" cap="none" strike="noStrike">
                <a:solidFill>
                  <a:srgbClr val="000000"/>
                </a:solidFill>
                <a:latin typeface="Arial"/>
                <a:ea typeface="Arial"/>
                <a:cs typeface="Arial"/>
                <a:sym typeface="Arial"/>
              </a:defRPr>
            </a:lvl6pPr>
            <a:lvl7pPr indent="-8472" lvl="6" marL="3056473" marR="0" rtl="0" algn="ctr">
              <a:lnSpc>
                <a:spcPct val="100000"/>
              </a:lnSpc>
              <a:spcBef>
                <a:spcPts val="440"/>
              </a:spcBef>
              <a:spcAft>
                <a:spcPts val="0"/>
              </a:spcAft>
              <a:buClr>
                <a:srgbClr val="888888"/>
              </a:buClr>
              <a:buSzPts val="1400"/>
              <a:buFont typeface="Cantarell"/>
              <a:buNone/>
              <a:defRPr b="0" i="0" sz="1400" u="none" cap="none" strike="noStrike">
                <a:solidFill>
                  <a:srgbClr val="000000"/>
                </a:solidFill>
                <a:latin typeface="Arial"/>
                <a:ea typeface="Arial"/>
                <a:cs typeface="Arial"/>
                <a:sym typeface="Arial"/>
              </a:defRPr>
            </a:lvl7pPr>
            <a:lvl8pPr indent="-9885" lvl="7" marL="3565885" marR="0" rtl="0" algn="ctr">
              <a:lnSpc>
                <a:spcPct val="100000"/>
              </a:lnSpc>
              <a:spcBef>
                <a:spcPts val="440"/>
              </a:spcBef>
              <a:spcAft>
                <a:spcPts val="0"/>
              </a:spcAft>
              <a:buClr>
                <a:srgbClr val="888888"/>
              </a:buClr>
              <a:buSzPts val="1400"/>
              <a:buFont typeface="Cantarell"/>
              <a:buNone/>
              <a:defRPr b="0" i="0" sz="1400" u="none" cap="none" strike="noStrike">
                <a:solidFill>
                  <a:srgbClr val="000000"/>
                </a:solidFill>
                <a:latin typeface="Arial"/>
                <a:ea typeface="Arial"/>
                <a:cs typeface="Arial"/>
                <a:sym typeface="Arial"/>
              </a:defRPr>
            </a:lvl8pPr>
            <a:lvl9pPr indent="-11298" lvl="8" marL="4075298" marR="0" rtl="0" algn="ctr">
              <a:lnSpc>
                <a:spcPct val="100000"/>
              </a:lnSpc>
              <a:spcBef>
                <a:spcPts val="440"/>
              </a:spcBef>
              <a:spcAft>
                <a:spcPts val="0"/>
              </a:spcAft>
              <a:buClr>
                <a:srgbClr val="888888"/>
              </a:buClr>
              <a:buSzPts val="1400"/>
              <a:buFont typeface="Cantarell"/>
              <a:buNone/>
              <a:defRPr b="0" i="0" sz="1400" u="none" cap="none" strike="noStrike">
                <a:solidFill>
                  <a:srgbClr val="000000"/>
                </a:solidFill>
                <a:latin typeface="Arial"/>
                <a:ea typeface="Arial"/>
                <a:cs typeface="Arial"/>
                <a:sym typeface="Arial"/>
              </a:defRPr>
            </a:lvl9pPr>
          </a:lstStyle>
          <a:p/>
        </p:txBody>
      </p:sp>
      <p:sp>
        <p:nvSpPr>
          <p:cNvPr id="19" name="Shape 19"/>
          <p:cNvSpPr txBox="1"/>
          <p:nvPr>
            <p:ph idx="10" type="dt"/>
          </p:nvPr>
        </p:nvSpPr>
        <p:spPr>
          <a:xfrm>
            <a:off x="502920" y="7203864"/>
            <a:ext cx="2346960" cy="413807"/>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Shape 20"/>
          <p:cNvSpPr txBox="1"/>
          <p:nvPr>
            <p:ph idx="11" type="ftr"/>
          </p:nvPr>
        </p:nvSpPr>
        <p:spPr>
          <a:xfrm>
            <a:off x="3436619" y="7203864"/>
            <a:ext cx="3185160" cy="41380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Shape 21"/>
          <p:cNvSpPr txBox="1"/>
          <p:nvPr>
            <p:ph idx="12" type="sldNum"/>
          </p:nvPr>
        </p:nvSpPr>
        <p:spPr>
          <a:xfrm>
            <a:off x="7208520" y="7203864"/>
            <a:ext cx="2346960" cy="41380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r>
              <a:t/>
            </a:r>
            <a:endParaRPr/>
          </a:p>
          <a:p>
            <a:pPr indent="-1411" lvl="1" marL="509411" algn="l">
              <a:spcBef>
                <a:spcPts val="0"/>
              </a:spcBef>
              <a:spcAft>
                <a:spcPts val="0"/>
              </a:spcAft>
              <a:buNone/>
            </a:pPr>
            <a:r>
              <a:t/>
            </a:r>
            <a:endParaRPr/>
          </a:p>
          <a:p>
            <a:pPr indent="-2822" lvl="2" marL="1018823" algn="l">
              <a:spcBef>
                <a:spcPts val="0"/>
              </a:spcBef>
              <a:spcAft>
                <a:spcPts val="0"/>
              </a:spcAft>
              <a:buNone/>
            </a:pPr>
            <a:r>
              <a:t/>
            </a:r>
            <a:endParaRPr/>
          </a:p>
          <a:p>
            <a:pPr indent="-4237" lvl="3" marL="1528237" algn="l">
              <a:spcBef>
                <a:spcPts val="0"/>
              </a:spcBef>
              <a:spcAft>
                <a:spcPts val="0"/>
              </a:spcAft>
              <a:buNone/>
            </a:pPr>
            <a:r>
              <a:t/>
            </a:r>
            <a:endParaRPr/>
          </a:p>
          <a:p>
            <a:pPr indent="-5649" lvl="4" marL="2037649" algn="l">
              <a:spcBef>
                <a:spcPts val="0"/>
              </a:spcBef>
              <a:spcAft>
                <a:spcPts val="0"/>
              </a:spcAft>
              <a:buNone/>
            </a:pPr>
            <a:r>
              <a:t/>
            </a:r>
            <a:endParaRPr/>
          </a:p>
          <a:p>
            <a:pPr indent="-7061" lvl="5" marL="2547061" algn="l">
              <a:spcBef>
                <a:spcPts val="0"/>
              </a:spcBef>
              <a:spcAft>
                <a:spcPts val="0"/>
              </a:spcAft>
              <a:buNone/>
            </a:pPr>
            <a:r>
              <a:t/>
            </a:r>
            <a:endParaRPr/>
          </a:p>
          <a:p>
            <a:pPr indent="-8472" lvl="6" marL="3056473" algn="l">
              <a:spcBef>
                <a:spcPts val="0"/>
              </a:spcBef>
              <a:spcAft>
                <a:spcPts val="0"/>
              </a:spcAft>
              <a:buNone/>
            </a:pPr>
            <a:r>
              <a:t/>
            </a:r>
            <a:endParaRPr/>
          </a:p>
          <a:p>
            <a:pPr indent="-9885" lvl="7" marL="3565885" algn="l">
              <a:spcBef>
                <a:spcPts val="0"/>
              </a:spcBef>
              <a:spcAft>
                <a:spcPts val="0"/>
              </a:spcAft>
              <a:buNone/>
            </a:pPr>
            <a:r>
              <a:t/>
            </a:r>
            <a:endParaRPr/>
          </a:p>
          <a:p>
            <a:pPr indent="-11298" lvl="8" marL="4075298"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Shape 74"/>
          <p:cNvSpPr txBox="1"/>
          <p:nvPr>
            <p:ph type="title"/>
          </p:nvPr>
        </p:nvSpPr>
        <p:spPr>
          <a:xfrm>
            <a:off x="502920" y="311256"/>
            <a:ext cx="9052559" cy="12954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AC358"/>
              </a:buClr>
              <a:buSzPts val="1400"/>
              <a:buFont typeface="Proxima Nova"/>
              <a:buNone/>
              <a:defRPr b="0" i="0" sz="14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None/>
              <a:defRPr sz="1800"/>
            </a:lvl2pPr>
            <a:lvl3pPr indent="0" lvl="2" marL="0" marR="0" rtl="0" algn="l">
              <a:spcBef>
                <a:spcPts val="0"/>
              </a:spcBef>
              <a:spcAft>
                <a:spcPts val="0"/>
              </a:spcAft>
              <a:buSzPts val="1400"/>
              <a:buNone/>
              <a:defRPr sz="1800"/>
            </a:lvl3pPr>
            <a:lvl4pPr indent="0" lvl="3" marL="0" marR="0" rtl="0" algn="l">
              <a:spcBef>
                <a:spcPts val="0"/>
              </a:spcBef>
              <a:spcAft>
                <a:spcPts val="0"/>
              </a:spcAft>
              <a:buSzPts val="1400"/>
              <a:buNone/>
              <a:defRPr sz="1800"/>
            </a:lvl4pPr>
            <a:lvl5pPr indent="0" lvl="4" marL="0" marR="0" rtl="0" algn="l">
              <a:spcBef>
                <a:spcPts val="0"/>
              </a:spcBef>
              <a:spcAft>
                <a:spcPts val="0"/>
              </a:spcAft>
              <a:buSzPts val="1400"/>
              <a:buNone/>
              <a:defRPr sz="1800"/>
            </a:lvl5pPr>
            <a:lvl6pPr indent="0" lvl="5" marL="0" marR="0" rtl="0" algn="l">
              <a:spcBef>
                <a:spcPts val="0"/>
              </a:spcBef>
              <a:spcAft>
                <a:spcPts val="0"/>
              </a:spcAft>
              <a:buSzPts val="1400"/>
              <a:buNone/>
              <a:defRPr sz="1800"/>
            </a:lvl6pPr>
            <a:lvl7pPr indent="0" lvl="6" marL="0" marR="0" rtl="0" algn="l">
              <a:spcBef>
                <a:spcPts val="0"/>
              </a:spcBef>
              <a:spcAft>
                <a:spcPts val="0"/>
              </a:spcAft>
              <a:buSzPts val="1400"/>
              <a:buNone/>
              <a:defRPr sz="1800"/>
            </a:lvl7pPr>
            <a:lvl8pPr indent="0" lvl="7" marL="0" marR="0" rtl="0" algn="l">
              <a:spcBef>
                <a:spcPts val="0"/>
              </a:spcBef>
              <a:spcAft>
                <a:spcPts val="0"/>
              </a:spcAft>
              <a:buSzPts val="1400"/>
              <a:buNone/>
              <a:defRPr sz="1800"/>
            </a:lvl8pPr>
            <a:lvl9pPr indent="0" lvl="8" marL="0" marR="0" rtl="0" algn="l">
              <a:spcBef>
                <a:spcPts val="0"/>
              </a:spcBef>
              <a:spcAft>
                <a:spcPts val="0"/>
              </a:spcAft>
              <a:buSzPts val="1400"/>
              <a:buNone/>
              <a:defRPr sz="1800"/>
            </a:lvl9pPr>
          </a:lstStyle>
          <a:p/>
        </p:txBody>
      </p:sp>
      <p:sp>
        <p:nvSpPr>
          <p:cNvPr id="75" name="Shape 75"/>
          <p:cNvSpPr txBox="1"/>
          <p:nvPr>
            <p:ph idx="1" type="body"/>
          </p:nvPr>
        </p:nvSpPr>
        <p:spPr>
          <a:xfrm rot="5400000">
            <a:off x="2464487" y="-148007"/>
            <a:ext cx="5129425" cy="905255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2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40"/>
              </a:spcBef>
              <a:spcAft>
                <a:spcPts val="0"/>
              </a:spcAft>
              <a:buClr>
                <a:schemeClr val="accent3"/>
              </a:buClr>
              <a:buSzPts val="1400"/>
              <a:buFont typeface="Proxima Nova"/>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4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9pPr>
          </a:lstStyle>
          <a:p/>
        </p:txBody>
      </p:sp>
      <p:sp>
        <p:nvSpPr>
          <p:cNvPr id="76" name="Shape 76"/>
          <p:cNvSpPr txBox="1"/>
          <p:nvPr>
            <p:ph idx="10" type="dt"/>
          </p:nvPr>
        </p:nvSpPr>
        <p:spPr>
          <a:xfrm>
            <a:off x="502920" y="7203864"/>
            <a:ext cx="2346960" cy="413807"/>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7" name="Shape 77"/>
          <p:cNvSpPr txBox="1"/>
          <p:nvPr>
            <p:ph idx="11" type="ftr"/>
          </p:nvPr>
        </p:nvSpPr>
        <p:spPr>
          <a:xfrm>
            <a:off x="3436619" y="7203864"/>
            <a:ext cx="3185160" cy="41380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8" name="Shape 78"/>
          <p:cNvSpPr txBox="1"/>
          <p:nvPr>
            <p:ph idx="12" type="sldNum"/>
          </p:nvPr>
        </p:nvSpPr>
        <p:spPr>
          <a:xfrm>
            <a:off x="7208520" y="7203864"/>
            <a:ext cx="2346960" cy="41380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r>
              <a:t/>
            </a:r>
            <a:endParaRPr/>
          </a:p>
          <a:p>
            <a:pPr indent="-1411" lvl="1" marL="509411" algn="l">
              <a:spcBef>
                <a:spcPts val="0"/>
              </a:spcBef>
              <a:spcAft>
                <a:spcPts val="0"/>
              </a:spcAft>
              <a:buNone/>
            </a:pPr>
            <a:r>
              <a:t/>
            </a:r>
            <a:endParaRPr/>
          </a:p>
          <a:p>
            <a:pPr indent="-2822" lvl="2" marL="1018823" algn="l">
              <a:spcBef>
                <a:spcPts val="0"/>
              </a:spcBef>
              <a:spcAft>
                <a:spcPts val="0"/>
              </a:spcAft>
              <a:buNone/>
            </a:pPr>
            <a:r>
              <a:t/>
            </a:r>
            <a:endParaRPr/>
          </a:p>
          <a:p>
            <a:pPr indent="-4237" lvl="3" marL="1528237" algn="l">
              <a:spcBef>
                <a:spcPts val="0"/>
              </a:spcBef>
              <a:spcAft>
                <a:spcPts val="0"/>
              </a:spcAft>
              <a:buNone/>
            </a:pPr>
            <a:r>
              <a:t/>
            </a:r>
            <a:endParaRPr/>
          </a:p>
          <a:p>
            <a:pPr indent="-5649" lvl="4" marL="2037649" algn="l">
              <a:spcBef>
                <a:spcPts val="0"/>
              </a:spcBef>
              <a:spcAft>
                <a:spcPts val="0"/>
              </a:spcAft>
              <a:buNone/>
            </a:pPr>
            <a:r>
              <a:t/>
            </a:r>
            <a:endParaRPr/>
          </a:p>
          <a:p>
            <a:pPr indent="-7061" lvl="5" marL="2547061" algn="l">
              <a:spcBef>
                <a:spcPts val="0"/>
              </a:spcBef>
              <a:spcAft>
                <a:spcPts val="0"/>
              </a:spcAft>
              <a:buNone/>
            </a:pPr>
            <a:r>
              <a:t/>
            </a:r>
            <a:endParaRPr/>
          </a:p>
          <a:p>
            <a:pPr indent="-8472" lvl="6" marL="3056473" algn="l">
              <a:spcBef>
                <a:spcPts val="0"/>
              </a:spcBef>
              <a:spcAft>
                <a:spcPts val="0"/>
              </a:spcAft>
              <a:buNone/>
            </a:pPr>
            <a:r>
              <a:t/>
            </a:r>
            <a:endParaRPr/>
          </a:p>
          <a:p>
            <a:pPr indent="-9885" lvl="7" marL="3565885" algn="l">
              <a:spcBef>
                <a:spcPts val="0"/>
              </a:spcBef>
              <a:spcAft>
                <a:spcPts val="0"/>
              </a:spcAft>
              <a:buNone/>
            </a:pPr>
            <a:r>
              <a:t/>
            </a:r>
            <a:endParaRPr/>
          </a:p>
          <a:p>
            <a:pPr indent="-11298" lvl="8" marL="4075298"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Shape 80"/>
          <p:cNvSpPr txBox="1"/>
          <p:nvPr>
            <p:ph type="title"/>
          </p:nvPr>
        </p:nvSpPr>
        <p:spPr>
          <a:xfrm rot="5400000">
            <a:off x="5108045" y="2495551"/>
            <a:ext cx="6631728" cy="2263139"/>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AC358"/>
              </a:buClr>
              <a:buSzPts val="1400"/>
              <a:buFont typeface="Proxima Nova"/>
              <a:buNone/>
              <a:defRPr b="0" i="0" sz="14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None/>
              <a:defRPr sz="1800"/>
            </a:lvl2pPr>
            <a:lvl3pPr indent="0" lvl="2" marL="0" marR="0" rtl="0" algn="l">
              <a:spcBef>
                <a:spcPts val="0"/>
              </a:spcBef>
              <a:spcAft>
                <a:spcPts val="0"/>
              </a:spcAft>
              <a:buSzPts val="1400"/>
              <a:buNone/>
              <a:defRPr sz="1800"/>
            </a:lvl3pPr>
            <a:lvl4pPr indent="0" lvl="3" marL="0" marR="0" rtl="0" algn="l">
              <a:spcBef>
                <a:spcPts val="0"/>
              </a:spcBef>
              <a:spcAft>
                <a:spcPts val="0"/>
              </a:spcAft>
              <a:buSzPts val="1400"/>
              <a:buNone/>
              <a:defRPr sz="1800"/>
            </a:lvl4pPr>
            <a:lvl5pPr indent="0" lvl="4" marL="0" marR="0" rtl="0" algn="l">
              <a:spcBef>
                <a:spcPts val="0"/>
              </a:spcBef>
              <a:spcAft>
                <a:spcPts val="0"/>
              </a:spcAft>
              <a:buSzPts val="1400"/>
              <a:buNone/>
              <a:defRPr sz="1800"/>
            </a:lvl5pPr>
            <a:lvl6pPr indent="0" lvl="5" marL="0" marR="0" rtl="0" algn="l">
              <a:spcBef>
                <a:spcPts val="0"/>
              </a:spcBef>
              <a:spcAft>
                <a:spcPts val="0"/>
              </a:spcAft>
              <a:buSzPts val="1400"/>
              <a:buNone/>
              <a:defRPr sz="1800"/>
            </a:lvl6pPr>
            <a:lvl7pPr indent="0" lvl="6" marL="0" marR="0" rtl="0" algn="l">
              <a:spcBef>
                <a:spcPts val="0"/>
              </a:spcBef>
              <a:spcAft>
                <a:spcPts val="0"/>
              </a:spcAft>
              <a:buSzPts val="1400"/>
              <a:buNone/>
              <a:defRPr sz="1800"/>
            </a:lvl7pPr>
            <a:lvl8pPr indent="0" lvl="7" marL="0" marR="0" rtl="0" algn="l">
              <a:spcBef>
                <a:spcPts val="0"/>
              </a:spcBef>
              <a:spcAft>
                <a:spcPts val="0"/>
              </a:spcAft>
              <a:buSzPts val="1400"/>
              <a:buNone/>
              <a:defRPr sz="1800"/>
            </a:lvl8pPr>
            <a:lvl9pPr indent="0" lvl="8" marL="0" marR="0" rtl="0" algn="l">
              <a:spcBef>
                <a:spcPts val="0"/>
              </a:spcBef>
              <a:spcAft>
                <a:spcPts val="0"/>
              </a:spcAft>
              <a:buSzPts val="1400"/>
              <a:buNone/>
              <a:defRPr sz="1800"/>
            </a:lvl9pPr>
          </a:lstStyle>
          <a:p/>
        </p:txBody>
      </p:sp>
      <p:sp>
        <p:nvSpPr>
          <p:cNvPr id="81" name="Shape 81"/>
          <p:cNvSpPr txBox="1"/>
          <p:nvPr>
            <p:ph idx="1" type="body"/>
          </p:nvPr>
        </p:nvSpPr>
        <p:spPr>
          <a:xfrm rot="5400000">
            <a:off x="497946" y="316231"/>
            <a:ext cx="6631728" cy="6621779"/>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2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40"/>
              </a:spcBef>
              <a:spcAft>
                <a:spcPts val="0"/>
              </a:spcAft>
              <a:buClr>
                <a:schemeClr val="accent3"/>
              </a:buClr>
              <a:buSzPts val="1400"/>
              <a:buFont typeface="Proxima Nova"/>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4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9pPr>
          </a:lstStyle>
          <a:p/>
        </p:txBody>
      </p:sp>
      <p:sp>
        <p:nvSpPr>
          <p:cNvPr id="82" name="Shape 82"/>
          <p:cNvSpPr txBox="1"/>
          <p:nvPr>
            <p:ph idx="10" type="dt"/>
          </p:nvPr>
        </p:nvSpPr>
        <p:spPr>
          <a:xfrm>
            <a:off x="502920" y="7203864"/>
            <a:ext cx="2346960" cy="413807"/>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3" name="Shape 83"/>
          <p:cNvSpPr txBox="1"/>
          <p:nvPr>
            <p:ph idx="11" type="ftr"/>
          </p:nvPr>
        </p:nvSpPr>
        <p:spPr>
          <a:xfrm>
            <a:off x="3436619" y="7203864"/>
            <a:ext cx="3185160" cy="41380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4" name="Shape 84"/>
          <p:cNvSpPr txBox="1"/>
          <p:nvPr>
            <p:ph idx="12" type="sldNum"/>
          </p:nvPr>
        </p:nvSpPr>
        <p:spPr>
          <a:xfrm>
            <a:off x="7208520" y="7203864"/>
            <a:ext cx="2346960" cy="41380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r>
              <a:t/>
            </a:r>
            <a:endParaRPr/>
          </a:p>
          <a:p>
            <a:pPr indent="-1411" lvl="1" marL="509411" algn="l">
              <a:spcBef>
                <a:spcPts val="0"/>
              </a:spcBef>
              <a:spcAft>
                <a:spcPts val="0"/>
              </a:spcAft>
              <a:buNone/>
            </a:pPr>
            <a:r>
              <a:t/>
            </a:r>
            <a:endParaRPr/>
          </a:p>
          <a:p>
            <a:pPr indent="-2822" lvl="2" marL="1018823" algn="l">
              <a:spcBef>
                <a:spcPts val="0"/>
              </a:spcBef>
              <a:spcAft>
                <a:spcPts val="0"/>
              </a:spcAft>
              <a:buNone/>
            </a:pPr>
            <a:r>
              <a:t/>
            </a:r>
            <a:endParaRPr/>
          </a:p>
          <a:p>
            <a:pPr indent="-4237" lvl="3" marL="1528237" algn="l">
              <a:spcBef>
                <a:spcPts val="0"/>
              </a:spcBef>
              <a:spcAft>
                <a:spcPts val="0"/>
              </a:spcAft>
              <a:buNone/>
            </a:pPr>
            <a:r>
              <a:t/>
            </a:r>
            <a:endParaRPr/>
          </a:p>
          <a:p>
            <a:pPr indent="-5649" lvl="4" marL="2037649" algn="l">
              <a:spcBef>
                <a:spcPts val="0"/>
              </a:spcBef>
              <a:spcAft>
                <a:spcPts val="0"/>
              </a:spcAft>
              <a:buNone/>
            </a:pPr>
            <a:r>
              <a:t/>
            </a:r>
            <a:endParaRPr/>
          </a:p>
          <a:p>
            <a:pPr indent="-7061" lvl="5" marL="2547061" algn="l">
              <a:spcBef>
                <a:spcPts val="0"/>
              </a:spcBef>
              <a:spcAft>
                <a:spcPts val="0"/>
              </a:spcAft>
              <a:buNone/>
            </a:pPr>
            <a:r>
              <a:t/>
            </a:r>
            <a:endParaRPr/>
          </a:p>
          <a:p>
            <a:pPr indent="-8472" lvl="6" marL="3056473" algn="l">
              <a:spcBef>
                <a:spcPts val="0"/>
              </a:spcBef>
              <a:spcAft>
                <a:spcPts val="0"/>
              </a:spcAft>
              <a:buNone/>
            </a:pPr>
            <a:r>
              <a:t/>
            </a:r>
            <a:endParaRPr/>
          </a:p>
          <a:p>
            <a:pPr indent="-9885" lvl="7" marL="3565885" algn="l">
              <a:spcBef>
                <a:spcPts val="0"/>
              </a:spcBef>
              <a:spcAft>
                <a:spcPts val="0"/>
              </a:spcAft>
              <a:buNone/>
            </a:pPr>
            <a:r>
              <a:t/>
            </a:r>
            <a:endParaRPr/>
          </a:p>
          <a:p>
            <a:pPr indent="-11298" lvl="8" marL="4075298"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2" name="Shape 22"/>
        <p:cNvGrpSpPr/>
        <p:nvPr/>
      </p:nvGrpSpPr>
      <p:grpSpPr>
        <a:xfrm>
          <a:off x="0" y="0"/>
          <a:ext cx="0" cy="0"/>
          <a:chOff x="0" y="0"/>
          <a:chExt cx="0" cy="0"/>
        </a:xfrm>
      </p:grpSpPr>
      <p:sp>
        <p:nvSpPr>
          <p:cNvPr id="23" name="Shape 23"/>
          <p:cNvSpPr txBox="1"/>
          <p:nvPr>
            <p:ph type="title"/>
          </p:nvPr>
        </p:nvSpPr>
        <p:spPr>
          <a:xfrm>
            <a:off x="502920" y="311256"/>
            <a:ext cx="9052559" cy="12954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AC358"/>
              </a:buClr>
              <a:buSzPts val="1400"/>
              <a:buFont typeface="Proxima Nova"/>
              <a:buNone/>
              <a:defRPr b="0" i="0" sz="14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None/>
              <a:defRPr sz="1800"/>
            </a:lvl2pPr>
            <a:lvl3pPr indent="0" lvl="2" marL="0" marR="0" rtl="0" algn="l">
              <a:spcBef>
                <a:spcPts val="0"/>
              </a:spcBef>
              <a:spcAft>
                <a:spcPts val="0"/>
              </a:spcAft>
              <a:buSzPts val="1400"/>
              <a:buNone/>
              <a:defRPr sz="1800"/>
            </a:lvl3pPr>
            <a:lvl4pPr indent="0" lvl="3" marL="0" marR="0" rtl="0" algn="l">
              <a:spcBef>
                <a:spcPts val="0"/>
              </a:spcBef>
              <a:spcAft>
                <a:spcPts val="0"/>
              </a:spcAft>
              <a:buSzPts val="1400"/>
              <a:buNone/>
              <a:defRPr sz="1800"/>
            </a:lvl4pPr>
            <a:lvl5pPr indent="0" lvl="4" marL="0" marR="0" rtl="0" algn="l">
              <a:spcBef>
                <a:spcPts val="0"/>
              </a:spcBef>
              <a:spcAft>
                <a:spcPts val="0"/>
              </a:spcAft>
              <a:buSzPts val="1400"/>
              <a:buNone/>
              <a:defRPr sz="1800"/>
            </a:lvl5pPr>
            <a:lvl6pPr indent="0" lvl="5" marL="0" marR="0" rtl="0" algn="l">
              <a:spcBef>
                <a:spcPts val="0"/>
              </a:spcBef>
              <a:spcAft>
                <a:spcPts val="0"/>
              </a:spcAft>
              <a:buSzPts val="1400"/>
              <a:buNone/>
              <a:defRPr sz="1800"/>
            </a:lvl6pPr>
            <a:lvl7pPr indent="0" lvl="6" marL="0" marR="0" rtl="0" algn="l">
              <a:spcBef>
                <a:spcPts val="0"/>
              </a:spcBef>
              <a:spcAft>
                <a:spcPts val="0"/>
              </a:spcAft>
              <a:buSzPts val="1400"/>
              <a:buNone/>
              <a:defRPr sz="1800"/>
            </a:lvl7pPr>
            <a:lvl8pPr indent="0" lvl="7" marL="0" marR="0" rtl="0" algn="l">
              <a:spcBef>
                <a:spcPts val="0"/>
              </a:spcBef>
              <a:spcAft>
                <a:spcPts val="0"/>
              </a:spcAft>
              <a:buSzPts val="1400"/>
              <a:buNone/>
              <a:defRPr sz="1800"/>
            </a:lvl8pPr>
            <a:lvl9pPr indent="0" lvl="8" marL="0" marR="0" rtl="0" algn="l">
              <a:spcBef>
                <a:spcPts val="0"/>
              </a:spcBef>
              <a:spcAft>
                <a:spcPts val="0"/>
              </a:spcAft>
              <a:buSzPts val="1400"/>
              <a:buNone/>
              <a:defRPr sz="1800"/>
            </a:lvl9pPr>
          </a:lstStyle>
          <a:p/>
        </p:txBody>
      </p:sp>
      <p:sp>
        <p:nvSpPr>
          <p:cNvPr id="24" name="Shape 24"/>
          <p:cNvSpPr txBox="1"/>
          <p:nvPr>
            <p:ph idx="1" type="body"/>
          </p:nvPr>
        </p:nvSpPr>
        <p:spPr>
          <a:xfrm>
            <a:off x="502920" y="1813559"/>
            <a:ext cx="9052499" cy="5129400"/>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620"/>
              </a:spcBef>
              <a:spcAft>
                <a:spcPts val="0"/>
              </a:spcAft>
              <a:buClr>
                <a:schemeClr val="accent6"/>
              </a:buClr>
              <a:buSzPts val="1800"/>
              <a:buFont typeface="Proxima Nova"/>
              <a:buChar char="●"/>
              <a:defRPr b="1" i="0" sz="1800" u="none" cap="none" strike="noStrike">
                <a:solidFill>
                  <a:srgbClr val="000000"/>
                </a:solidFill>
                <a:latin typeface="Proxima Nova"/>
                <a:ea typeface="Proxima Nova"/>
                <a:cs typeface="Proxima Nova"/>
                <a:sym typeface="Proxima Nova"/>
              </a:defRPr>
            </a:lvl1pPr>
            <a:lvl2pPr indent="-342900" lvl="1" marL="914400" marR="0" rtl="0" algn="l">
              <a:lnSpc>
                <a:spcPct val="100000"/>
              </a:lnSpc>
              <a:spcBef>
                <a:spcPts val="540"/>
              </a:spcBef>
              <a:spcAft>
                <a:spcPts val="0"/>
              </a:spcAft>
              <a:buClr>
                <a:schemeClr val="accent3"/>
              </a:buClr>
              <a:buSzPts val="1800"/>
              <a:buFont typeface="Proxima Nova"/>
              <a:buChar char="○"/>
              <a:defRPr b="0" i="0" sz="1800" u="none" cap="none" strike="noStrike">
                <a:solidFill>
                  <a:schemeClr val="dk1"/>
                </a:solidFill>
                <a:latin typeface="Proxima Nova"/>
                <a:ea typeface="Proxima Nova"/>
                <a:cs typeface="Proxima Nova"/>
                <a:sym typeface="Proxima Nova"/>
              </a:defRPr>
            </a:lvl2pPr>
            <a:lvl3pPr indent="-317500" lvl="2" marL="1371600" marR="0" rtl="0" algn="l">
              <a:lnSpc>
                <a:spcPct val="100000"/>
              </a:lnSpc>
              <a:spcBef>
                <a:spcPts val="44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9pPr>
          </a:lstStyle>
          <a:p/>
        </p:txBody>
      </p:sp>
      <p:sp>
        <p:nvSpPr>
          <p:cNvPr id="25" name="Shape 25"/>
          <p:cNvSpPr txBox="1"/>
          <p:nvPr>
            <p:ph idx="10" type="dt"/>
          </p:nvPr>
        </p:nvSpPr>
        <p:spPr>
          <a:xfrm>
            <a:off x="502920" y="7203864"/>
            <a:ext cx="2346960" cy="413807"/>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Shape 26"/>
          <p:cNvSpPr txBox="1"/>
          <p:nvPr>
            <p:ph idx="11" type="ftr"/>
          </p:nvPr>
        </p:nvSpPr>
        <p:spPr>
          <a:xfrm>
            <a:off x="3436619" y="7203864"/>
            <a:ext cx="3185160" cy="41380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Shape 27"/>
          <p:cNvSpPr txBox="1"/>
          <p:nvPr>
            <p:ph idx="12" type="sldNum"/>
          </p:nvPr>
        </p:nvSpPr>
        <p:spPr>
          <a:xfrm>
            <a:off x="7208520" y="7203864"/>
            <a:ext cx="2346960" cy="41380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r>
              <a:t/>
            </a:r>
            <a:endParaRPr/>
          </a:p>
          <a:p>
            <a:pPr indent="-1411" lvl="1" marL="509411" algn="l">
              <a:spcBef>
                <a:spcPts val="0"/>
              </a:spcBef>
              <a:spcAft>
                <a:spcPts val="0"/>
              </a:spcAft>
              <a:buNone/>
            </a:pPr>
            <a:r>
              <a:t/>
            </a:r>
            <a:endParaRPr/>
          </a:p>
          <a:p>
            <a:pPr indent="-2822" lvl="2" marL="1018823" algn="l">
              <a:spcBef>
                <a:spcPts val="0"/>
              </a:spcBef>
              <a:spcAft>
                <a:spcPts val="0"/>
              </a:spcAft>
              <a:buNone/>
            </a:pPr>
            <a:r>
              <a:t/>
            </a:r>
            <a:endParaRPr/>
          </a:p>
          <a:p>
            <a:pPr indent="-4237" lvl="3" marL="1528237" algn="l">
              <a:spcBef>
                <a:spcPts val="0"/>
              </a:spcBef>
              <a:spcAft>
                <a:spcPts val="0"/>
              </a:spcAft>
              <a:buNone/>
            </a:pPr>
            <a:r>
              <a:t/>
            </a:r>
            <a:endParaRPr/>
          </a:p>
          <a:p>
            <a:pPr indent="-5649" lvl="4" marL="2037649" algn="l">
              <a:spcBef>
                <a:spcPts val="0"/>
              </a:spcBef>
              <a:spcAft>
                <a:spcPts val="0"/>
              </a:spcAft>
              <a:buNone/>
            </a:pPr>
            <a:r>
              <a:t/>
            </a:r>
            <a:endParaRPr/>
          </a:p>
          <a:p>
            <a:pPr indent="-7061" lvl="5" marL="2547061" algn="l">
              <a:spcBef>
                <a:spcPts val="0"/>
              </a:spcBef>
              <a:spcAft>
                <a:spcPts val="0"/>
              </a:spcAft>
              <a:buNone/>
            </a:pPr>
            <a:r>
              <a:t/>
            </a:r>
            <a:endParaRPr/>
          </a:p>
          <a:p>
            <a:pPr indent="-8472" lvl="6" marL="3056473" algn="l">
              <a:spcBef>
                <a:spcPts val="0"/>
              </a:spcBef>
              <a:spcAft>
                <a:spcPts val="0"/>
              </a:spcAft>
              <a:buNone/>
            </a:pPr>
            <a:r>
              <a:t/>
            </a:r>
            <a:endParaRPr/>
          </a:p>
          <a:p>
            <a:pPr indent="-9885" lvl="7" marL="3565885" algn="l">
              <a:spcBef>
                <a:spcPts val="0"/>
              </a:spcBef>
              <a:spcAft>
                <a:spcPts val="0"/>
              </a:spcAft>
              <a:buNone/>
            </a:pPr>
            <a:r>
              <a:t/>
            </a:r>
            <a:endParaRPr/>
          </a:p>
          <a:p>
            <a:pPr indent="-11298" lvl="8" marL="4075298"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8" name="Shape 28"/>
        <p:cNvGrpSpPr/>
        <p:nvPr/>
      </p:nvGrpSpPr>
      <p:grpSpPr>
        <a:xfrm>
          <a:off x="0" y="0"/>
          <a:ext cx="0" cy="0"/>
          <a:chOff x="0" y="0"/>
          <a:chExt cx="0" cy="0"/>
        </a:xfrm>
      </p:grpSpPr>
      <p:sp>
        <p:nvSpPr>
          <p:cNvPr id="29" name="Shape 29"/>
          <p:cNvSpPr txBox="1"/>
          <p:nvPr>
            <p:ph type="title"/>
          </p:nvPr>
        </p:nvSpPr>
        <p:spPr>
          <a:xfrm>
            <a:off x="794543" y="4994487"/>
            <a:ext cx="8549639" cy="1543684"/>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rgbClr val="8AC358"/>
              </a:buClr>
              <a:buSzPts val="1400"/>
              <a:buFont typeface="Proxima Nova"/>
              <a:buNone/>
              <a:defRPr b="0" i="0" sz="14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None/>
              <a:defRPr sz="1800"/>
            </a:lvl2pPr>
            <a:lvl3pPr indent="0" lvl="2" marL="0" marR="0" rtl="0" algn="l">
              <a:spcBef>
                <a:spcPts val="0"/>
              </a:spcBef>
              <a:spcAft>
                <a:spcPts val="0"/>
              </a:spcAft>
              <a:buSzPts val="1400"/>
              <a:buNone/>
              <a:defRPr sz="1800"/>
            </a:lvl3pPr>
            <a:lvl4pPr indent="0" lvl="3" marL="0" marR="0" rtl="0" algn="l">
              <a:spcBef>
                <a:spcPts val="0"/>
              </a:spcBef>
              <a:spcAft>
                <a:spcPts val="0"/>
              </a:spcAft>
              <a:buSzPts val="1400"/>
              <a:buNone/>
              <a:defRPr sz="1800"/>
            </a:lvl4pPr>
            <a:lvl5pPr indent="0" lvl="4" marL="0" marR="0" rtl="0" algn="l">
              <a:spcBef>
                <a:spcPts val="0"/>
              </a:spcBef>
              <a:spcAft>
                <a:spcPts val="0"/>
              </a:spcAft>
              <a:buSzPts val="1400"/>
              <a:buNone/>
              <a:defRPr sz="1800"/>
            </a:lvl5pPr>
            <a:lvl6pPr indent="0" lvl="5" marL="0" marR="0" rtl="0" algn="l">
              <a:spcBef>
                <a:spcPts val="0"/>
              </a:spcBef>
              <a:spcAft>
                <a:spcPts val="0"/>
              </a:spcAft>
              <a:buSzPts val="1400"/>
              <a:buNone/>
              <a:defRPr sz="1800"/>
            </a:lvl6pPr>
            <a:lvl7pPr indent="0" lvl="6" marL="0" marR="0" rtl="0" algn="l">
              <a:spcBef>
                <a:spcPts val="0"/>
              </a:spcBef>
              <a:spcAft>
                <a:spcPts val="0"/>
              </a:spcAft>
              <a:buSzPts val="1400"/>
              <a:buNone/>
              <a:defRPr sz="1800"/>
            </a:lvl7pPr>
            <a:lvl8pPr indent="0" lvl="7" marL="0" marR="0" rtl="0" algn="l">
              <a:spcBef>
                <a:spcPts val="0"/>
              </a:spcBef>
              <a:spcAft>
                <a:spcPts val="0"/>
              </a:spcAft>
              <a:buSzPts val="1400"/>
              <a:buNone/>
              <a:defRPr sz="1800"/>
            </a:lvl8pPr>
            <a:lvl9pPr indent="0" lvl="8" marL="0" marR="0" rtl="0" algn="l">
              <a:spcBef>
                <a:spcPts val="0"/>
              </a:spcBef>
              <a:spcAft>
                <a:spcPts val="0"/>
              </a:spcAft>
              <a:buSzPts val="1400"/>
              <a:buNone/>
              <a:defRPr sz="1800"/>
            </a:lvl9pPr>
          </a:lstStyle>
          <a:p/>
        </p:txBody>
      </p:sp>
      <p:sp>
        <p:nvSpPr>
          <p:cNvPr id="30" name="Shape 30"/>
          <p:cNvSpPr txBox="1"/>
          <p:nvPr>
            <p:ph idx="1" type="body"/>
          </p:nvPr>
        </p:nvSpPr>
        <p:spPr>
          <a:xfrm>
            <a:off x="794543" y="3294275"/>
            <a:ext cx="8549639" cy="170021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rgbClr val="888888"/>
              </a:buClr>
              <a:buSzPts val="1400"/>
              <a:buFont typeface="Proxima Nova"/>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888888"/>
              </a:buClr>
              <a:buSzPts val="1400"/>
              <a:buFont typeface="Proxima Nova"/>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888888"/>
              </a:buClr>
              <a:buSzPts val="1400"/>
              <a:buFont typeface="Proxima Nova"/>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888888"/>
              </a:buClr>
              <a:buSzPts val="1400"/>
              <a:buFont typeface="Proxima Nova"/>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888888"/>
              </a:buClr>
              <a:buSzPts val="1400"/>
              <a:buFont typeface="Proxima Nova"/>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888888"/>
              </a:buClr>
              <a:buSzPts val="1400"/>
              <a:buFont typeface="Cantarel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888888"/>
              </a:buClr>
              <a:buSzPts val="1400"/>
              <a:buFont typeface="Cantarel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888888"/>
              </a:buClr>
              <a:buSzPts val="1400"/>
              <a:buFont typeface="Cantarel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888888"/>
              </a:buClr>
              <a:buSzPts val="1400"/>
              <a:buFont typeface="Cantarell"/>
              <a:buNone/>
              <a:defRPr b="0" i="0" sz="1400" u="none" cap="none" strike="noStrike">
                <a:solidFill>
                  <a:srgbClr val="000000"/>
                </a:solidFill>
                <a:latin typeface="Arial"/>
                <a:ea typeface="Arial"/>
                <a:cs typeface="Arial"/>
                <a:sym typeface="Arial"/>
              </a:defRPr>
            </a:lvl9pPr>
          </a:lstStyle>
          <a:p/>
        </p:txBody>
      </p:sp>
      <p:sp>
        <p:nvSpPr>
          <p:cNvPr id="31" name="Shape 31"/>
          <p:cNvSpPr txBox="1"/>
          <p:nvPr>
            <p:ph idx="10" type="dt"/>
          </p:nvPr>
        </p:nvSpPr>
        <p:spPr>
          <a:xfrm>
            <a:off x="502920" y="7203864"/>
            <a:ext cx="2346960" cy="413807"/>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Shape 32"/>
          <p:cNvSpPr txBox="1"/>
          <p:nvPr>
            <p:ph idx="11" type="ftr"/>
          </p:nvPr>
        </p:nvSpPr>
        <p:spPr>
          <a:xfrm>
            <a:off x="3436619" y="7203864"/>
            <a:ext cx="3185160" cy="41380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Shape 33"/>
          <p:cNvSpPr txBox="1"/>
          <p:nvPr>
            <p:ph idx="12" type="sldNum"/>
          </p:nvPr>
        </p:nvSpPr>
        <p:spPr>
          <a:xfrm>
            <a:off x="7208520" y="7203864"/>
            <a:ext cx="2346960" cy="41380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r>
              <a:t/>
            </a:r>
            <a:endParaRPr/>
          </a:p>
          <a:p>
            <a:pPr indent="-1411" lvl="1" marL="509411" algn="l">
              <a:spcBef>
                <a:spcPts val="0"/>
              </a:spcBef>
              <a:spcAft>
                <a:spcPts val="0"/>
              </a:spcAft>
              <a:buNone/>
            </a:pPr>
            <a:r>
              <a:t/>
            </a:r>
            <a:endParaRPr/>
          </a:p>
          <a:p>
            <a:pPr indent="-2822" lvl="2" marL="1018823" algn="l">
              <a:spcBef>
                <a:spcPts val="0"/>
              </a:spcBef>
              <a:spcAft>
                <a:spcPts val="0"/>
              </a:spcAft>
              <a:buNone/>
            </a:pPr>
            <a:r>
              <a:t/>
            </a:r>
            <a:endParaRPr/>
          </a:p>
          <a:p>
            <a:pPr indent="-4237" lvl="3" marL="1528237" algn="l">
              <a:spcBef>
                <a:spcPts val="0"/>
              </a:spcBef>
              <a:spcAft>
                <a:spcPts val="0"/>
              </a:spcAft>
              <a:buNone/>
            </a:pPr>
            <a:r>
              <a:t/>
            </a:r>
            <a:endParaRPr/>
          </a:p>
          <a:p>
            <a:pPr indent="-5649" lvl="4" marL="2037649" algn="l">
              <a:spcBef>
                <a:spcPts val="0"/>
              </a:spcBef>
              <a:spcAft>
                <a:spcPts val="0"/>
              </a:spcAft>
              <a:buNone/>
            </a:pPr>
            <a:r>
              <a:t/>
            </a:r>
            <a:endParaRPr/>
          </a:p>
          <a:p>
            <a:pPr indent="-7061" lvl="5" marL="2547061" algn="l">
              <a:spcBef>
                <a:spcPts val="0"/>
              </a:spcBef>
              <a:spcAft>
                <a:spcPts val="0"/>
              </a:spcAft>
              <a:buNone/>
            </a:pPr>
            <a:r>
              <a:t/>
            </a:r>
            <a:endParaRPr/>
          </a:p>
          <a:p>
            <a:pPr indent="-8472" lvl="6" marL="3056473" algn="l">
              <a:spcBef>
                <a:spcPts val="0"/>
              </a:spcBef>
              <a:spcAft>
                <a:spcPts val="0"/>
              </a:spcAft>
              <a:buNone/>
            </a:pPr>
            <a:r>
              <a:t/>
            </a:r>
            <a:endParaRPr/>
          </a:p>
          <a:p>
            <a:pPr indent="-9885" lvl="7" marL="3565885" algn="l">
              <a:spcBef>
                <a:spcPts val="0"/>
              </a:spcBef>
              <a:spcAft>
                <a:spcPts val="0"/>
              </a:spcAft>
              <a:buNone/>
            </a:pPr>
            <a:r>
              <a:t/>
            </a:r>
            <a:endParaRPr/>
          </a:p>
          <a:p>
            <a:pPr indent="-11298" lvl="8" marL="4075298"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4" name="Shape 34"/>
        <p:cNvGrpSpPr/>
        <p:nvPr/>
      </p:nvGrpSpPr>
      <p:grpSpPr>
        <a:xfrm>
          <a:off x="0" y="0"/>
          <a:ext cx="0" cy="0"/>
          <a:chOff x="0" y="0"/>
          <a:chExt cx="0" cy="0"/>
        </a:xfrm>
      </p:grpSpPr>
      <p:sp>
        <p:nvSpPr>
          <p:cNvPr id="35" name="Shape 35"/>
          <p:cNvSpPr txBox="1"/>
          <p:nvPr>
            <p:ph type="title"/>
          </p:nvPr>
        </p:nvSpPr>
        <p:spPr>
          <a:xfrm>
            <a:off x="502920" y="311256"/>
            <a:ext cx="9052559" cy="12954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AC358"/>
              </a:buClr>
              <a:buSzPts val="1400"/>
              <a:buFont typeface="Proxima Nova"/>
              <a:buNone/>
              <a:defRPr b="0" i="0" sz="14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None/>
              <a:defRPr sz="1800"/>
            </a:lvl2pPr>
            <a:lvl3pPr indent="0" lvl="2" marL="0" marR="0" rtl="0" algn="l">
              <a:spcBef>
                <a:spcPts val="0"/>
              </a:spcBef>
              <a:spcAft>
                <a:spcPts val="0"/>
              </a:spcAft>
              <a:buSzPts val="1400"/>
              <a:buNone/>
              <a:defRPr sz="1800"/>
            </a:lvl3pPr>
            <a:lvl4pPr indent="0" lvl="3" marL="0" marR="0" rtl="0" algn="l">
              <a:spcBef>
                <a:spcPts val="0"/>
              </a:spcBef>
              <a:spcAft>
                <a:spcPts val="0"/>
              </a:spcAft>
              <a:buSzPts val="1400"/>
              <a:buNone/>
              <a:defRPr sz="1800"/>
            </a:lvl4pPr>
            <a:lvl5pPr indent="0" lvl="4" marL="0" marR="0" rtl="0" algn="l">
              <a:spcBef>
                <a:spcPts val="0"/>
              </a:spcBef>
              <a:spcAft>
                <a:spcPts val="0"/>
              </a:spcAft>
              <a:buSzPts val="1400"/>
              <a:buNone/>
              <a:defRPr sz="1800"/>
            </a:lvl5pPr>
            <a:lvl6pPr indent="0" lvl="5" marL="0" marR="0" rtl="0" algn="l">
              <a:spcBef>
                <a:spcPts val="0"/>
              </a:spcBef>
              <a:spcAft>
                <a:spcPts val="0"/>
              </a:spcAft>
              <a:buSzPts val="1400"/>
              <a:buNone/>
              <a:defRPr sz="1800"/>
            </a:lvl6pPr>
            <a:lvl7pPr indent="0" lvl="6" marL="0" marR="0" rtl="0" algn="l">
              <a:spcBef>
                <a:spcPts val="0"/>
              </a:spcBef>
              <a:spcAft>
                <a:spcPts val="0"/>
              </a:spcAft>
              <a:buSzPts val="1400"/>
              <a:buNone/>
              <a:defRPr sz="1800"/>
            </a:lvl7pPr>
            <a:lvl8pPr indent="0" lvl="7" marL="0" marR="0" rtl="0" algn="l">
              <a:spcBef>
                <a:spcPts val="0"/>
              </a:spcBef>
              <a:spcAft>
                <a:spcPts val="0"/>
              </a:spcAft>
              <a:buSzPts val="1400"/>
              <a:buNone/>
              <a:defRPr sz="1800"/>
            </a:lvl8pPr>
            <a:lvl9pPr indent="0" lvl="8" marL="0" marR="0" rtl="0" algn="l">
              <a:spcBef>
                <a:spcPts val="0"/>
              </a:spcBef>
              <a:spcAft>
                <a:spcPts val="0"/>
              </a:spcAft>
              <a:buSzPts val="1400"/>
              <a:buNone/>
              <a:defRPr sz="1800"/>
            </a:lvl9pPr>
          </a:lstStyle>
          <a:p/>
        </p:txBody>
      </p:sp>
      <p:sp>
        <p:nvSpPr>
          <p:cNvPr id="36" name="Shape 36"/>
          <p:cNvSpPr txBox="1"/>
          <p:nvPr>
            <p:ph idx="1" type="body"/>
          </p:nvPr>
        </p:nvSpPr>
        <p:spPr>
          <a:xfrm>
            <a:off x="502920" y="1813559"/>
            <a:ext cx="4442459" cy="5129425"/>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accent3"/>
              </a:buClr>
              <a:buSzPts val="1400"/>
              <a:buFont typeface="Proxima Nova"/>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9pPr>
          </a:lstStyle>
          <a:p/>
        </p:txBody>
      </p:sp>
      <p:sp>
        <p:nvSpPr>
          <p:cNvPr id="37" name="Shape 37"/>
          <p:cNvSpPr txBox="1"/>
          <p:nvPr>
            <p:ph idx="2" type="body"/>
          </p:nvPr>
        </p:nvSpPr>
        <p:spPr>
          <a:xfrm>
            <a:off x="5113019" y="1813559"/>
            <a:ext cx="4442459" cy="5129425"/>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accent3"/>
              </a:buClr>
              <a:buSzPts val="1400"/>
              <a:buFont typeface="Proxima Nova"/>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9pPr>
          </a:lstStyle>
          <a:p/>
        </p:txBody>
      </p:sp>
      <p:sp>
        <p:nvSpPr>
          <p:cNvPr id="38" name="Shape 38"/>
          <p:cNvSpPr txBox="1"/>
          <p:nvPr>
            <p:ph idx="10" type="dt"/>
          </p:nvPr>
        </p:nvSpPr>
        <p:spPr>
          <a:xfrm>
            <a:off x="502920" y="7203864"/>
            <a:ext cx="2346960" cy="413807"/>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9" name="Shape 39"/>
          <p:cNvSpPr txBox="1"/>
          <p:nvPr>
            <p:ph idx="11" type="ftr"/>
          </p:nvPr>
        </p:nvSpPr>
        <p:spPr>
          <a:xfrm>
            <a:off x="3436619" y="7203864"/>
            <a:ext cx="3185160" cy="41380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0" name="Shape 40"/>
          <p:cNvSpPr txBox="1"/>
          <p:nvPr>
            <p:ph idx="12" type="sldNum"/>
          </p:nvPr>
        </p:nvSpPr>
        <p:spPr>
          <a:xfrm>
            <a:off x="7208520" y="7203864"/>
            <a:ext cx="2346960" cy="41380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r>
              <a:t/>
            </a:r>
            <a:endParaRPr/>
          </a:p>
          <a:p>
            <a:pPr indent="-1411" lvl="1" marL="509411" algn="l">
              <a:spcBef>
                <a:spcPts val="0"/>
              </a:spcBef>
              <a:spcAft>
                <a:spcPts val="0"/>
              </a:spcAft>
              <a:buNone/>
            </a:pPr>
            <a:r>
              <a:t/>
            </a:r>
            <a:endParaRPr/>
          </a:p>
          <a:p>
            <a:pPr indent="-2822" lvl="2" marL="1018823" algn="l">
              <a:spcBef>
                <a:spcPts val="0"/>
              </a:spcBef>
              <a:spcAft>
                <a:spcPts val="0"/>
              </a:spcAft>
              <a:buNone/>
            </a:pPr>
            <a:r>
              <a:t/>
            </a:r>
            <a:endParaRPr/>
          </a:p>
          <a:p>
            <a:pPr indent="-4237" lvl="3" marL="1528237" algn="l">
              <a:spcBef>
                <a:spcPts val="0"/>
              </a:spcBef>
              <a:spcAft>
                <a:spcPts val="0"/>
              </a:spcAft>
              <a:buNone/>
            </a:pPr>
            <a:r>
              <a:t/>
            </a:r>
            <a:endParaRPr/>
          </a:p>
          <a:p>
            <a:pPr indent="-5649" lvl="4" marL="2037649" algn="l">
              <a:spcBef>
                <a:spcPts val="0"/>
              </a:spcBef>
              <a:spcAft>
                <a:spcPts val="0"/>
              </a:spcAft>
              <a:buNone/>
            </a:pPr>
            <a:r>
              <a:t/>
            </a:r>
            <a:endParaRPr/>
          </a:p>
          <a:p>
            <a:pPr indent="-7061" lvl="5" marL="2547061" algn="l">
              <a:spcBef>
                <a:spcPts val="0"/>
              </a:spcBef>
              <a:spcAft>
                <a:spcPts val="0"/>
              </a:spcAft>
              <a:buNone/>
            </a:pPr>
            <a:r>
              <a:t/>
            </a:r>
            <a:endParaRPr/>
          </a:p>
          <a:p>
            <a:pPr indent="-8472" lvl="6" marL="3056473" algn="l">
              <a:spcBef>
                <a:spcPts val="0"/>
              </a:spcBef>
              <a:spcAft>
                <a:spcPts val="0"/>
              </a:spcAft>
              <a:buNone/>
            </a:pPr>
            <a:r>
              <a:t/>
            </a:r>
            <a:endParaRPr/>
          </a:p>
          <a:p>
            <a:pPr indent="-9885" lvl="7" marL="3565885" algn="l">
              <a:spcBef>
                <a:spcPts val="0"/>
              </a:spcBef>
              <a:spcAft>
                <a:spcPts val="0"/>
              </a:spcAft>
              <a:buNone/>
            </a:pPr>
            <a:r>
              <a:t/>
            </a:r>
            <a:endParaRPr/>
          </a:p>
          <a:p>
            <a:pPr indent="-11298" lvl="8" marL="4075298"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 name="Shape 41"/>
        <p:cNvGrpSpPr/>
        <p:nvPr/>
      </p:nvGrpSpPr>
      <p:grpSpPr>
        <a:xfrm>
          <a:off x="0" y="0"/>
          <a:ext cx="0" cy="0"/>
          <a:chOff x="0" y="0"/>
          <a:chExt cx="0" cy="0"/>
        </a:xfrm>
      </p:grpSpPr>
      <p:sp>
        <p:nvSpPr>
          <p:cNvPr id="42" name="Shape 42"/>
          <p:cNvSpPr txBox="1"/>
          <p:nvPr>
            <p:ph type="title"/>
          </p:nvPr>
        </p:nvSpPr>
        <p:spPr>
          <a:xfrm>
            <a:off x="502920" y="311256"/>
            <a:ext cx="9052559" cy="12954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AC358"/>
              </a:buClr>
              <a:buSzPts val="1400"/>
              <a:buFont typeface="Proxima Nova"/>
              <a:buNone/>
              <a:defRPr b="0" i="0" sz="14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None/>
              <a:defRPr sz="1800"/>
            </a:lvl2pPr>
            <a:lvl3pPr indent="0" lvl="2" marL="0" marR="0" rtl="0" algn="l">
              <a:spcBef>
                <a:spcPts val="0"/>
              </a:spcBef>
              <a:spcAft>
                <a:spcPts val="0"/>
              </a:spcAft>
              <a:buSzPts val="1400"/>
              <a:buNone/>
              <a:defRPr sz="1800"/>
            </a:lvl3pPr>
            <a:lvl4pPr indent="0" lvl="3" marL="0" marR="0" rtl="0" algn="l">
              <a:spcBef>
                <a:spcPts val="0"/>
              </a:spcBef>
              <a:spcAft>
                <a:spcPts val="0"/>
              </a:spcAft>
              <a:buSzPts val="1400"/>
              <a:buNone/>
              <a:defRPr sz="1800"/>
            </a:lvl4pPr>
            <a:lvl5pPr indent="0" lvl="4" marL="0" marR="0" rtl="0" algn="l">
              <a:spcBef>
                <a:spcPts val="0"/>
              </a:spcBef>
              <a:spcAft>
                <a:spcPts val="0"/>
              </a:spcAft>
              <a:buSzPts val="1400"/>
              <a:buNone/>
              <a:defRPr sz="1800"/>
            </a:lvl5pPr>
            <a:lvl6pPr indent="0" lvl="5" marL="0" marR="0" rtl="0" algn="l">
              <a:spcBef>
                <a:spcPts val="0"/>
              </a:spcBef>
              <a:spcAft>
                <a:spcPts val="0"/>
              </a:spcAft>
              <a:buSzPts val="1400"/>
              <a:buNone/>
              <a:defRPr sz="1800"/>
            </a:lvl6pPr>
            <a:lvl7pPr indent="0" lvl="6" marL="0" marR="0" rtl="0" algn="l">
              <a:spcBef>
                <a:spcPts val="0"/>
              </a:spcBef>
              <a:spcAft>
                <a:spcPts val="0"/>
              </a:spcAft>
              <a:buSzPts val="1400"/>
              <a:buNone/>
              <a:defRPr sz="1800"/>
            </a:lvl7pPr>
            <a:lvl8pPr indent="0" lvl="7" marL="0" marR="0" rtl="0" algn="l">
              <a:spcBef>
                <a:spcPts val="0"/>
              </a:spcBef>
              <a:spcAft>
                <a:spcPts val="0"/>
              </a:spcAft>
              <a:buSzPts val="1400"/>
              <a:buNone/>
              <a:defRPr sz="1800"/>
            </a:lvl8pPr>
            <a:lvl9pPr indent="0" lvl="8" marL="0" marR="0" rtl="0" algn="l">
              <a:spcBef>
                <a:spcPts val="0"/>
              </a:spcBef>
              <a:spcAft>
                <a:spcPts val="0"/>
              </a:spcAft>
              <a:buSzPts val="1400"/>
              <a:buNone/>
              <a:defRPr sz="1800"/>
            </a:lvl9pPr>
          </a:lstStyle>
          <a:p/>
        </p:txBody>
      </p:sp>
      <p:sp>
        <p:nvSpPr>
          <p:cNvPr id="43" name="Shape 43"/>
          <p:cNvSpPr txBox="1"/>
          <p:nvPr>
            <p:ph idx="1" type="body"/>
          </p:nvPr>
        </p:nvSpPr>
        <p:spPr>
          <a:xfrm>
            <a:off x="502920" y="1739794"/>
            <a:ext cx="4444206" cy="725063"/>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accent3"/>
              </a:buClr>
              <a:buSzPts val="1400"/>
              <a:buFont typeface="Proxima Nova"/>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9pPr>
          </a:lstStyle>
          <a:p/>
        </p:txBody>
      </p:sp>
      <p:sp>
        <p:nvSpPr>
          <p:cNvPr id="44" name="Shape 44"/>
          <p:cNvSpPr txBox="1"/>
          <p:nvPr>
            <p:ph idx="2" type="body"/>
          </p:nvPr>
        </p:nvSpPr>
        <p:spPr>
          <a:xfrm>
            <a:off x="502920" y="2464858"/>
            <a:ext cx="4444206" cy="447812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accent3"/>
              </a:buClr>
              <a:buSzPts val="1400"/>
              <a:buFont typeface="Proxima Nova"/>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9pPr>
          </a:lstStyle>
          <a:p/>
        </p:txBody>
      </p:sp>
      <p:sp>
        <p:nvSpPr>
          <p:cNvPr id="45" name="Shape 45"/>
          <p:cNvSpPr txBox="1"/>
          <p:nvPr>
            <p:ph idx="3" type="body"/>
          </p:nvPr>
        </p:nvSpPr>
        <p:spPr>
          <a:xfrm>
            <a:off x="5109528" y="1739794"/>
            <a:ext cx="4445953" cy="725063"/>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accent3"/>
              </a:buClr>
              <a:buSzPts val="1400"/>
              <a:buFont typeface="Proxima Nova"/>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9pPr>
          </a:lstStyle>
          <a:p/>
        </p:txBody>
      </p:sp>
      <p:sp>
        <p:nvSpPr>
          <p:cNvPr id="46" name="Shape 46"/>
          <p:cNvSpPr txBox="1"/>
          <p:nvPr>
            <p:ph idx="4" type="body"/>
          </p:nvPr>
        </p:nvSpPr>
        <p:spPr>
          <a:xfrm>
            <a:off x="5109528" y="2464858"/>
            <a:ext cx="4445953" cy="447812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accent3"/>
              </a:buClr>
              <a:buSzPts val="1400"/>
              <a:buFont typeface="Proxima Nova"/>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9pPr>
          </a:lstStyle>
          <a:p/>
        </p:txBody>
      </p:sp>
      <p:sp>
        <p:nvSpPr>
          <p:cNvPr id="47" name="Shape 47"/>
          <p:cNvSpPr txBox="1"/>
          <p:nvPr>
            <p:ph idx="10" type="dt"/>
          </p:nvPr>
        </p:nvSpPr>
        <p:spPr>
          <a:xfrm>
            <a:off x="502920" y="7203864"/>
            <a:ext cx="2346960" cy="413807"/>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8" name="Shape 48"/>
          <p:cNvSpPr txBox="1"/>
          <p:nvPr>
            <p:ph idx="11" type="ftr"/>
          </p:nvPr>
        </p:nvSpPr>
        <p:spPr>
          <a:xfrm>
            <a:off x="3436619" y="7203864"/>
            <a:ext cx="3185160" cy="41380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9" name="Shape 49"/>
          <p:cNvSpPr txBox="1"/>
          <p:nvPr>
            <p:ph idx="12" type="sldNum"/>
          </p:nvPr>
        </p:nvSpPr>
        <p:spPr>
          <a:xfrm>
            <a:off x="7208520" y="7203864"/>
            <a:ext cx="2346960" cy="41380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r>
              <a:t/>
            </a:r>
            <a:endParaRPr/>
          </a:p>
          <a:p>
            <a:pPr indent="-1411" lvl="1" marL="509411" algn="l">
              <a:spcBef>
                <a:spcPts val="0"/>
              </a:spcBef>
              <a:spcAft>
                <a:spcPts val="0"/>
              </a:spcAft>
              <a:buNone/>
            </a:pPr>
            <a:r>
              <a:t/>
            </a:r>
            <a:endParaRPr/>
          </a:p>
          <a:p>
            <a:pPr indent="-2822" lvl="2" marL="1018823" algn="l">
              <a:spcBef>
                <a:spcPts val="0"/>
              </a:spcBef>
              <a:spcAft>
                <a:spcPts val="0"/>
              </a:spcAft>
              <a:buNone/>
            </a:pPr>
            <a:r>
              <a:t/>
            </a:r>
            <a:endParaRPr/>
          </a:p>
          <a:p>
            <a:pPr indent="-4237" lvl="3" marL="1528237" algn="l">
              <a:spcBef>
                <a:spcPts val="0"/>
              </a:spcBef>
              <a:spcAft>
                <a:spcPts val="0"/>
              </a:spcAft>
              <a:buNone/>
            </a:pPr>
            <a:r>
              <a:t/>
            </a:r>
            <a:endParaRPr/>
          </a:p>
          <a:p>
            <a:pPr indent="-5649" lvl="4" marL="2037649" algn="l">
              <a:spcBef>
                <a:spcPts val="0"/>
              </a:spcBef>
              <a:spcAft>
                <a:spcPts val="0"/>
              </a:spcAft>
              <a:buNone/>
            </a:pPr>
            <a:r>
              <a:t/>
            </a:r>
            <a:endParaRPr/>
          </a:p>
          <a:p>
            <a:pPr indent="-7061" lvl="5" marL="2547061" algn="l">
              <a:spcBef>
                <a:spcPts val="0"/>
              </a:spcBef>
              <a:spcAft>
                <a:spcPts val="0"/>
              </a:spcAft>
              <a:buNone/>
            </a:pPr>
            <a:r>
              <a:t/>
            </a:r>
            <a:endParaRPr/>
          </a:p>
          <a:p>
            <a:pPr indent="-8472" lvl="6" marL="3056473" algn="l">
              <a:spcBef>
                <a:spcPts val="0"/>
              </a:spcBef>
              <a:spcAft>
                <a:spcPts val="0"/>
              </a:spcAft>
              <a:buNone/>
            </a:pPr>
            <a:r>
              <a:t/>
            </a:r>
            <a:endParaRPr/>
          </a:p>
          <a:p>
            <a:pPr indent="-9885" lvl="7" marL="3565885" algn="l">
              <a:spcBef>
                <a:spcPts val="0"/>
              </a:spcBef>
              <a:spcAft>
                <a:spcPts val="0"/>
              </a:spcAft>
              <a:buNone/>
            </a:pPr>
            <a:r>
              <a:t/>
            </a:r>
            <a:endParaRPr/>
          </a:p>
          <a:p>
            <a:pPr indent="-11298" lvl="8" marL="4075298"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0" name="Shape 50"/>
        <p:cNvGrpSpPr/>
        <p:nvPr/>
      </p:nvGrpSpPr>
      <p:grpSpPr>
        <a:xfrm>
          <a:off x="0" y="0"/>
          <a:ext cx="0" cy="0"/>
          <a:chOff x="0" y="0"/>
          <a:chExt cx="0" cy="0"/>
        </a:xfrm>
      </p:grpSpPr>
      <p:sp>
        <p:nvSpPr>
          <p:cNvPr id="51" name="Shape 51"/>
          <p:cNvSpPr txBox="1"/>
          <p:nvPr>
            <p:ph type="title"/>
          </p:nvPr>
        </p:nvSpPr>
        <p:spPr>
          <a:xfrm>
            <a:off x="502920" y="311256"/>
            <a:ext cx="9052559" cy="12954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AC358"/>
              </a:buClr>
              <a:buSzPts val="1400"/>
              <a:buFont typeface="Proxima Nova"/>
              <a:buNone/>
              <a:defRPr b="0" i="0" sz="14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None/>
              <a:defRPr sz="1800"/>
            </a:lvl2pPr>
            <a:lvl3pPr indent="0" lvl="2" marL="0" marR="0" rtl="0" algn="l">
              <a:spcBef>
                <a:spcPts val="0"/>
              </a:spcBef>
              <a:spcAft>
                <a:spcPts val="0"/>
              </a:spcAft>
              <a:buSzPts val="1400"/>
              <a:buNone/>
              <a:defRPr sz="1800"/>
            </a:lvl3pPr>
            <a:lvl4pPr indent="0" lvl="3" marL="0" marR="0" rtl="0" algn="l">
              <a:spcBef>
                <a:spcPts val="0"/>
              </a:spcBef>
              <a:spcAft>
                <a:spcPts val="0"/>
              </a:spcAft>
              <a:buSzPts val="1400"/>
              <a:buNone/>
              <a:defRPr sz="1800"/>
            </a:lvl4pPr>
            <a:lvl5pPr indent="0" lvl="4" marL="0" marR="0" rtl="0" algn="l">
              <a:spcBef>
                <a:spcPts val="0"/>
              </a:spcBef>
              <a:spcAft>
                <a:spcPts val="0"/>
              </a:spcAft>
              <a:buSzPts val="1400"/>
              <a:buNone/>
              <a:defRPr sz="1800"/>
            </a:lvl5pPr>
            <a:lvl6pPr indent="0" lvl="5" marL="0" marR="0" rtl="0" algn="l">
              <a:spcBef>
                <a:spcPts val="0"/>
              </a:spcBef>
              <a:spcAft>
                <a:spcPts val="0"/>
              </a:spcAft>
              <a:buSzPts val="1400"/>
              <a:buNone/>
              <a:defRPr sz="1800"/>
            </a:lvl6pPr>
            <a:lvl7pPr indent="0" lvl="6" marL="0" marR="0" rtl="0" algn="l">
              <a:spcBef>
                <a:spcPts val="0"/>
              </a:spcBef>
              <a:spcAft>
                <a:spcPts val="0"/>
              </a:spcAft>
              <a:buSzPts val="1400"/>
              <a:buNone/>
              <a:defRPr sz="1800"/>
            </a:lvl7pPr>
            <a:lvl8pPr indent="0" lvl="7" marL="0" marR="0" rtl="0" algn="l">
              <a:spcBef>
                <a:spcPts val="0"/>
              </a:spcBef>
              <a:spcAft>
                <a:spcPts val="0"/>
              </a:spcAft>
              <a:buSzPts val="1400"/>
              <a:buNone/>
              <a:defRPr sz="1800"/>
            </a:lvl8pPr>
            <a:lvl9pPr indent="0" lvl="8" marL="0" marR="0" rtl="0" algn="l">
              <a:spcBef>
                <a:spcPts val="0"/>
              </a:spcBef>
              <a:spcAft>
                <a:spcPts val="0"/>
              </a:spcAft>
              <a:buSzPts val="1400"/>
              <a:buNone/>
              <a:defRPr sz="1800"/>
            </a:lvl9pPr>
          </a:lstStyle>
          <a:p/>
        </p:txBody>
      </p:sp>
      <p:sp>
        <p:nvSpPr>
          <p:cNvPr id="52" name="Shape 52"/>
          <p:cNvSpPr txBox="1"/>
          <p:nvPr>
            <p:ph idx="10" type="dt"/>
          </p:nvPr>
        </p:nvSpPr>
        <p:spPr>
          <a:xfrm>
            <a:off x="502920" y="7203864"/>
            <a:ext cx="2346960" cy="413807"/>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3" name="Shape 53"/>
          <p:cNvSpPr txBox="1"/>
          <p:nvPr>
            <p:ph idx="11" type="ftr"/>
          </p:nvPr>
        </p:nvSpPr>
        <p:spPr>
          <a:xfrm>
            <a:off x="3436619" y="7203864"/>
            <a:ext cx="3185160" cy="41380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Shape 54"/>
          <p:cNvSpPr txBox="1"/>
          <p:nvPr>
            <p:ph idx="12" type="sldNum"/>
          </p:nvPr>
        </p:nvSpPr>
        <p:spPr>
          <a:xfrm>
            <a:off x="7208520" y="7203864"/>
            <a:ext cx="2346960" cy="41380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r>
              <a:t/>
            </a:r>
            <a:endParaRPr/>
          </a:p>
          <a:p>
            <a:pPr indent="-1411" lvl="1" marL="509411" algn="l">
              <a:spcBef>
                <a:spcPts val="0"/>
              </a:spcBef>
              <a:spcAft>
                <a:spcPts val="0"/>
              </a:spcAft>
              <a:buNone/>
            </a:pPr>
            <a:r>
              <a:t/>
            </a:r>
            <a:endParaRPr/>
          </a:p>
          <a:p>
            <a:pPr indent="-2822" lvl="2" marL="1018823" algn="l">
              <a:spcBef>
                <a:spcPts val="0"/>
              </a:spcBef>
              <a:spcAft>
                <a:spcPts val="0"/>
              </a:spcAft>
              <a:buNone/>
            </a:pPr>
            <a:r>
              <a:t/>
            </a:r>
            <a:endParaRPr/>
          </a:p>
          <a:p>
            <a:pPr indent="-4237" lvl="3" marL="1528237" algn="l">
              <a:spcBef>
                <a:spcPts val="0"/>
              </a:spcBef>
              <a:spcAft>
                <a:spcPts val="0"/>
              </a:spcAft>
              <a:buNone/>
            </a:pPr>
            <a:r>
              <a:t/>
            </a:r>
            <a:endParaRPr/>
          </a:p>
          <a:p>
            <a:pPr indent="-5649" lvl="4" marL="2037649" algn="l">
              <a:spcBef>
                <a:spcPts val="0"/>
              </a:spcBef>
              <a:spcAft>
                <a:spcPts val="0"/>
              </a:spcAft>
              <a:buNone/>
            </a:pPr>
            <a:r>
              <a:t/>
            </a:r>
            <a:endParaRPr/>
          </a:p>
          <a:p>
            <a:pPr indent="-7061" lvl="5" marL="2547061" algn="l">
              <a:spcBef>
                <a:spcPts val="0"/>
              </a:spcBef>
              <a:spcAft>
                <a:spcPts val="0"/>
              </a:spcAft>
              <a:buNone/>
            </a:pPr>
            <a:r>
              <a:t/>
            </a:r>
            <a:endParaRPr/>
          </a:p>
          <a:p>
            <a:pPr indent="-8472" lvl="6" marL="3056473" algn="l">
              <a:spcBef>
                <a:spcPts val="0"/>
              </a:spcBef>
              <a:spcAft>
                <a:spcPts val="0"/>
              </a:spcAft>
              <a:buNone/>
            </a:pPr>
            <a:r>
              <a:t/>
            </a:r>
            <a:endParaRPr/>
          </a:p>
          <a:p>
            <a:pPr indent="-9885" lvl="7" marL="3565885" algn="l">
              <a:spcBef>
                <a:spcPts val="0"/>
              </a:spcBef>
              <a:spcAft>
                <a:spcPts val="0"/>
              </a:spcAft>
              <a:buNone/>
            </a:pPr>
            <a:r>
              <a:t/>
            </a:r>
            <a:endParaRPr/>
          </a:p>
          <a:p>
            <a:pPr indent="-11298" lvl="8" marL="4075298"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a:off x="502920" y="7203864"/>
            <a:ext cx="2346960" cy="413807"/>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7" name="Shape 57"/>
          <p:cNvSpPr txBox="1"/>
          <p:nvPr>
            <p:ph idx="11" type="ftr"/>
          </p:nvPr>
        </p:nvSpPr>
        <p:spPr>
          <a:xfrm>
            <a:off x="3436619" y="7203864"/>
            <a:ext cx="3185160" cy="41380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8" name="Shape 58"/>
          <p:cNvSpPr txBox="1"/>
          <p:nvPr>
            <p:ph idx="12" type="sldNum"/>
          </p:nvPr>
        </p:nvSpPr>
        <p:spPr>
          <a:xfrm>
            <a:off x="7208520" y="7203864"/>
            <a:ext cx="2346960" cy="41380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r>
              <a:t/>
            </a:r>
            <a:endParaRPr/>
          </a:p>
          <a:p>
            <a:pPr indent="-1411" lvl="1" marL="509411" algn="l">
              <a:spcBef>
                <a:spcPts val="0"/>
              </a:spcBef>
              <a:spcAft>
                <a:spcPts val="0"/>
              </a:spcAft>
              <a:buNone/>
            </a:pPr>
            <a:r>
              <a:t/>
            </a:r>
            <a:endParaRPr/>
          </a:p>
          <a:p>
            <a:pPr indent="-2822" lvl="2" marL="1018823" algn="l">
              <a:spcBef>
                <a:spcPts val="0"/>
              </a:spcBef>
              <a:spcAft>
                <a:spcPts val="0"/>
              </a:spcAft>
              <a:buNone/>
            </a:pPr>
            <a:r>
              <a:t/>
            </a:r>
            <a:endParaRPr/>
          </a:p>
          <a:p>
            <a:pPr indent="-4237" lvl="3" marL="1528237" algn="l">
              <a:spcBef>
                <a:spcPts val="0"/>
              </a:spcBef>
              <a:spcAft>
                <a:spcPts val="0"/>
              </a:spcAft>
              <a:buNone/>
            </a:pPr>
            <a:r>
              <a:t/>
            </a:r>
            <a:endParaRPr/>
          </a:p>
          <a:p>
            <a:pPr indent="-5649" lvl="4" marL="2037649" algn="l">
              <a:spcBef>
                <a:spcPts val="0"/>
              </a:spcBef>
              <a:spcAft>
                <a:spcPts val="0"/>
              </a:spcAft>
              <a:buNone/>
            </a:pPr>
            <a:r>
              <a:t/>
            </a:r>
            <a:endParaRPr/>
          </a:p>
          <a:p>
            <a:pPr indent="-7061" lvl="5" marL="2547061" algn="l">
              <a:spcBef>
                <a:spcPts val="0"/>
              </a:spcBef>
              <a:spcAft>
                <a:spcPts val="0"/>
              </a:spcAft>
              <a:buNone/>
            </a:pPr>
            <a:r>
              <a:t/>
            </a:r>
            <a:endParaRPr/>
          </a:p>
          <a:p>
            <a:pPr indent="-8472" lvl="6" marL="3056473" algn="l">
              <a:spcBef>
                <a:spcPts val="0"/>
              </a:spcBef>
              <a:spcAft>
                <a:spcPts val="0"/>
              </a:spcAft>
              <a:buNone/>
            </a:pPr>
            <a:r>
              <a:t/>
            </a:r>
            <a:endParaRPr/>
          </a:p>
          <a:p>
            <a:pPr indent="-9885" lvl="7" marL="3565885" algn="l">
              <a:spcBef>
                <a:spcPts val="0"/>
              </a:spcBef>
              <a:spcAft>
                <a:spcPts val="0"/>
              </a:spcAft>
              <a:buNone/>
            </a:pPr>
            <a:r>
              <a:t/>
            </a:r>
            <a:endParaRPr/>
          </a:p>
          <a:p>
            <a:pPr indent="-11298" lvl="8" marL="4075298"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Shape 60"/>
          <p:cNvSpPr txBox="1"/>
          <p:nvPr>
            <p:ph type="title"/>
          </p:nvPr>
        </p:nvSpPr>
        <p:spPr>
          <a:xfrm>
            <a:off x="502920" y="309457"/>
            <a:ext cx="3309143" cy="131699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8AC358"/>
              </a:buClr>
              <a:buSzPts val="1400"/>
              <a:buFont typeface="Proxima Nova"/>
              <a:buNone/>
              <a:defRPr b="0" i="0" sz="14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None/>
              <a:defRPr sz="1800"/>
            </a:lvl2pPr>
            <a:lvl3pPr indent="0" lvl="2" marL="0" marR="0" rtl="0" algn="l">
              <a:spcBef>
                <a:spcPts val="0"/>
              </a:spcBef>
              <a:spcAft>
                <a:spcPts val="0"/>
              </a:spcAft>
              <a:buSzPts val="1400"/>
              <a:buNone/>
              <a:defRPr sz="1800"/>
            </a:lvl3pPr>
            <a:lvl4pPr indent="0" lvl="3" marL="0" marR="0" rtl="0" algn="l">
              <a:spcBef>
                <a:spcPts val="0"/>
              </a:spcBef>
              <a:spcAft>
                <a:spcPts val="0"/>
              </a:spcAft>
              <a:buSzPts val="1400"/>
              <a:buNone/>
              <a:defRPr sz="1800"/>
            </a:lvl4pPr>
            <a:lvl5pPr indent="0" lvl="4" marL="0" marR="0" rtl="0" algn="l">
              <a:spcBef>
                <a:spcPts val="0"/>
              </a:spcBef>
              <a:spcAft>
                <a:spcPts val="0"/>
              </a:spcAft>
              <a:buSzPts val="1400"/>
              <a:buNone/>
              <a:defRPr sz="1800"/>
            </a:lvl5pPr>
            <a:lvl6pPr indent="0" lvl="5" marL="0" marR="0" rtl="0" algn="l">
              <a:spcBef>
                <a:spcPts val="0"/>
              </a:spcBef>
              <a:spcAft>
                <a:spcPts val="0"/>
              </a:spcAft>
              <a:buSzPts val="1400"/>
              <a:buNone/>
              <a:defRPr sz="1800"/>
            </a:lvl6pPr>
            <a:lvl7pPr indent="0" lvl="6" marL="0" marR="0" rtl="0" algn="l">
              <a:spcBef>
                <a:spcPts val="0"/>
              </a:spcBef>
              <a:spcAft>
                <a:spcPts val="0"/>
              </a:spcAft>
              <a:buSzPts val="1400"/>
              <a:buNone/>
              <a:defRPr sz="1800"/>
            </a:lvl7pPr>
            <a:lvl8pPr indent="0" lvl="7" marL="0" marR="0" rtl="0" algn="l">
              <a:spcBef>
                <a:spcPts val="0"/>
              </a:spcBef>
              <a:spcAft>
                <a:spcPts val="0"/>
              </a:spcAft>
              <a:buSzPts val="1400"/>
              <a:buNone/>
              <a:defRPr sz="1800"/>
            </a:lvl8pPr>
            <a:lvl9pPr indent="0" lvl="8" marL="0" marR="0" rtl="0" algn="l">
              <a:spcBef>
                <a:spcPts val="0"/>
              </a:spcBef>
              <a:spcAft>
                <a:spcPts val="0"/>
              </a:spcAft>
              <a:buSzPts val="1400"/>
              <a:buNone/>
              <a:defRPr sz="1800"/>
            </a:lvl9pPr>
          </a:lstStyle>
          <a:p/>
        </p:txBody>
      </p:sp>
      <p:sp>
        <p:nvSpPr>
          <p:cNvPr id="61" name="Shape 61"/>
          <p:cNvSpPr txBox="1"/>
          <p:nvPr>
            <p:ph idx="1" type="body"/>
          </p:nvPr>
        </p:nvSpPr>
        <p:spPr>
          <a:xfrm>
            <a:off x="3932555" y="309457"/>
            <a:ext cx="5622925" cy="6633527"/>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chemeClr val="accent3"/>
              </a:buClr>
              <a:buSzPts val="1400"/>
              <a:buFont typeface="Proxima Nova"/>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9pPr>
          </a:lstStyle>
          <a:p/>
        </p:txBody>
      </p:sp>
      <p:sp>
        <p:nvSpPr>
          <p:cNvPr id="62" name="Shape 62"/>
          <p:cNvSpPr txBox="1"/>
          <p:nvPr>
            <p:ph idx="2" type="body"/>
          </p:nvPr>
        </p:nvSpPr>
        <p:spPr>
          <a:xfrm>
            <a:off x="502920" y="1626446"/>
            <a:ext cx="3309143" cy="5316538"/>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accent3"/>
              </a:buClr>
              <a:buSzPts val="1400"/>
              <a:buFont typeface="Proxima Nova"/>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9pPr>
          </a:lstStyle>
          <a:p/>
        </p:txBody>
      </p:sp>
      <p:sp>
        <p:nvSpPr>
          <p:cNvPr id="63" name="Shape 63"/>
          <p:cNvSpPr txBox="1"/>
          <p:nvPr>
            <p:ph idx="10" type="dt"/>
          </p:nvPr>
        </p:nvSpPr>
        <p:spPr>
          <a:xfrm>
            <a:off x="502920" y="7203864"/>
            <a:ext cx="2346960" cy="413807"/>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Shape 64"/>
          <p:cNvSpPr txBox="1"/>
          <p:nvPr>
            <p:ph idx="11" type="ftr"/>
          </p:nvPr>
        </p:nvSpPr>
        <p:spPr>
          <a:xfrm>
            <a:off x="3436619" y="7203864"/>
            <a:ext cx="3185160" cy="41380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Shape 65"/>
          <p:cNvSpPr txBox="1"/>
          <p:nvPr>
            <p:ph idx="12" type="sldNum"/>
          </p:nvPr>
        </p:nvSpPr>
        <p:spPr>
          <a:xfrm>
            <a:off x="7208520" y="7203864"/>
            <a:ext cx="2346960" cy="41380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r>
              <a:t/>
            </a:r>
            <a:endParaRPr/>
          </a:p>
          <a:p>
            <a:pPr indent="-1411" lvl="1" marL="509411" algn="l">
              <a:spcBef>
                <a:spcPts val="0"/>
              </a:spcBef>
              <a:spcAft>
                <a:spcPts val="0"/>
              </a:spcAft>
              <a:buNone/>
            </a:pPr>
            <a:r>
              <a:t/>
            </a:r>
            <a:endParaRPr/>
          </a:p>
          <a:p>
            <a:pPr indent="-2822" lvl="2" marL="1018823" algn="l">
              <a:spcBef>
                <a:spcPts val="0"/>
              </a:spcBef>
              <a:spcAft>
                <a:spcPts val="0"/>
              </a:spcAft>
              <a:buNone/>
            </a:pPr>
            <a:r>
              <a:t/>
            </a:r>
            <a:endParaRPr/>
          </a:p>
          <a:p>
            <a:pPr indent="-4237" lvl="3" marL="1528237" algn="l">
              <a:spcBef>
                <a:spcPts val="0"/>
              </a:spcBef>
              <a:spcAft>
                <a:spcPts val="0"/>
              </a:spcAft>
              <a:buNone/>
            </a:pPr>
            <a:r>
              <a:t/>
            </a:r>
            <a:endParaRPr/>
          </a:p>
          <a:p>
            <a:pPr indent="-5649" lvl="4" marL="2037649" algn="l">
              <a:spcBef>
                <a:spcPts val="0"/>
              </a:spcBef>
              <a:spcAft>
                <a:spcPts val="0"/>
              </a:spcAft>
              <a:buNone/>
            </a:pPr>
            <a:r>
              <a:t/>
            </a:r>
            <a:endParaRPr/>
          </a:p>
          <a:p>
            <a:pPr indent="-7061" lvl="5" marL="2547061" algn="l">
              <a:spcBef>
                <a:spcPts val="0"/>
              </a:spcBef>
              <a:spcAft>
                <a:spcPts val="0"/>
              </a:spcAft>
              <a:buNone/>
            </a:pPr>
            <a:r>
              <a:t/>
            </a:r>
            <a:endParaRPr/>
          </a:p>
          <a:p>
            <a:pPr indent="-8472" lvl="6" marL="3056473" algn="l">
              <a:spcBef>
                <a:spcPts val="0"/>
              </a:spcBef>
              <a:spcAft>
                <a:spcPts val="0"/>
              </a:spcAft>
              <a:buNone/>
            </a:pPr>
            <a:r>
              <a:t/>
            </a:r>
            <a:endParaRPr/>
          </a:p>
          <a:p>
            <a:pPr indent="-9885" lvl="7" marL="3565885" algn="l">
              <a:spcBef>
                <a:spcPts val="0"/>
              </a:spcBef>
              <a:spcAft>
                <a:spcPts val="0"/>
              </a:spcAft>
              <a:buNone/>
            </a:pPr>
            <a:r>
              <a:t/>
            </a:r>
            <a:endParaRPr/>
          </a:p>
          <a:p>
            <a:pPr indent="-11298" lvl="8" marL="4075298"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Shape 67"/>
          <p:cNvSpPr txBox="1"/>
          <p:nvPr>
            <p:ph type="title"/>
          </p:nvPr>
        </p:nvSpPr>
        <p:spPr>
          <a:xfrm>
            <a:off x="1971516" y="5440680"/>
            <a:ext cx="6035039" cy="642303"/>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rgbClr val="8AC358"/>
              </a:buClr>
              <a:buSzPts val="1400"/>
              <a:buFont typeface="Proxima Nova"/>
              <a:buNone/>
              <a:defRPr b="0" i="0" sz="14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None/>
              <a:defRPr sz="1800"/>
            </a:lvl2pPr>
            <a:lvl3pPr indent="0" lvl="2" marL="0" marR="0" rtl="0" algn="l">
              <a:spcBef>
                <a:spcPts val="0"/>
              </a:spcBef>
              <a:spcAft>
                <a:spcPts val="0"/>
              </a:spcAft>
              <a:buSzPts val="1400"/>
              <a:buNone/>
              <a:defRPr sz="1800"/>
            </a:lvl3pPr>
            <a:lvl4pPr indent="0" lvl="3" marL="0" marR="0" rtl="0" algn="l">
              <a:spcBef>
                <a:spcPts val="0"/>
              </a:spcBef>
              <a:spcAft>
                <a:spcPts val="0"/>
              </a:spcAft>
              <a:buSzPts val="1400"/>
              <a:buNone/>
              <a:defRPr sz="1800"/>
            </a:lvl4pPr>
            <a:lvl5pPr indent="0" lvl="4" marL="0" marR="0" rtl="0" algn="l">
              <a:spcBef>
                <a:spcPts val="0"/>
              </a:spcBef>
              <a:spcAft>
                <a:spcPts val="0"/>
              </a:spcAft>
              <a:buSzPts val="1400"/>
              <a:buNone/>
              <a:defRPr sz="1800"/>
            </a:lvl5pPr>
            <a:lvl6pPr indent="0" lvl="5" marL="0" marR="0" rtl="0" algn="l">
              <a:spcBef>
                <a:spcPts val="0"/>
              </a:spcBef>
              <a:spcAft>
                <a:spcPts val="0"/>
              </a:spcAft>
              <a:buSzPts val="1400"/>
              <a:buNone/>
              <a:defRPr sz="1800"/>
            </a:lvl6pPr>
            <a:lvl7pPr indent="0" lvl="6" marL="0" marR="0" rtl="0" algn="l">
              <a:spcBef>
                <a:spcPts val="0"/>
              </a:spcBef>
              <a:spcAft>
                <a:spcPts val="0"/>
              </a:spcAft>
              <a:buSzPts val="1400"/>
              <a:buNone/>
              <a:defRPr sz="1800"/>
            </a:lvl7pPr>
            <a:lvl8pPr indent="0" lvl="7" marL="0" marR="0" rtl="0" algn="l">
              <a:spcBef>
                <a:spcPts val="0"/>
              </a:spcBef>
              <a:spcAft>
                <a:spcPts val="0"/>
              </a:spcAft>
              <a:buSzPts val="1400"/>
              <a:buNone/>
              <a:defRPr sz="1800"/>
            </a:lvl8pPr>
            <a:lvl9pPr indent="0" lvl="8" marL="0" marR="0" rtl="0" algn="l">
              <a:spcBef>
                <a:spcPts val="0"/>
              </a:spcBef>
              <a:spcAft>
                <a:spcPts val="0"/>
              </a:spcAft>
              <a:buSzPts val="1400"/>
              <a:buNone/>
              <a:defRPr sz="1800"/>
            </a:lvl9pPr>
          </a:lstStyle>
          <a:p/>
        </p:txBody>
      </p:sp>
      <p:sp>
        <p:nvSpPr>
          <p:cNvPr id="68" name="Shape 68"/>
          <p:cNvSpPr/>
          <p:nvPr>
            <p:ph idx="2" type="pic"/>
          </p:nvPr>
        </p:nvSpPr>
        <p:spPr>
          <a:xfrm>
            <a:off x="1971516" y="694477"/>
            <a:ext cx="6035039" cy="4663439"/>
          </a:xfrm>
          <a:prstGeom prst="rect">
            <a:avLst/>
          </a:prstGeom>
          <a:noFill/>
          <a:ln>
            <a:noFill/>
          </a:ln>
        </p:spPr>
        <p:txBody>
          <a:bodyPr anchorCtr="0" anchor="ctr" bIns="91425" lIns="91425" spcFirstLastPara="1" rIns="91425" wrap="square" tIns="91425"/>
          <a:lstStyle>
            <a:lvl1pPr lvl="0">
              <a:spcBef>
                <a:spcPts val="0"/>
              </a:spcBef>
              <a:spcAft>
                <a:spcPts val="0"/>
              </a:spcAft>
              <a:buNone/>
              <a:defRPr/>
            </a:lvl1pPr>
          </a:lstStyle>
          <a:p/>
        </p:txBody>
      </p:sp>
      <p:sp>
        <p:nvSpPr>
          <p:cNvPr id="69" name="Shape 69"/>
          <p:cNvSpPr txBox="1"/>
          <p:nvPr>
            <p:ph idx="1" type="body"/>
          </p:nvPr>
        </p:nvSpPr>
        <p:spPr>
          <a:xfrm>
            <a:off x="1971516" y="6082982"/>
            <a:ext cx="6035039" cy="912176"/>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chemeClr val="accent3"/>
              </a:buClr>
              <a:buSzPts val="1400"/>
              <a:buFont typeface="Proxima Nova"/>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chemeClr val="accent5"/>
              </a:buClr>
              <a:buSzPts val="1400"/>
              <a:buFont typeface="Proxima Nova"/>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400"/>
              <a:buFont typeface="Cantarell"/>
              <a:buNone/>
              <a:defRPr b="0" i="0" sz="1400" u="none" cap="none" strike="noStrike">
                <a:solidFill>
                  <a:srgbClr val="000000"/>
                </a:solidFill>
                <a:latin typeface="Arial"/>
                <a:ea typeface="Arial"/>
                <a:cs typeface="Arial"/>
                <a:sym typeface="Arial"/>
              </a:defRPr>
            </a:lvl9pPr>
          </a:lstStyle>
          <a:p/>
        </p:txBody>
      </p:sp>
      <p:sp>
        <p:nvSpPr>
          <p:cNvPr id="70" name="Shape 70"/>
          <p:cNvSpPr txBox="1"/>
          <p:nvPr>
            <p:ph idx="10" type="dt"/>
          </p:nvPr>
        </p:nvSpPr>
        <p:spPr>
          <a:xfrm>
            <a:off x="502920" y="7203864"/>
            <a:ext cx="2346960" cy="413807"/>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1" name="Shape 71"/>
          <p:cNvSpPr txBox="1"/>
          <p:nvPr>
            <p:ph idx="11" type="ftr"/>
          </p:nvPr>
        </p:nvSpPr>
        <p:spPr>
          <a:xfrm>
            <a:off x="3436619" y="7203864"/>
            <a:ext cx="3185160" cy="41380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Shape 72"/>
          <p:cNvSpPr txBox="1"/>
          <p:nvPr>
            <p:ph idx="12" type="sldNum"/>
          </p:nvPr>
        </p:nvSpPr>
        <p:spPr>
          <a:xfrm>
            <a:off x="7208520" y="7203864"/>
            <a:ext cx="2346960" cy="41380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r>
              <a:t/>
            </a:r>
            <a:endParaRPr/>
          </a:p>
          <a:p>
            <a:pPr indent="-1411" lvl="1" marL="509411" algn="l">
              <a:spcBef>
                <a:spcPts val="0"/>
              </a:spcBef>
              <a:spcAft>
                <a:spcPts val="0"/>
              </a:spcAft>
              <a:buNone/>
            </a:pPr>
            <a:r>
              <a:t/>
            </a:r>
            <a:endParaRPr/>
          </a:p>
          <a:p>
            <a:pPr indent="-2822" lvl="2" marL="1018823" algn="l">
              <a:spcBef>
                <a:spcPts val="0"/>
              </a:spcBef>
              <a:spcAft>
                <a:spcPts val="0"/>
              </a:spcAft>
              <a:buNone/>
            </a:pPr>
            <a:r>
              <a:t/>
            </a:r>
            <a:endParaRPr/>
          </a:p>
          <a:p>
            <a:pPr indent="-4237" lvl="3" marL="1528237" algn="l">
              <a:spcBef>
                <a:spcPts val="0"/>
              </a:spcBef>
              <a:spcAft>
                <a:spcPts val="0"/>
              </a:spcAft>
              <a:buNone/>
            </a:pPr>
            <a:r>
              <a:t/>
            </a:r>
            <a:endParaRPr/>
          </a:p>
          <a:p>
            <a:pPr indent="-5649" lvl="4" marL="2037649" algn="l">
              <a:spcBef>
                <a:spcPts val="0"/>
              </a:spcBef>
              <a:spcAft>
                <a:spcPts val="0"/>
              </a:spcAft>
              <a:buNone/>
            </a:pPr>
            <a:r>
              <a:t/>
            </a:r>
            <a:endParaRPr/>
          </a:p>
          <a:p>
            <a:pPr indent="-7061" lvl="5" marL="2547061" algn="l">
              <a:spcBef>
                <a:spcPts val="0"/>
              </a:spcBef>
              <a:spcAft>
                <a:spcPts val="0"/>
              </a:spcAft>
              <a:buNone/>
            </a:pPr>
            <a:r>
              <a:t/>
            </a:r>
            <a:endParaRPr/>
          </a:p>
          <a:p>
            <a:pPr indent="-8472" lvl="6" marL="3056473" algn="l">
              <a:spcBef>
                <a:spcPts val="0"/>
              </a:spcBef>
              <a:spcAft>
                <a:spcPts val="0"/>
              </a:spcAft>
              <a:buNone/>
            </a:pPr>
            <a:r>
              <a:t/>
            </a:r>
            <a:endParaRPr/>
          </a:p>
          <a:p>
            <a:pPr indent="-9885" lvl="7" marL="3565885" algn="l">
              <a:spcBef>
                <a:spcPts val="0"/>
              </a:spcBef>
              <a:spcAft>
                <a:spcPts val="0"/>
              </a:spcAft>
              <a:buNone/>
            </a:pPr>
            <a:r>
              <a:t/>
            </a:r>
            <a:endParaRPr/>
          </a:p>
          <a:p>
            <a:pPr indent="-11298" lvl="8" marL="4075298"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mt="10000"/>
          </a:blip>
          <a:srcRect b="0" l="0" r="0" t="0"/>
          <a:stretch/>
        </p:blipFill>
        <p:spPr>
          <a:xfrm>
            <a:off x="-1905097" y="1828800"/>
            <a:ext cx="3789874" cy="3909724"/>
          </a:xfrm>
          <a:prstGeom prst="rect">
            <a:avLst/>
          </a:prstGeom>
          <a:noFill/>
          <a:ln>
            <a:noFill/>
          </a:ln>
        </p:spPr>
      </p:pic>
      <p:sp>
        <p:nvSpPr>
          <p:cNvPr id="11" name="Shape 11"/>
          <p:cNvSpPr txBox="1"/>
          <p:nvPr>
            <p:ph type="title"/>
          </p:nvPr>
        </p:nvSpPr>
        <p:spPr>
          <a:xfrm>
            <a:off x="502920" y="311256"/>
            <a:ext cx="9052559" cy="12954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8AC358"/>
              </a:buClr>
              <a:buSzPts val="1400"/>
              <a:buFont typeface="Proxima Nova"/>
              <a:buNone/>
              <a:defRPr b="0" i="0" sz="1400" u="none" cap="none" strike="noStrike">
                <a:solidFill>
                  <a:srgbClr val="000000"/>
                </a:solidFill>
                <a:latin typeface="Arial"/>
                <a:ea typeface="Arial"/>
                <a:cs typeface="Arial"/>
                <a:sym typeface="Arial"/>
              </a:defRPr>
            </a:lvl1pPr>
            <a:lvl2pPr indent="0" lvl="1" marL="0" marR="0" rtl="0" algn="l">
              <a:spcBef>
                <a:spcPts val="0"/>
              </a:spcBef>
              <a:spcAft>
                <a:spcPts val="0"/>
              </a:spcAft>
              <a:buSzPts val="1400"/>
              <a:buNone/>
              <a:defRPr sz="1800"/>
            </a:lvl2pPr>
            <a:lvl3pPr indent="0" lvl="2" marL="0" marR="0" rtl="0" algn="l">
              <a:spcBef>
                <a:spcPts val="0"/>
              </a:spcBef>
              <a:spcAft>
                <a:spcPts val="0"/>
              </a:spcAft>
              <a:buSzPts val="1400"/>
              <a:buNone/>
              <a:defRPr sz="1800"/>
            </a:lvl3pPr>
            <a:lvl4pPr indent="0" lvl="3" marL="0" marR="0" rtl="0" algn="l">
              <a:spcBef>
                <a:spcPts val="0"/>
              </a:spcBef>
              <a:spcAft>
                <a:spcPts val="0"/>
              </a:spcAft>
              <a:buSzPts val="1400"/>
              <a:buNone/>
              <a:defRPr sz="1800"/>
            </a:lvl4pPr>
            <a:lvl5pPr indent="0" lvl="4" marL="0" marR="0" rtl="0" algn="l">
              <a:spcBef>
                <a:spcPts val="0"/>
              </a:spcBef>
              <a:spcAft>
                <a:spcPts val="0"/>
              </a:spcAft>
              <a:buSzPts val="1400"/>
              <a:buNone/>
              <a:defRPr sz="1800"/>
            </a:lvl5pPr>
            <a:lvl6pPr indent="0" lvl="5" marL="0" marR="0" rtl="0" algn="l">
              <a:spcBef>
                <a:spcPts val="0"/>
              </a:spcBef>
              <a:spcAft>
                <a:spcPts val="0"/>
              </a:spcAft>
              <a:buSzPts val="1400"/>
              <a:buNone/>
              <a:defRPr sz="1800"/>
            </a:lvl6pPr>
            <a:lvl7pPr indent="0" lvl="6" marL="0" marR="0" rtl="0" algn="l">
              <a:spcBef>
                <a:spcPts val="0"/>
              </a:spcBef>
              <a:spcAft>
                <a:spcPts val="0"/>
              </a:spcAft>
              <a:buSzPts val="1400"/>
              <a:buNone/>
              <a:defRPr sz="1800"/>
            </a:lvl7pPr>
            <a:lvl8pPr indent="0" lvl="7" marL="0" marR="0" rtl="0" algn="l">
              <a:spcBef>
                <a:spcPts val="0"/>
              </a:spcBef>
              <a:spcAft>
                <a:spcPts val="0"/>
              </a:spcAft>
              <a:buSzPts val="1400"/>
              <a:buNone/>
              <a:defRPr sz="1800"/>
            </a:lvl8pPr>
            <a:lvl9pPr indent="0" lvl="8" marL="0" marR="0" rtl="0" algn="l">
              <a:spcBef>
                <a:spcPts val="0"/>
              </a:spcBef>
              <a:spcAft>
                <a:spcPts val="0"/>
              </a:spcAft>
              <a:buSzPts val="1400"/>
              <a:buNone/>
              <a:defRPr sz="1800"/>
            </a:lvl9pPr>
          </a:lstStyle>
          <a:p/>
        </p:txBody>
      </p:sp>
      <p:sp>
        <p:nvSpPr>
          <p:cNvPr id="12" name="Shape 12"/>
          <p:cNvSpPr txBox="1"/>
          <p:nvPr>
            <p:ph idx="1" type="body"/>
          </p:nvPr>
        </p:nvSpPr>
        <p:spPr>
          <a:xfrm>
            <a:off x="502920" y="1813559"/>
            <a:ext cx="9052559" cy="5129425"/>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620"/>
              </a:spcBef>
              <a:spcAft>
                <a:spcPts val="0"/>
              </a:spcAft>
              <a:buClr>
                <a:schemeClr val="accent6"/>
              </a:buClr>
              <a:buSzPts val="1400"/>
              <a:buFont typeface="Proxima Nova"/>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540"/>
              </a:spcBef>
              <a:spcAft>
                <a:spcPts val="0"/>
              </a:spcAft>
              <a:buClr>
                <a:schemeClr val="accent3"/>
              </a:buClr>
              <a:buSzPts val="1400"/>
              <a:buFont typeface="Proxima Nova"/>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44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400"/>
              </a:spcBef>
              <a:spcAft>
                <a:spcPts val="0"/>
              </a:spcAft>
              <a:buClr>
                <a:schemeClr val="accent5"/>
              </a:buClr>
              <a:buSzPts val="1400"/>
              <a:buFont typeface="Proxima Nova"/>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440"/>
              </a:spcBef>
              <a:spcAft>
                <a:spcPts val="0"/>
              </a:spcAft>
              <a:buClr>
                <a:schemeClr val="dk1"/>
              </a:buClr>
              <a:buSzPts val="1400"/>
              <a:buFont typeface="Cantarell"/>
              <a:buChar char="•"/>
              <a:defRPr b="0" i="0" sz="1400" u="none" cap="none" strike="noStrike">
                <a:solidFill>
                  <a:srgbClr val="000000"/>
                </a:solidFill>
                <a:latin typeface="Arial"/>
                <a:ea typeface="Arial"/>
                <a:cs typeface="Arial"/>
                <a:sym typeface="Arial"/>
              </a:defRPr>
            </a:lvl9pPr>
          </a:lstStyle>
          <a:p/>
        </p:txBody>
      </p:sp>
      <p:sp>
        <p:nvSpPr>
          <p:cNvPr id="13" name="Shape 13"/>
          <p:cNvSpPr txBox="1"/>
          <p:nvPr>
            <p:ph idx="10" type="dt"/>
          </p:nvPr>
        </p:nvSpPr>
        <p:spPr>
          <a:xfrm>
            <a:off x="502920" y="7203864"/>
            <a:ext cx="2346960" cy="413807"/>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Shape 14"/>
          <p:cNvSpPr txBox="1"/>
          <p:nvPr>
            <p:ph idx="11" type="ftr"/>
          </p:nvPr>
        </p:nvSpPr>
        <p:spPr>
          <a:xfrm>
            <a:off x="3436619" y="7203864"/>
            <a:ext cx="3185160" cy="413807"/>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1411" lvl="1" marL="50941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822" lvl="2" marL="101882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4237" lvl="3" marL="152823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5649" lvl="4" marL="2037649"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7061" lvl="5" marL="254706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472" lvl="6" marL="305647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9885" lvl="7" marL="356588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11298" lvl="8" marL="407529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Shape 15"/>
          <p:cNvSpPr txBox="1"/>
          <p:nvPr>
            <p:ph idx="12" type="sldNum"/>
          </p:nvPr>
        </p:nvSpPr>
        <p:spPr>
          <a:xfrm>
            <a:off x="7208520" y="7203864"/>
            <a:ext cx="2346960" cy="413807"/>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None/>
            </a:pPr>
            <a:r>
              <a:t/>
            </a:r>
            <a:endParaRPr/>
          </a:p>
          <a:p>
            <a:pPr indent="-1411" lvl="1" marL="509411" algn="l">
              <a:spcBef>
                <a:spcPts val="0"/>
              </a:spcBef>
              <a:spcAft>
                <a:spcPts val="0"/>
              </a:spcAft>
              <a:buNone/>
            </a:pPr>
            <a:r>
              <a:t/>
            </a:r>
            <a:endParaRPr/>
          </a:p>
          <a:p>
            <a:pPr indent="-2822" lvl="2" marL="1018823" algn="l">
              <a:spcBef>
                <a:spcPts val="0"/>
              </a:spcBef>
              <a:spcAft>
                <a:spcPts val="0"/>
              </a:spcAft>
              <a:buNone/>
            </a:pPr>
            <a:r>
              <a:t/>
            </a:r>
            <a:endParaRPr/>
          </a:p>
          <a:p>
            <a:pPr indent="-4237" lvl="3" marL="1528237" algn="l">
              <a:spcBef>
                <a:spcPts val="0"/>
              </a:spcBef>
              <a:spcAft>
                <a:spcPts val="0"/>
              </a:spcAft>
              <a:buNone/>
            </a:pPr>
            <a:r>
              <a:t/>
            </a:r>
            <a:endParaRPr/>
          </a:p>
          <a:p>
            <a:pPr indent="-5649" lvl="4" marL="2037649" algn="l">
              <a:spcBef>
                <a:spcPts val="0"/>
              </a:spcBef>
              <a:spcAft>
                <a:spcPts val="0"/>
              </a:spcAft>
              <a:buNone/>
            </a:pPr>
            <a:r>
              <a:t/>
            </a:r>
            <a:endParaRPr/>
          </a:p>
          <a:p>
            <a:pPr indent="-7061" lvl="5" marL="2547061" algn="l">
              <a:spcBef>
                <a:spcPts val="0"/>
              </a:spcBef>
              <a:spcAft>
                <a:spcPts val="0"/>
              </a:spcAft>
              <a:buNone/>
            </a:pPr>
            <a:r>
              <a:t/>
            </a:r>
            <a:endParaRPr/>
          </a:p>
          <a:p>
            <a:pPr indent="-8472" lvl="6" marL="3056473" algn="l">
              <a:spcBef>
                <a:spcPts val="0"/>
              </a:spcBef>
              <a:spcAft>
                <a:spcPts val="0"/>
              </a:spcAft>
              <a:buNone/>
            </a:pPr>
            <a:r>
              <a:t/>
            </a:r>
            <a:endParaRPr/>
          </a:p>
          <a:p>
            <a:pPr indent="-9885" lvl="7" marL="3565885" algn="l">
              <a:spcBef>
                <a:spcPts val="0"/>
              </a:spcBef>
              <a:spcAft>
                <a:spcPts val="0"/>
              </a:spcAft>
              <a:buNone/>
            </a:pPr>
            <a:r>
              <a:t/>
            </a:r>
            <a:endParaRPr/>
          </a:p>
          <a:p>
            <a:pPr indent="-11298" lvl="8" marL="4075298"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8.png"/><Relationship Id="rId13" Type="http://schemas.openxmlformats.org/officeDocument/2006/relationships/image" Target="../media/image14.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2.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en.wikipedia.org/wiki/Setter_metho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ctrTitle"/>
          </p:nvPr>
        </p:nvSpPr>
        <p:spPr>
          <a:xfrm>
            <a:off x="696904" y="3218295"/>
            <a:ext cx="8549700" cy="1665900"/>
          </a:xfrm>
          <a:prstGeom prst="rect">
            <a:avLst/>
          </a:prstGeom>
          <a:noFill/>
          <a:ln>
            <a:noFill/>
          </a:ln>
        </p:spPr>
        <p:txBody>
          <a:bodyPr anchorCtr="0" anchor="ctr" bIns="50925" lIns="101875" spcFirstLastPara="1" rIns="101875" wrap="square" tIns="50925">
            <a:noAutofit/>
          </a:bodyPr>
          <a:lstStyle/>
          <a:p>
            <a:pPr indent="0" lvl="0" marL="0" marR="0" rtl="0" algn="l">
              <a:lnSpc>
                <a:spcPct val="100000"/>
              </a:lnSpc>
              <a:spcBef>
                <a:spcPts val="0"/>
              </a:spcBef>
              <a:spcAft>
                <a:spcPts val="0"/>
              </a:spcAft>
              <a:buClr>
                <a:srgbClr val="8AC358"/>
              </a:buClr>
              <a:buFont typeface="Proxima Nova"/>
              <a:buNone/>
            </a:pPr>
            <a:r>
              <a:rPr b="1" lang="en-US" sz="4000">
                <a:solidFill>
                  <a:srgbClr val="8AC358"/>
                </a:solidFill>
                <a:latin typeface="Proxima Nova"/>
                <a:ea typeface="Proxima Nova"/>
                <a:cs typeface="Proxima Nova"/>
                <a:sym typeface="Proxima Nova"/>
              </a:rPr>
              <a:t>DESIGN PRINCIPLES</a:t>
            </a:r>
            <a:endParaRPr/>
          </a:p>
        </p:txBody>
      </p:sp>
      <p:sp>
        <p:nvSpPr>
          <p:cNvPr id="90" name="Shape 90"/>
          <p:cNvSpPr txBox="1"/>
          <p:nvPr>
            <p:ph idx="1" type="subTitle"/>
          </p:nvPr>
        </p:nvSpPr>
        <p:spPr>
          <a:xfrm>
            <a:off x="5562600" y="6717822"/>
            <a:ext cx="4495800" cy="555000"/>
          </a:xfrm>
          <a:prstGeom prst="rect">
            <a:avLst/>
          </a:prstGeom>
          <a:noFill/>
          <a:ln>
            <a:noFill/>
          </a:ln>
        </p:spPr>
        <p:txBody>
          <a:bodyPr anchorCtr="0" anchor="t" bIns="50925" lIns="101875" spcFirstLastPara="1" rIns="101875" wrap="square" tIns="50925">
            <a:noAutofit/>
          </a:bodyPr>
          <a:lstStyle/>
          <a:p>
            <a:pPr indent="0" lvl="0" marL="0" marR="0" rtl="0">
              <a:lnSpc>
                <a:spcPct val="80000"/>
              </a:lnSpc>
              <a:spcBef>
                <a:spcPts val="0"/>
              </a:spcBef>
              <a:spcAft>
                <a:spcPts val="0"/>
              </a:spcAft>
              <a:buClr>
                <a:schemeClr val="accent6"/>
              </a:buClr>
              <a:buFont typeface="Proxima Nova"/>
              <a:buNone/>
            </a:pPr>
            <a:r>
              <a:rPr b="1" lang="en-US" sz="2550">
                <a:latin typeface="Trebuchet MS"/>
                <a:ea typeface="Trebuchet MS"/>
                <a:cs typeface="Trebuchet MS"/>
                <a:sym typeface="Trebuchet MS"/>
              </a:rPr>
              <a:t>Santiago Cano</a:t>
            </a:r>
            <a:endParaRPr b="1" sz="2550">
              <a:latin typeface="Trebuchet MS"/>
              <a:ea typeface="Trebuchet MS"/>
              <a:cs typeface="Trebuchet MS"/>
              <a:sym typeface="Trebuchet MS"/>
            </a:endParaRPr>
          </a:p>
        </p:txBody>
      </p:sp>
      <p:pic>
        <p:nvPicPr>
          <p:cNvPr id="91" name="Shape 91"/>
          <p:cNvPicPr preferRelativeResize="0"/>
          <p:nvPr/>
        </p:nvPicPr>
        <p:blipFill rotWithShape="1">
          <a:blip r:embed="rId3">
            <a:alphaModFix/>
          </a:blip>
          <a:srcRect b="0" l="0" r="0" t="0"/>
          <a:stretch/>
        </p:blipFill>
        <p:spPr>
          <a:xfrm>
            <a:off x="301325" y="6480675"/>
            <a:ext cx="4343400" cy="1029300"/>
          </a:xfrm>
          <a:prstGeom prst="rect">
            <a:avLst/>
          </a:prstGeom>
          <a:noFill/>
          <a:ln>
            <a:noFill/>
          </a:ln>
        </p:spPr>
      </p:pic>
      <p:pic>
        <p:nvPicPr>
          <p:cNvPr id="92" name="Shape 92"/>
          <p:cNvPicPr preferRelativeResize="0"/>
          <p:nvPr/>
        </p:nvPicPr>
        <p:blipFill rotWithShape="1">
          <a:blip r:embed="rId4">
            <a:alphaModFix/>
          </a:blip>
          <a:srcRect b="0" l="0" r="0" t="0"/>
          <a:stretch/>
        </p:blipFill>
        <p:spPr>
          <a:xfrm>
            <a:off x="762000" y="-483147"/>
            <a:ext cx="2286000" cy="1867800"/>
          </a:xfrm>
          <a:prstGeom prst="rect">
            <a:avLst/>
          </a:prstGeom>
          <a:noFill/>
          <a:ln>
            <a:noFill/>
          </a:ln>
        </p:spPr>
      </p:pic>
      <p:pic>
        <p:nvPicPr>
          <p:cNvPr id="93" name="Shape 93"/>
          <p:cNvPicPr preferRelativeResize="0"/>
          <p:nvPr/>
        </p:nvPicPr>
        <p:blipFill rotWithShape="1">
          <a:blip r:embed="rId5">
            <a:alphaModFix/>
          </a:blip>
          <a:srcRect b="0" l="0" r="0" t="0"/>
          <a:stretch/>
        </p:blipFill>
        <p:spPr>
          <a:xfrm>
            <a:off x="5715000" y="753968"/>
            <a:ext cx="1463700" cy="2065500"/>
          </a:xfrm>
          <a:prstGeom prst="rect">
            <a:avLst/>
          </a:prstGeom>
          <a:noFill/>
          <a:ln>
            <a:noFill/>
          </a:ln>
        </p:spPr>
      </p:pic>
      <p:pic>
        <p:nvPicPr>
          <p:cNvPr id="94" name="Shape 94"/>
          <p:cNvPicPr preferRelativeResize="0"/>
          <p:nvPr/>
        </p:nvPicPr>
        <p:blipFill rotWithShape="1">
          <a:blip r:embed="rId6">
            <a:alphaModFix/>
          </a:blip>
          <a:srcRect b="0" l="0" r="0" t="0"/>
          <a:stretch/>
        </p:blipFill>
        <p:spPr>
          <a:xfrm>
            <a:off x="4228662" y="-701166"/>
            <a:ext cx="1486200" cy="2072700"/>
          </a:xfrm>
          <a:prstGeom prst="rect">
            <a:avLst/>
          </a:prstGeom>
          <a:noFill/>
          <a:ln>
            <a:noFill/>
          </a:ln>
        </p:spPr>
      </p:pic>
      <p:pic>
        <p:nvPicPr>
          <p:cNvPr id="95" name="Shape 95"/>
          <p:cNvPicPr preferRelativeResize="0"/>
          <p:nvPr/>
        </p:nvPicPr>
        <p:blipFill rotWithShape="1">
          <a:blip r:embed="rId7">
            <a:alphaModFix/>
          </a:blip>
          <a:srcRect b="0" l="0" r="0" t="0"/>
          <a:stretch/>
        </p:blipFill>
        <p:spPr>
          <a:xfrm>
            <a:off x="7162800" y="-685800"/>
            <a:ext cx="1456800" cy="2055300"/>
          </a:xfrm>
          <a:prstGeom prst="rect">
            <a:avLst/>
          </a:prstGeom>
          <a:noFill/>
          <a:ln>
            <a:noFill/>
          </a:ln>
        </p:spPr>
      </p:pic>
      <p:pic>
        <p:nvPicPr>
          <p:cNvPr id="96" name="Shape 96"/>
          <p:cNvPicPr preferRelativeResize="0"/>
          <p:nvPr/>
        </p:nvPicPr>
        <p:blipFill rotWithShape="1">
          <a:blip r:embed="rId8">
            <a:alphaModFix/>
          </a:blip>
          <a:srcRect b="0" l="0" r="0" t="0"/>
          <a:stretch/>
        </p:blipFill>
        <p:spPr>
          <a:xfrm>
            <a:off x="2796316" y="1346200"/>
            <a:ext cx="1462500" cy="1472700"/>
          </a:xfrm>
          <a:prstGeom prst="rect">
            <a:avLst/>
          </a:prstGeom>
          <a:noFill/>
          <a:ln>
            <a:noFill/>
          </a:ln>
        </p:spPr>
      </p:pic>
      <p:pic>
        <p:nvPicPr>
          <p:cNvPr id="97" name="Shape 97"/>
          <p:cNvPicPr preferRelativeResize="0"/>
          <p:nvPr/>
        </p:nvPicPr>
        <p:blipFill rotWithShape="1">
          <a:blip r:embed="rId9">
            <a:alphaModFix/>
          </a:blip>
          <a:srcRect b="0" l="0" r="0" t="0"/>
          <a:stretch/>
        </p:blipFill>
        <p:spPr>
          <a:xfrm>
            <a:off x="8611902" y="1342604"/>
            <a:ext cx="1456800" cy="1466700"/>
          </a:xfrm>
          <a:prstGeom prst="rect">
            <a:avLst/>
          </a:prstGeom>
          <a:noFill/>
          <a:ln>
            <a:noFill/>
          </a:ln>
        </p:spPr>
      </p:pic>
      <p:pic>
        <p:nvPicPr>
          <p:cNvPr id="98" name="Shape 98"/>
          <p:cNvPicPr preferRelativeResize="0"/>
          <p:nvPr/>
        </p:nvPicPr>
        <p:blipFill rotWithShape="1">
          <a:blip r:embed="rId10">
            <a:alphaModFix/>
          </a:blip>
          <a:srcRect b="0" l="0" r="0" t="0"/>
          <a:stretch/>
        </p:blipFill>
        <p:spPr>
          <a:xfrm>
            <a:off x="-81279" y="1361440"/>
            <a:ext cx="1462500" cy="1447800"/>
          </a:xfrm>
          <a:prstGeom prst="rect">
            <a:avLst/>
          </a:prstGeom>
          <a:noFill/>
          <a:ln>
            <a:noFill/>
          </a:ln>
        </p:spPr>
      </p:pic>
      <p:pic>
        <p:nvPicPr>
          <p:cNvPr id="99" name="Shape 99"/>
          <p:cNvPicPr preferRelativeResize="0"/>
          <p:nvPr/>
        </p:nvPicPr>
        <p:blipFill rotWithShape="1">
          <a:blip r:embed="rId11">
            <a:alphaModFix/>
          </a:blip>
          <a:srcRect b="0" l="0" r="0" t="0"/>
          <a:stretch/>
        </p:blipFill>
        <p:spPr>
          <a:xfrm>
            <a:off x="8605929" y="-86021"/>
            <a:ext cx="1462500" cy="1452600"/>
          </a:xfrm>
          <a:prstGeom prst="rect">
            <a:avLst/>
          </a:prstGeom>
          <a:noFill/>
          <a:ln>
            <a:noFill/>
          </a:ln>
        </p:spPr>
      </p:pic>
      <p:pic>
        <p:nvPicPr>
          <p:cNvPr id="100" name="Shape 100"/>
          <p:cNvPicPr preferRelativeResize="0"/>
          <p:nvPr/>
        </p:nvPicPr>
        <p:blipFill rotWithShape="1">
          <a:blip r:embed="rId12">
            <a:alphaModFix/>
          </a:blip>
          <a:srcRect b="0" l="0" r="0" t="0"/>
          <a:stretch/>
        </p:blipFill>
        <p:spPr>
          <a:xfrm>
            <a:off x="-66040" y="-76200"/>
            <a:ext cx="1462500" cy="1452600"/>
          </a:xfrm>
          <a:prstGeom prst="rect">
            <a:avLst/>
          </a:prstGeom>
          <a:noFill/>
          <a:ln>
            <a:noFill/>
          </a:ln>
        </p:spPr>
      </p:pic>
      <p:pic>
        <p:nvPicPr>
          <p:cNvPr id="101" name="Shape 101"/>
          <p:cNvPicPr preferRelativeResize="0"/>
          <p:nvPr/>
        </p:nvPicPr>
        <p:blipFill>
          <a:blip r:embed="rId13">
            <a:alphaModFix/>
          </a:blip>
          <a:stretch>
            <a:fillRect/>
          </a:stretch>
        </p:blipFill>
        <p:spPr>
          <a:xfrm>
            <a:off x="8611900" y="3299006"/>
            <a:ext cx="1456650" cy="1885095"/>
          </a:xfrm>
          <a:prstGeom prst="rect">
            <a:avLst/>
          </a:prstGeom>
          <a:noFill/>
          <a:ln>
            <a:noFill/>
          </a:ln>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502945" y="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Constraints</a:t>
            </a:r>
            <a:endParaRPr b="1" sz="4000">
              <a:solidFill>
                <a:srgbClr val="CC0000"/>
              </a:solidFill>
              <a:latin typeface="Proxima Nova"/>
              <a:ea typeface="Proxima Nova"/>
              <a:cs typeface="Proxima Nova"/>
              <a:sym typeface="Proxima Nova"/>
            </a:endParaRPr>
          </a:p>
        </p:txBody>
      </p:sp>
      <p:pic>
        <p:nvPicPr>
          <p:cNvPr id="172" name="Shape 172"/>
          <p:cNvPicPr preferRelativeResize="0"/>
          <p:nvPr/>
        </p:nvPicPr>
        <p:blipFill>
          <a:blip r:embed="rId3">
            <a:alphaModFix/>
          </a:blip>
          <a:stretch>
            <a:fillRect/>
          </a:stretch>
        </p:blipFill>
        <p:spPr>
          <a:xfrm>
            <a:off x="10375" y="966000"/>
            <a:ext cx="10058399" cy="67469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Key Design Principles</a:t>
            </a:r>
            <a:endParaRPr b="1" sz="4000">
              <a:solidFill>
                <a:srgbClr val="CC0000"/>
              </a:solidFill>
              <a:latin typeface="Proxima Nova"/>
              <a:ea typeface="Proxima Nova"/>
              <a:cs typeface="Proxima Nova"/>
              <a:sym typeface="Proxima Nova"/>
            </a:endParaRPr>
          </a:p>
        </p:txBody>
      </p:sp>
      <p:sp>
        <p:nvSpPr>
          <p:cNvPr id="179" name="Shape 179"/>
          <p:cNvSpPr txBox="1"/>
          <p:nvPr>
            <p:ph idx="1" type="body"/>
          </p:nvPr>
        </p:nvSpPr>
        <p:spPr>
          <a:xfrm>
            <a:off x="502950" y="1542398"/>
            <a:ext cx="9052500" cy="6061500"/>
          </a:xfrm>
          <a:prstGeom prst="rect">
            <a:avLst/>
          </a:prstGeom>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SzPts val="2400"/>
              <a:buChar char="●"/>
            </a:pPr>
            <a:r>
              <a:rPr lang="en-US" sz="2400">
                <a:solidFill>
                  <a:srgbClr val="222222"/>
                </a:solidFill>
                <a:highlight>
                  <a:srgbClr val="F6F6F9"/>
                </a:highlight>
              </a:rPr>
              <a:t>Separation of concerns:</a:t>
            </a:r>
            <a:r>
              <a:rPr b="0" lang="en-US" sz="2400">
                <a:solidFill>
                  <a:srgbClr val="222222"/>
                </a:solidFill>
                <a:highlight>
                  <a:srgbClr val="F6F6F9"/>
                </a:highlight>
              </a:rPr>
              <a:t> Divide your application into distinct features with as little overlap in functionality as possible.</a:t>
            </a:r>
            <a:endParaRPr b="0" sz="2400">
              <a:solidFill>
                <a:srgbClr val="222222"/>
              </a:solidFill>
              <a:highlight>
                <a:srgbClr val="F6F6F9"/>
              </a:highlight>
            </a:endParaRPr>
          </a:p>
          <a:p>
            <a:pPr indent="-381000" lvl="0" marL="457200" marR="0" rtl="0" algn="just">
              <a:lnSpc>
                <a:spcPct val="115000"/>
              </a:lnSpc>
              <a:spcBef>
                <a:spcPts val="0"/>
              </a:spcBef>
              <a:spcAft>
                <a:spcPts val="0"/>
              </a:spcAft>
              <a:buSzPts val="2400"/>
              <a:buChar char="●"/>
            </a:pPr>
            <a:r>
              <a:rPr lang="en-US" sz="2400">
                <a:solidFill>
                  <a:srgbClr val="222222"/>
                </a:solidFill>
                <a:highlight>
                  <a:srgbClr val="F6F6F9"/>
                </a:highlight>
              </a:rPr>
              <a:t>Single Responsibility principle:</a:t>
            </a:r>
            <a:r>
              <a:rPr b="0" lang="en-US" sz="2400">
                <a:solidFill>
                  <a:srgbClr val="222222"/>
                </a:solidFill>
                <a:highlight>
                  <a:srgbClr val="F6F6F9"/>
                </a:highlight>
              </a:rPr>
              <a:t> Each component or module should be responsible for only a specific feature or functionality. First of SOLID Principles.</a:t>
            </a:r>
            <a:endParaRPr b="0" sz="2400">
              <a:solidFill>
                <a:srgbClr val="222222"/>
              </a:solidFill>
              <a:highlight>
                <a:srgbClr val="F6F6F9"/>
              </a:highlight>
            </a:endParaRPr>
          </a:p>
          <a:p>
            <a:pPr indent="-381000" lvl="0" marL="457200" marR="0" rtl="0" algn="just">
              <a:lnSpc>
                <a:spcPct val="115000"/>
              </a:lnSpc>
              <a:spcBef>
                <a:spcPts val="0"/>
              </a:spcBef>
              <a:spcAft>
                <a:spcPts val="0"/>
              </a:spcAft>
              <a:buSzPts val="2400"/>
              <a:buChar char="●"/>
            </a:pPr>
            <a:r>
              <a:rPr lang="en-US" sz="2400">
                <a:solidFill>
                  <a:srgbClr val="222222"/>
                </a:solidFill>
                <a:highlight>
                  <a:srgbClr val="F6F6F9"/>
                </a:highlight>
              </a:rPr>
              <a:t>Principle of Least Knowledge:</a:t>
            </a:r>
            <a:r>
              <a:rPr b="0" lang="en-US" sz="2400">
                <a:solidFill>
                  <a:srgbClr val="222222"/>
                </a:solidFill>
                <a:highlight>
                  <a:srgbClr val="F6F6F9"/>
                </a:highlight>
              </a:rPr>
              <a:t> A component or object should not know about internal details of other components.</a:t>
            </a:r>
            <a:endParaRPr b="0" sz="2400">
              <a:solidFill>
                <a:srgbClr val="222222"/>
              </a:solidFill>
              <a:highlight>
                <a:srgbClr val="F6F6F9"/>
              </a:highlight>
            </a:endParaRPr>
          </a:p>
          <a:p>
            <a:pPr indent="-381000" lvl="0" marL="457200" marR="0" rtl="0" algn="just">
              <a:lnSpc>
                <a:spcPct val="115000"/>
              </a:lnSpc>
              <a:spcBef>
                <a:spcPts val="0"/>
              </a:spcBef>
              <a:spcAft>
                <a:spcPts val="0"/>
              </a:spcAft>
              <a:buSzPts val="2400"/>
              <a:buChar char="●"/>
            </a:pPr>
            <a:r>
              <a:rPr lang="en-US" sz="2400">
                <a:solidFill>
                  <a:srgbClr val="222222"/>
                </a:solidFill>
                <a:highlight>
                  <a:srgbClr val="F6F6F9"/>
                </a:highlight>
              </a:rPr>
              <a:t>Don’t repeat yourself (DRY):</a:t>
            </a:r>
            <a:r>
              <a:rPr b="0" lang="en-US" sz="2400">
                <a:solidFill>
                  <a:srgbClr val="222222"/>
                </a:solidFill>
                <a:highlight>
                  <a:srgbClr val="F6F6F9"/>
                </a:highlight>
              </a:rPr>
              <a:t> The functionality should not be duplicated in any component.</a:t>
            </a:r>
            <a:endParaRPr b="0" sz="2400">
              <a:solidFill>
                <a:srgbClr val="222222"/>
              </a:solidFill>
              <a:highlight>
                <a:srgbClr val="F6F6F9"/>
              </a:highlight>
            </a:endParaRPr>
          </a:p>
          <a:p>
            <a:pPr indent="-381000" lvl="0" marL="457200" marR="0" rtl="0" algn="just">
              <a:lnSpc>
                <a:spcPct val="115000"/>
              </a:lnSpc>
              <a:spcBef>
                <a:spcPts val="0"/>
              </a:spcBef>
              <a:spcAft>
                <a:spcPts val="0"/>
              </a:spcAft>
              <a:buSzPts val="2400"/>
              <a:buChar char="●"/>
            </a:pPr>
            <a:r>
              <a:rPr lang="en-US" sz="2400">
                <a:solidFill>
                  <a:srgbClr val="222222"/>
                </a:solidFill>
                <a:highlight>
                  <a:srgbClr val="F6F6F9"/>
                </a:highlight>
              </a:rPr>
              <a:t>Minimize upfront design:</a:t>
            </a:r>
            <a:r>
              <a:rPr b="0" lang="en-US" sz="2400">
                <a:solidFill>
                  <a:srgbClr val="222222"/>
                </a:solidFill>
                <a:highlight>
                  <a:srgbClr val="F6F6F9"/>
                </a:highlight>
              </a:rPr>
              <a:t> Only design what is necessary, also know as YAGNI (You ain’t gonna need it). Keep it simple!</a:t>
            </a:r>
            <a:endParaRPr b="0" sz="2400">
              <a:solidFill>
                <a:srgbClr val="222222"/>
              </a:solidFill>
              <a:highlight>
                <a:srgbClr val="F6F6F9"/>
              </a:highlight>
            </a:endParaRPr>
          </a:p>
          <a:p>
            <a:pPr indent="-381000" lvl="0" marL="457200" marR="0" rtl="0" algn="just">
              <a:lnSpc>
                <a:spcPct val="115000"/>
              </a:lnSpc>
              <a:spcBef>
                <a:spcPts val="0"/>
              </a:spcBef>
              <a:spcAft>
                <a:spcPts val="0"/>
              </a:spcAft>
              <a:buSzPts val="2400"/>
              <a:buChar char="●"/>
            </a:pPr>
            <a:r>
              <a:rPr lang="en-US" sz="2400">
                <a:solidFill>
                  <a:srgbClr val="222222"/>
                </a:solidFill>
                <a:highlight>
                  <a:srgbClr val="F6F6F9"/>
                </a:highlight>
              </a:rPr>
              <a:t>General responsibility assignment software patterns (GRASP):</a:t>
            </a:r>
            <a:r>
              <a:rPr b="0" lang="en-US" sz="2400">
                <a:solidFill>
                  <a:srgbClr val="222222"/>
                </a:solidFill>
                <a:highlight>
                  <a:srgbClr val="F6F6F9"/>
                </a:highlight>
              </a:rPr>
              <a:t> consist of guidelines for assigning responsibility to classes and objects in object-oriented design.</a:t>
            </a:r>
            <a:endParaRPr b="0" sz="2400">
              <a:solidFill>
                <a:srgbClr val="222222"/>
              </a:solidFill>
              <a:highlight>
                <a:srgbClr val="F6F6F9"/>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What are SOLID principles?</a:t>
            </a:r>
            <a:endParaRPr b="1" sz="4000">
              <a:solidFill>
                <a:srgbClr val="CC0000"/>
              </a:solidFill>
              <a:latin typeface="Proxima Nova"/>
              <a:ea typeface="Proxima Nova"/>
              <a:cs typeface="Proxima Nova"/>
              <a:sym typeface="Proxima Nova"/>
            </a:endParaRPr>
          </a:p>
        </p:txBody>
      </p:sp>
      <p:sp>
        <p:nvSpPr>
          <p:cNvPr id="186" name="Shape 186"/>
          <p:cNvSpPr txBox="1"/>
          <p:nvPr>
            <p:ph idx="1" type="body"/>
          </p:nvPr>
        </p:nvSpPr>
        <p:spPr>
          <a:xfrm>
            <a:off x="502920" y="1813559"/>
            <a:ext cx="9052500" cy="5129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0" lang="en-US" sz="2400">
                <a:solidFill>
                  <a:srgbClr val="222222"/>
                </a:solidFill>
                <a:highlight>
                  <a:srgbClr val="F6F6F9"/>
                </a:highlight>
              </a:rPr>
              <a:t>Set of practices that, when implemented together, make code adaptive to change. The SOLID practices were introduced by Bob Martin almost 15 years ago. It is the acronym of:</a:t>
            </a:r>
            <a:endParaRPr b="0" sz="2400">
              <a:solidFill>
                <a:srgbClr val="222222"/>
              </a:solidFill>
              <a:highlight>
                <a:srgbClr val="F6F6F9"/>
              </a:highlight>
            </a:endParaRPr>
          </a:p>
          <a:p>
            <a:pPr indent="0" lvl="0" marL="0" marR="0" rtl="0" algn="just">
              <a:lnSpc>
                <a:spcPct val="115000"/>
              </a:lnSpc>
              <a:spcBef>
                <a:spcPts val="1600"/>
              </a:spcBef>
              <a:spcAft>
                <a:spcPts val="0"/>
              </a:spcAft>
              <a:buNone/>
            </a:pPr>
            <a:r>
              <a:rPr lang="en-US" sz="2400">
                <a:solidFill>
                  <a:srgbClr val="222222"/>
                </a:solidFill>
                <a:highlight>
                  <a:srgbClr val="F6F6F9"/>
                </a:highlight>
              </a:rPr>
              <a:t>S</a:t>
            </a:r>
            <a:r>
              <a:rPr b="0" lang="en-US" sz="2400">
                <a:solidFill>
                  <a:srgbClr val="222222"/>
                </a:solidFill>
                <a:highlight>
                  <a:srgbClr val="F6F6F9"/>
                </a:highlight>
              </a:rPr>
              <a:t>ingle responsibility.</a:t>
            </a:r>
            <a:endParaRPr b="0" sz="2400">
              <a:solidFill>
                <a:srgbClr val="222222"/>
              </a:solidFill>
              <a:highlight>
                <a:srgbClr val="F6F6F9"/>
              </a:highlight>
            </a:endParaRPr>
          </a:p>
          <a:p>
            <a:pPr indent="0" lvl="0" marL="0" marR="0" rtl="0" algn="just">
              <a:lnSpc>
                <a:spcPct val="115000"/>
              </a:lnSpc>
              <a:spcBef>
                <a:spcPts val="1600"/>
              </a:spcBef>
              <a:spcAft>
                <a:spcPts val="0"/>
              </a:spcAft>
              <a:buNone/>
            </a:pPr>
            <a:r>
              <a:rPr lang="en-US" sz="2400">
                <a:solidFill>
                  <a:srgbClr val="222222"/>
                </a:solidFill>
                <a:highlight>
                  <a:srgbClr val="F6F6F9"/>
                </a:highlight>
              </a:rPr>
              <a:t>O</a:t>
            </a:r>
            <a:r>
              <a:rPr b="0" lang="en-US" sz="2400">
                <a:solidFill>
                  <a:srgbClr val="222222"/>
                </a:solidFill>
                <a:highlight>
                  <a:srgbClr val="F6F6F9"/>
                </a:highlight>
              </a:rPr>
              <a:t>pen/closed.</a:t>
            </a:r>
            <a:endParaRPr b="0" sz="2400">
              <a:solidFill>
                <a:srgbClr val="222222"/>
              </a:solidFill>
              <a:highlight>
                <a:srgbClr val="F6F6F9"/>
              </a:highlight>
            </a:endParaRPr>
          </a:p>
          <a:p>
            <a:pPr indent="0" lvl="0" marL="0" marR="0" rtl="0" algn="just">
              <a:lnSpc>
                <a:spcPct val="115000"/>
              </a:lnSpc>
              <a:spcBef>
                <a:spcPts val="1600"/>
              </a:spcBef>
              <a:spcAft>
                <a:spcPts val="0"/>
              </a:spcAft>
              <a:buNone/>
            </a:pPr>
            <a:r>
              <a:rPr lang="en-US" sz="2400">
                <a:solidFill>
                  <a:srgbClr val="222222"/>
                </a:solidFill>
                <a:highlight>
                  <a:srgbClr val="F6F6F9"/>
                </a:highlight>
              </a:rPr>
              <a:t>L</a:t>
            </a:r>
            <a:r>
              <a:rPr b="0" lang="en-US" sz="2400">
                <a:solidFill>
                  <a:srgbClr val="222222"/>
                </a:solidFill>
                <a:highlight>
                  <a:srgbClr val="F6F6F9"/>
                </a:highlight>
              </a:rPr>
              <a:t>iskov substitution.</a:t>
            </a:r>
            <a:endParaRPr b="0" sz="2400">
              <a:solidFill>
                <a:srgbClr val="222222"/>
              </a:solidFill>
              <a:highlight>
                <a:srgbClr val="F6F6F9"/>
              </a:highlight>
            </a:endParaRPr>
          </a:p>
          <a:p>
            <a:pPr indent="0" lvl="0" marL="0" marR="0" rtl="0" algn="just">
              <a:lnSpc>
                <a:spcPct val="115000"/>
              </a:lnSpc>
              <a:spcBef>
                <a:spcPts val="1600"/>
              </a:spcBef>
              <a:spcAft>
                <a:spcPts val="0"/>
              </a:spcAft>
              <a:buNone/>
            </a:pPr>
            <a:r>
              <a:rPr lang="en-US" sz="2400">
                <a:solidFill>
                  <a:srgbClr val="222222"/>
                </a:solidFill>
                <a:highlight>
                  <a:srgbClr val="F6F6F9"/>
                </a:highlight>
              </a:rPr>
              <a:t>I</a:t>
            </a:r>
            <a:r>
              <a:rPr b="0" lang="en-US" sz="2400">
                <a:solidFill>
                  <a:srgbClr val="222222"/>
                </a:solidFill>
                <a:highlight>
                  <a:srgbClr val="F6F6F9"/>
                </a:highlight>
              </a:rPr>
              <a:t>nterface segregation.</a:t>
            </a:r>
            <a:endParaRPr b="0" sz="2400">
              <a:solidFill>
                <a:srgbClr val="222222"/>
              </a:solidFill>
              <a:highlight>
                <a:srgbClr val="F6F6F9"/>
              </a:highlight>
            </a:endParaRPr>
          </a:p>
          <a:p>
            <a:pPr indent="0" lvl="0" marL="0" marR="0" rtl="0" algn="just">
              <a:lnSpc>
                <a:spcPct val="115000"/>
              </a:lnSpc>
              <a:spcBef>
                <a:spcPts val="1600"/>
              </a:spcBef>
              <a:spcAft>
                <a:spcPts val="0"/>
              </a:spcAft>
              <a:buNone/>
            </a:pPr>
            <a:r>
              <a:rPr lang="en-US" sz="2400">
                <a:solidFill>
                  <a:srgbClr val="222222"/>
                </a:solidFill>
                <a:highlight>
                  <a:srgbClr val="F6F6F9"/>
                </a:highlight>
              </a:rPr>
              <a:t>D</a:t>
            </a:r>
            <a:r>
              <a:rPr b="0" lang="en-US" sz="2400">
                <a:solidFill>
                  <a:srgbClr val="222222"/>
                </a:solidFill>
                <a:highlight>
                  <a:srgbClr val="F6F6F9"/>
                </a:highlight>
              </a:rPr>
              <a:t>ependency injection.</a:t>
            </a:r>
            <a:endParaRPr b="0" sz="2400">
              <a:solidFill>
                <a:srgbClr val="222222"/>
              </a:solidFill>
              <a:highlight>
                <a:srgbClr val="F6F6F9"/>
              </a:highlight>
            </a:endParaRPr>
          </a:p>
          <a:p>
            <a:pPr indent="111125" lvl="0" marL="1781175" rtl="0" algn="just">
              <a:spcBef>
                <a:spcPts val="1600"/>
              </a:spcBef>
              <a:spcAft>
                <a:spcPts val="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Why use them?</a:t>
            </a:r>
            <a:endParaRPr b="1" sz="4000">
              <a:solidFill>
                <a:srgbClr val="CC0000"/>
              </a:solidFill>
              <a:latin typeface="Proxima Nova"/>
              <a:ea typeface="Proxima Nova"/>
              <a:cs typeface="Proxima Nova"/>
              <a:sym typeface="Proxima Nova"/>
            </a:endParaRPr>
          </a:p>
        </p:txBody>
      </p:sp>
      <p:sp>
        <p:nvSpPr>
          <p:cNvPr id="193" name="Shape 193"/>
          <p:cNvSpPr txBox="1"/>
          <p:nvPr>
            <p:ph idx="1" type="body"/>
          </p:nvPr>
        </p:nvSpPr>
        <p:spPr>
          <a:xfrm>
            <a:off x="502920" y="1813559"/>
            <a:ext cx="9052500" cy="5129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Char char="●"/>
            </a:pPr>
            <a:r>
              <a:rPr b="0" lang="en-US" sz="2400">
                <a:solidFill>
                  <a:srgbClr val="222222"/>
                </a:solidFill>
                <a:highlight>
                  <a:srgbClr val="F6F6F9"/>
                </a:highlight>
              </a:rPr>
              <a:t>Short and simple code.</a:t>
            </a:r>
            <a:endParaRPr b="0" sz="2400">
              <a:solidFill>
                <a:srgbClr val="222222"/>
              </a:solidFill>
              <a:highlight>
                <a:srgbClr val="F6F6F9"/>
              </a:highlight>
            </a:endParaRPr>
          </a:p>
          <a:p>
            <a:pPr indent="-419100" lvl="0" marL="457200" marR="0" rtl="0" algn="l">
              <a:lnSpc>
                <a:spcPct val="115000"/>
              </a:lnSpc>
              <a:spcBef>
                <a:spcPts val="0"/>
              </a:spcBef>
              <a:spcAft>
                <a:spcPts val="0"/>
              </a:spcAft>
              <a:buSzPts val="3000"/>
              <a:buChar char="●"/>
            </a:pPr>
            <a:r>
              <a:rPr b="0" lang="en-US" sz="2400">
                <a:solidFill>
                  <a:srgbClr val="222222"/>
                </a:solidFill>
                <a:highlight>
                  <a:srgbClr val="F6F6F9"/>
                </a:highlight>
              </a:rPr>
              <a:t>Readable and extensible.</a:t>
            </a:r>
            <a:endParaRPr b="0" sz="2400">
              <a:solidFill>
                <a:srgbClr val="222222"/>
              </a:solidFill>
              <a:highlight>
                <a:srgbClr val="F6F6F9"/>
              </a:highlight>
            </a:endParaRPr>
          </a:p>
          <a:p>
            <a:pPr indent="-419100" lvl="0" marL="457200" marR="0" rtl="0" algn="l">
              <a:lnSpc>
                <a:spcPct val="115000"/>
              </a:lnSpc>
              <a:spcBef>
                <a:spcPts val="0"/>
              </a:spcBef>
              <a:spcAft>
                <a:spcPts val="0"/>
              </a:spcAft>
              <a:buSzPts val="3000"/>
              <a:buChar char="●"/>
            </a:pPr>
            <a:r>
              <a:rPr b="0" lang="en-US" sz="2400">
                <a:solidFill>
                  <a:srgbClr val="222222"/>
                </a:solidFill>
                <a:highlight>
                  <a:srgbClr val="F6F6F9"/>
                </a:highlight>
              </a:rPr>
              <a:t>Adaptative code.</a:t>
            </a:r>
            <a:endParaRPr b="0"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1000"/>
                                        <p:tgtEl>
                                          <p:spTgt spid="1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1000"/>
                                        <p:tgtEl>
                                          <p:spTgt spid="1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1000"/>
                                        <p:tgtEl>
                                          <p:spTgt spid="19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073763"/>
                </a:solidFill>
                <a:latin typeface="Proxima Nova"/>
                <a:ea typeface="Proxima Nova"/>
                <a:cs typeface="Proxima Nova"/>
                <a:sym typeface="Proxima Nova"/>
              </a:rPr>
              <a:t>S</a:t>
            </a:r>
            <a:r>
              <a:rPr b="1" lang="en-US" sz="4000">
                <a:solidFill>
                  <a:srgbClr val="CC0000"/>
                </a:solidFill>
                <a:latin typeface="Proxima Nova"/>
                <a:ea typeface="Proxima Nova"/>
                <a:cs typeface="Proxima Nova"/>
                <a:sym typeface="Proxima Nova"/>
              </a:rPr>
              <a:t>OLID: The single responsibility principle</a:t>
            </a:r>
            <a:endParaRPr b="1" sz="4000">
              <a:solidFill>
                <a:srgbClr val="CC0000"/>
              </a:solidFill>
              <a:latin typeface="Proxima Nova"/>
              <a:ea typeface="Proxima Nova"/>
              <a:cs typeface="Proxima Nova"/>
              <a:sym typeface="Proxima Nova"/>
            </a:endParaRPr>
          </a:p>
        </p:txBody>
      </p:sp>
      <p:sp>
        <p:nvSpPr>
          <p:cNvPr id="200" name="Shape 200"/>
          <p:cNvSpPr txBox="1"/>
          <p:nvPr>
            <p:ph idx="1" type="body"/>
          </p:nvPr>
        </p:nvSpPr>
        <p:spPr>
          <a:xfrm>
            <a:off x="502925" y="2212726"/>
            <a:ext cx="9052500" cy="47301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0" lang="en-US" sz="2400">
                <a:solidFill>
                  <a:srgbClr val="222222"/>
                </a:solidFill>
                <a:highlight>
                  <a:srgbClr val="F6F6F9"/>
                </a:highlight>
              </a:rPr>
              <a:t>It is the lynchpin of adaptative code.</a:t>
            </a:r>
            <a:endParaRPr b="0" sz="2400">
              <a:solidFill>
                <a:srgbClr val="222222"/>
              </a:solidFill>
              <a:highlight>
                <a:srgbClr val="F6F6F9"/>
              </a:highlight>
            </a:endParaRPr>
          </a:p>
          <a:p>
            <a:pPr indent="0" lvl="0" marL="0" rtl="0" algn="just">
              <a:lnSpc>
                <a:spcPct val="115000"/>
              </a:lnSpc>
              <a:spcBef>
                <a:spcPts val="1600"/>
              </a:spcBef>
              <a:spcAft>
                <a:spcPts val="1600"/>
              </a:spcAft>
              <a:buClr>
                <a:schemeClr val="dk1"/>
              </a:buClr>
              <a:buSzPts val="1100"/>
              <a:buFont typeface="Arial"/>
              <a:buNone/>
            </a:pPr>
            <a:r>
              <a:rPr b="0" lang="en-US" sz="2400">
                <a:solidFill>
                  <a:srgbClr val="222222"/>
                </a:solidFill>
                <a:highlight>
                  <a:srgbClr val="F6F6F9"/>
                </a:highlight>
              </a:rPr>
              <a:t>Write code that has one and only one reason to change.</a:t>
            </a:r>
            <a:endParaRPr b="0" sz="2400">
              <a:solidFill>
                <a:srgbClr val="222222"/>
              </a:solidFill>
              <a:highlight>
                <a:srgbClr val="F6F6F9"/>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S</a:t>
            </a:r>
            <a:r>
              <a:rPr b="1" lang="en-US" sz="4000">
                <a:solidFill>
                  <a:srgbClr val="073763"/>
                </a:solidFill>
                <a:latin typeface="Proxima Nova"/>
                <a:ea typeface="Proxima Nova"/>
                <a:cs typeface="Proxima Nova"/>
                <a:sym typeface="Proxima Nova"/>
              </a:rPr>
              <a:t>O</a:t>
            </a:r>
            <a:r>
              <a:rPr b="1" lang="en-US" sz="4000">
                <a:solidFill>
                  <a:srgbClr val="CC0000"/>
                </a:solidFill>
                <a:latin typeface="Proxima Nova"/>
                <a:ea typeface="Proxima Nova"/>
                <a:cs typeface="Proxima Nova"/>
                <a:sym typeface="Proxima Nova"/>
              </a:rPr>
              <a:t>LID: The open/closed principle</a:t>
            </a:r>
            <a:endParaRPr b="1" sz="4000">
              <a:solidFill>
                <a:srgbClr val="CC0000"/>
              </a:solidFill>
              <a:latin typeface="Proxima Nova"/>
              <a:ea typeface="Proxima Nova"/>
              <a:cs typeface="Proxima Nova"/>
              <a:sym typeface="Proxima Nova"/>
            </a:endParaRPr>
          </a:p>
        </p:txBody>
      </p:sp>
      <p:sp>
        <p:nvSpPr>
          <p:cNvPr id="207" name="Shape 207"/>
          <p:cNvSpPr txBox="1"/>
          <p:nvPr>
            <p:ph idx="1" type="body"/>
          </p:nvPr>
        </p:nvSpPr>
        <p:spPr>
          <a:xfrm>
            <a:off x="502920" y="1813559"/>
            <a:ext cx="9052500" cy="5129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lang="en-US" sz="2400">
                <a:solidFill>
                  <a:srgbClr val="222222"/>
                </a:solidFill>
                <a:highlight>
                  <a:srgbClr val="F6F6F9"/>
                </a:highlight>
              </a:rPr>
              <a:t>Open for extension: </a:t>
            </a:r>
            <a:r>
              <a:rPr b="0" lang="en-US" sz="2400">
                <a:solidFill>
                  <a:srgbClr val="222222"/>
                </a:solidFill>
                <a:highlight>
                  <a:srgbClr val="F6F6F9"/>
                </a:highlight>
              </a:rPr>
              <a:t>The behavior can be extended. We are able to change what the method does.</a:t>
            </a:r>
            <a:endParaRPr b="0" sz="2400">
              <a:solidFill>
                <a:srgbClr val="222222"/>
              </a:solidFill>
              <a:highlight>
                <a:srgbClr val="F6F6F9"/>
              </a:highlight>
            </a:endParaRPr>
          </a:p>
          <a:p>
            <a:pPr indent="0" lvl="0" marL="0" marR="0" rtl="0" algn="just">
              <a:lnSpc>
                <a:spcPct val="115000"/>
              </a:lnSpc>
              <a:spcBef>
                <a:spcPts val="1600"/>
              </a:spcBef>
              <a:spcAft>
                <a:spcPts val="1600"/>
              </a:spcAft>
              <a:buClr>
                <a:schemeClr val="dk1"/>
              </a:buClr>
              <a:buSzPts val="1100"/>
              <a:buFont typeface="Arial"/>
              <a:buNone/>
            </a:pPr>
            <a:r>
              <a:rPr lang="en-US" sz="2400">
                <a:solidFill>
                  <a:srgbClr val="222222"/>
                </a:solidFill>
                <a:highlight>
                  <a:srgbClr val="F6F6F9"/>
                </a:highlight>
              </a:rPr>
              <a:t>Closed for modification:</a:t>
            </a:r>
            <a:r>
              <a:rPr b="0" lang="en-US" sz="2400">
                <a:solidFill>
                  <a:srgbClr val="222222"/>
                </a:solidFill>
                <a:highlight>
                  <a:srgbClr val="F6F6F9"/>
                </a:highlight>
              </a:rPr>
              <a:t> The signature of the method and his response remains untouched.</a:t>
            </a:r>
            <a:endParaRPr b="0" sz="2400">
              <a:solidFill>
                <a:srgbClr val="222222"/>
              </a:solidFill>
              <a:highlight>
                <a:srgbClr val="F6F6F9"/>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502920" y="1666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SO</a:t>
            </a:r>
            <a:r>
              <a:rPr b="1" lang="en-US" sz="4000">
                <a:solidFill>
                  <a:srgbClr val="073763"/>
                </a:solidFill>
                <a:latin typeface="Proxima Nova"/>
                <a:ea typeface="Proxima Nova"/>
                <a:cs typeface="Proxima Nova"/>
                <a:sym typeface="Proxima Nova"/>
              </a:rPr>
              <a:t>L</a:t>
            </a:r>
            <a:r>
              <a:rPr b="1" lang="en-US" sz="4000">
                <a:solidFill>
                  <a:srgbClr val="CC0000"/>
                </a:solidFill>
                <a:latin typeface="Proxima Nova"/>
                <a:ea typeface="Proxima Nova"/>
                <a:cs typeface="Proxima Nova"/>
                <a:sym typeface="Proxima Nova"/>
              </a:rPr>
              <a:t>ID: The Liskov substitution principle</a:t>
            </a:r>
            <a:endParaRPr b="1" sz="4000">
              <a:solidFill>
                <a:srgbClr val="CC0000"/>
              </a:solidFill>
              <a:latin typeface="Proxima Nova"/>
              <a:ea typeface="Proxima Nova"/>
              <a:cs typeface="Proxima Nova"/>
              <a:sym typeface="Proxima Nova"/>
            </a:endParaRPr>
          </a:p>
        </p:txBody>
      </p:sp>
      <p:sp>
        <p:nvSpPr>
          <p:cNvPr id="214" name="Shape 214"/>
          <p:cNvSpPr txBox="1"/>
          <p:nvPr>
            <p:ph idx="1" type="body"/>
          </p:nvPr>
        </p:nvSpPr>
        <p:spPr>
          <a:xfrm>
            <a:off x="121925" y="1385850"/>
            <a:ext cx="9736200" cy="5820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0" lang="en-US" sz="2400">
                <a:solidFill>
                  <a:srgbClr val="222222"/>
                </a:solidFill>
                <a:highlight>
                  <a:srgbClr val="F6F6F9"/>
                </a:highlight>
              </a:rPr>
              <a:t>A could be replaced by B without modify the behavior</a:t>
            </a:r>
            <a:endParaRPr b="0" sz="2400">
              <a:solidFill>
                <a:srgbClr val="222222"/>
              </a:solidFill>
              <a:highlight>
                <a:srgbClr val="F6F6F9"/>
              </a:highlight>
            </a:endParaRPr>
          </a:p>
        </p:txBody>
      </p:sp>
      <p:pic>
        <p:nvPicPr>
          <p:cNvPr id="215" name="Shape 215"/>
          <p:cNvPicPr preferRelativeResize="0"/>
          <p:nvPr/>
        </p:nvPicPr>
        <p:blipFill>
          <a:blip r:embed="rId3">
            <a:alphaModFix/>
          </a:blip>
          <a:stretch>
            <a:fillRect/>
          </a:stretch>
        </p:blipFill>
        <p:spPr>
          <a:xfrm>
            <a:off x="1344102" y="2066075"/>
            <a:ext cx="6763650" cy="545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502920" y="1666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SO</a:t>
            </a:r>
            <a:r>
              <a:rPr b="1" lang="en-US" sz="4000">
                <a:solidFill>
                  <a:srgbClr val="073763"/>
                </a:solidFill>
                <a:latin typeface="Proxima Nova"/>
                <a:ea typeface="Proxima Nova"/>
                <a:cs typeface="Proxima Nova"/>
                <a:sym typeface="Proxima Nova"/>
              </a:rPr>
              <a:t>L</a:t>
            </a:r>
            <a:r>
              <a:rPr b="1" lang="en-US" sz="4000">
                <a:solidFill>
                  <a:srgbClr val="CC0000"/>
                </a:solidFill>
                <a:latin typeface="Proxima Nova"/>
                <a:ea typeface="Proxima Nova"/>
                <a:cs typeface="Proxima Nova"/>
                <a:sym typeface="Proxima Nova"/>
              </a:rPr>
              <a:t>ID: The Liskov substitution principle</a:t>
            </a:r>
            <a:endParaRPr b="1" sz="4000">
              <a:solidFill>
                <a:srgbClr val="CC0000"/>
              </a:solidFill>
              <a:latin typeface="Proxima Nova"/>
              <a:ea typeface="Proxima Nova"/>
              <a:cs typeface="Proxima Nova"/>
              <a:sym typeface="Proxima Nova"/>
            </a:endParaRPr>
          </a:p>
        </p:txBody>
      </p:sp>
      <p:sp>
        <p:nvSpPr>
          <p:cNvPr id="222" name="Shape 222"/>
          <p:cNvSpPr txBox="1"/>
          <p:nvPr>
            <p:ph idx="1" type="body"/>
          </p:nvPr>
        </p:nvSpPr>
        <p:spPr>
          <a:xfrm>
            <a:off x="121925" y="1385850"/>
            <a:ext cx="9736200" cy="58203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100"/>
              <a:buFont typeface="Arial"/>
              <a:buNone/>
            </a:pPr>
            <a:r>
              <a:rPr b="0" lang="en-US" sz="2400">
                <a:solidFill>
                  <a:srgbClr val="222222"/>
                </a:solidFill>
                <a:highlight>
                  <a:srgbClr val="F6F6F9"/>
                </a:highlight>
              </a:rPr>
              <a:t>Collection of guidelines for creating inheritance hierarchies in which a client can reliably use any class or subclass without compromising the expected behavior.</a:t>
            </a:r>
            <a:endParaRPr b="0" sz="2400">
              <a:solidFill>
                <a:srgbClr val="222222"/>
              </a:solidFill>
              <a:highlight>
                <a:srgbClr val="F6F6F9"/>
              </a:highlight>
            </a:endParaRPr>
          </a:p>
          <a:p>
            <a:pPr indent="0" lvl="0" marL="0" marR="0" rtl="0" algn="just">
              <a:lnSpc>
                <a:spcPct val="115000"/>
              </a:lnSpc>
              <a:spcBef>
                <a:spcPts val="1600"/>
              </a:spcBef>
              <a:spcAft>
                <a:spcPts val="0"/>
              </a:spcAft>
              <a:buClr>
                <a:schemeClr val="dk1"/>
              </a:buClr>
              <a:buSzPts val="1100"/>
              <a:buFont typeface="Arial"/>
              <a:buNone/>
            </a:pPr>
            <a:r>
              <a:rPr b="0" lang="en-US" sz="2400">
                <a:solidFill>
                  <a:srgbClr val="222222"/>
                </a:solidFill>
                <a:highlight>
                  <a:srgbClr val="F6F6F9"/>
                </a:highlight>
              </a:rPr>
              <a:t>Contract rules:</a:t>
            </a:r>
            <a:endParaRPr b="0" sz="2400">
              <a:solidFill>
                <a:srgbClr val="222222"/>
              </a:solidFill>
              <a:highlight>
                <a:srgbClr val="F6F6F9"/>
              </a:highlight>
            </a:endParaRPr>
          </a:p>
          <a:p>
            <a:pPr indent="-381000" lvl="0" marL="457200" marR="0" rtl="0" algn="l">
              <a:lnSpc>
                <a:spcPct val="115000"/>
              </a:lnSpc>
              <a:spcBef>
                <a:spcPts val="1600"/>
              </a:spcBef>
              <a:spcAft>
                <a:spcPts val="0"/>
              </a:spcAft>
              <a:buSzPts val="2400"/>
              <a:buChar char="●"/>
            </a:pPr>
            <a:r>
              <a:rPr b="0" lang="en-US" sz="2400">
                <a:solidFill>
                  <a:srgbClr val="222222"/>
                </a:solidFill>
                <a:highlight>
                  <a:srgbClr val="F6F6F9"/>
                </a:highlight>
              </a:rPr>
              <a:t>Preconditions cannot be strengthened in a subtype.</a:t>
            </a:r>
            <a:endParaRPr b="0" sz="2400">
              <a:solidFill>
                <a:srgbClr val="222222"/>
              </a:solidFill>
              <a:highlight>
                <a:srgbClr val="F6F6F9"/>
              </a:highlight>
            </a:endParaRPr>
          </a:p>
          <a:p>
            <a:pPr indent="-381000" lvl="0" marL="457200" marR="0" rtl="0" algn="l">
              <a:lnSpc>
                <a:spcPct val="115000"/>
              </a:lnSpc>
              <a:spcBef>
                <a:spcPts val="0"/>
              </a:spcBef>
              <a:spcAft>
                <a:spcPts val="0"/>
              </a:spcAft>
              <a:buSzPts val="2400"/>
              <a:buChar char="●"/>
            </a:pPr>
            <a:r>
              <a:rPr b="0" lang="en-US" sz="2400">
                <a:solidFill>
                  <a:srgbClr val="222222"/>
                </a:solidFill>
                <a:highlight>
                  <a:srgbClr val="F6F6F9"/>
                </a:highlight>
              </a:rPr>
              <a:t>Postconditions cannot be weakened in a subtype.</a:t>
            </a:r>
            <a:endParaRPr b="0" sz="2400">
              <a:solidFill>
                <a:srgbClr val="222222"/>
              </a:solidFill>
              <a:highlight>
                <a:srgbClr val="F6F6F9"/>
              </a:highlight>
            </a:endParaRPr>
          </a:p>
          <a:p>
            <a:pPr indent="-381000" lvl="0" marL="457200" marR="0" rtl="0" algn="l">
              <a:lnSpc>
                <a:spcPct val="115000"/>
              </a:lnSpc>
              <a:spcBef>
                <a:spcPts val="0"/>
              </a:spcBef>
              <a:spcAft>
                <a:spcPts val="0"/>
              </a:spcAft>
              <a:buSzPts val="2400"/>
              <a:buChar char="●"/>
            </a:pPr>
            <a:r>
              <a:rPr b="0" lang="en-US" sz="2400">
                <a:solidFill>
                  <a:srgbClr val="222222"/>
                </a:solidFill>
                <a:highlight>
                  <a:srgbClr val="F6F6F9"/>
                </a:highlight>
              </a:rPr>
              <a:t>Invariants of the supertype must be preserved in a subtype.</a:t>
            </a:r>
            <a:endParaRPr b="0" sz="2400">
              <a:solidFill>
                <a:srgbClr val="222222"/>
              </a:solidFill>
              <a:highlight>
                <a:srgbClr val="F6F6F9"/>
              </a:highlight>
            </a:endParaRPr>
          </a:p>
          <a:p>
            <a:pPr indent="0" lvl="0" marL="0" marR="0" rtl="0" algn="just">
              <a:lnSpc>
                <a:spcPct val="115000"/>
              </a:lnSpc>
              <a:spcBef>
                <a:spcPts val="1600"/>
              </a:spcBef>
              <a:spcAft>
                <a:spcPts val="0"/>
              </a:spcAft>
              <a:buClr>
                <a:schemeClr val="dk1"/>
              </a:buClr>
              <a:buSzPts val="1100"/>
              <a:buFont typeface="Arial"/>
              <a:buNone/>
            </a:pPr>
            <a:r>
              <a:rPr b="0" lang="en-US" sz="2400">
                <a:solidFill>
                  <a:srgbClr val="222222"/>
                </a:solidFill>
                <a:highlight>
                  <a:srgbClr val="F6F6F9"/>
                </a:highlight>
              </a:rPr>
              <a:t>Variance rules:</a:t>
            </a:r>
            <a:endParaRPr b="0" sz="2400">
              <a:solidFill>
                <a:srgbClr val="222222"/>
              </a:solidFill>
              <a:highlight>
                <a:srgbClr val="F6F6F9"/>
              </a:highlight>
            </a:endParaRPr>
          </a:p>
          <a:p>
            <a:pPr indent="-381000" lvl="0" marL="457200" marR="0" rtl="0" algn="l">
              <a:lnSpc>
                <a:spcPct val="115000"/>
              </a:lnSpc>
              <a:spcBef>
                <a:spcPts val="1600"/>
              </a:spcBef>
              <a:spcAft>
                <a:spcPts val="0"/>
              </a:spcAft>
              <a:buSzPts val="2400"/>
              <a:buChar char="●"/>
            </a:pPr>
            <a:r>
              <a:rPr b="0" lang="en-US" sz="2400">
                <a:solidFill>
                  <a:srgbClr val="222222"/>
                </a:solidFill>
                <a:highlight>
                  <a:srgbClr val="F6F6F9"/>
                </a:highlight>
              </a:rPr>
              <a:t>There must be contravariance of the method arguments in the subtype.</a:t>
            </a:r>
            <a:endParaRPr b="0" sz="2400">
              <a:solidFill>
                <a:srgbClr val="222222"/>
              </a:solidFill>
              <a:highlight>
                <a:srgbClr val="F6F6F9"/>
              </a:highlight>
            </a:endParaRPr>
          </a:p>
          <a:p>
            <a:pPr indent="-381000" lvl="0" marL="457200" marR="0" rtl="0" algn="l">
              <a:lnSpc>
                <a:spcPct val="115000"/>
              </a:lnSpc>
              <a:spcBef>
                <a:spcPts val="0"/>
              </a:spcBef>
              <a:spcAft>
                <a:spcPts val="0"/>
              </a:spcAft>
              <a:buSzPts val="2400"/>
              <a:buChar char="●"/>
            </a:pPr>
            <a:r>
              <a:rPr b="0" lang="en-US" sz="2400">
                <a:solidFill>
                  <a:srgbClr val="222222"/>
                </a:solidFill>
                <a:highlight>
                  <a:srgbClr val="F6F6F9"/>
                </a:highlight>
              </a:rPr>
              <a:t>There must be covariance of the return type in the subtype.</a:t>
            </a:r>
            <a:endParaRPr b="0" sz="2400">
              <a:solidFill>
                <a:srgbClr val="222222"/>
              </a:solidFill>
              <a:highlight>
                <a:srgbClr val="F6F6F9"/>
              </a:highlight>
            </a:endParaRPr>
          </a:p>
          <a:p>
            <a:pPr indent="-381000" lvl="0" marL="457200" marR="0" rtl="0" algn="l">
              <a:lnSpc>
                <a:spcPct val="115000"/>
              </a:lnSpc>
              <a:spcBef>
                <a:spcPts val="0"/>
              </a:spcBef>
              <a:spcAft>
                <a:spcPts val="0"/>
              </a:spcAft>
              <a:buSzPts val="2400"/>
              <a:buChar char="●"/>
            </a:pPr>
            <a:r>
              <a:rPr b="0" lang="en-US" sz="2400">
                <a:solidFill>
                  <a:srgbClr val="222222"/>
                </a:solidFill>
                <a:highlight>
                  <a:srgbClr val="F6F6F9"/>
                </a:highlight>
              </a:rPr>
              <a:t>No new exceptions can be thrown by the subtype unless they are part of the existing exception hierarchy.</a:t>
            </a:r>
            <a:endParaRPr b="0" sz="2400">
              <a:solidFill>
                <a:srgbClr val="222222"/>
              </a:solidFill>
              <a:highlight>
                <a:srgbClr val="F6F6F9"/>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b="1" lang="en-US" sz="4000">
                <a:solidFill>
                  <a:srgbClr val="CC0000"/>
                </a:solidFill>
                <a:latin typeface="Proxima Nova"/>
                <a:ea typeface="Proxima Nova"/>
                <a:cs typeface="Proxima Nova"/>
                <a:sym typeface="Proxima Nova"/>
              </a:rPr>
              <a:t>SOL</a:t>
            </a:r>
            <a:r>
              <a:rPr b="1" lang="en-US" sz="4000">
                <a:solidFill>
                  <a:srgbClr val="073763"/>
                </a:solidFill>
                <a:latin typeface="Proxima Nova"/>
                <a:ea typeface="Proxima Nova"/>
                <a:cs typeface="Proxima Nova"/>
                <a:sym typeface="Proxima Nova"/>
              </a:rPr>
              <a:t>I</a:t>
            </a:r>
            <a:r>
              <a:rPr b="1" lang="en-US" sz="4000">
                <a:solidFill>
                  <a:srgbClr val="CC0000"/>
                </a:solidFill>
                <a:latin typeface="Proxima Nova"/>
                <a:ea typeface="Proxima Nova"/>
                <a:cs typeface="Proxima Nova"/>
                <a:sym typeface="Proxima Nova"/>
              </a:rPr>
              <a:t>D: Interface segregation</a:t>
            </a:r>
            <a:endParaRPr b="1" sz="4000">
              <a:solidFill>
                <a:srgbClr val="CC0000"/>
              </a:solidFill>
              <a:latin typeface="Proxima Nova"/>
              <a:ea typeface="Proxima Nova"/>
              <a:cs typeface="Proxima Nova"/>
              <a:sym typeface="Proxima Nova"/>
            </a:endParaRPr>
          </a:p>
        </p:txBody>
      </p:sp>
      <p:sp>
        <p:nvSpPr>
          <p:cNvPr id="229" name="Shape 229"/>
          <p:cNvSpPr txBox="1"/>
          <p:nvPr>
            <p:ph idx="1" type="body"/>
          </p:nvPr>
        </p:nvSpPr>
        <p:spPr>
          <a:xfrm>
            <a:off x="502920" y="1813559"/>
            <a:ext cx="9052500" cy="5129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100"/>
              <a:buFont typeface="Arial"/>
              <a:buNone/>
            </a:pPr>
            <a:r>
              <a:rPr b="0" lang="en-US" sz="2400"/>
              <a:t>Interfaces should be small.</a:t>
            </a:r>
            <a:endParaRPr b="0" sz="2400"/>
          </a:p>
          <a:p>
            <a:pPr indent="0" lvl="0" marL="0" marR="0" rtl="0" algn="just">
              <a:lnSpc>
                <a:spcPct val="115000"/>
              </a:lnSpc>
              <a:spcBef>
                <a:spcPts val="1600"/>
              </a:spcBef>
              <a:spcAft>
                <a:spcPts val="1600"/>
              </a:spcAft>
              <a:buClr>
                <a:srgbClr val="000000"/>
              </a:buClr>
              <a:buSzPts val="1100"/>
              <a:buFont typeface="Arial"/>
              <a:buNone/>
            </a:pPr>
            <a:r>
              <a:rPr b="0" lang="en-US" sz="2400"/>
              <a:t>Interfaces should contain single methods that serve a single purpose (Granularity).</a:t>
            </a:r>
            <a:endParaRPr b="0"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SOLI</a:t>
            </a:r>
            <a:r>
              <a:rPr b="1" lang="en-US" sz="4000">
                <a:solidFill>
                  <a:srgbClr val="073763"/>
                </a:solidFill>
                <a:latin typeface="Proxima Nova"/>
                <a:ea typeface="Proxima Nova"/>
                <a:cs typeface="Proxima Nova"/>
                <a:sym typeface="Proxima Nova"/>
              </a:rPr>
              <a:t>D</a:t>
            </a:r>
            <a:r>
              <a:rPr b="1" lang="en-US" sz="4000">
                <a:solidFill>
                  <a:srgbClr val="CC0000"/>
                </a:solidFill>
                <a:latin typeface="Proxima Nova"/>
                <a:ea typeface="Proxima Nova"/>
                <a:cs typeface="Proxima Nova"/>
                <a:sym typeface="Proxima Nova"/>
              </a:rPr>
              <a:t>: Dependency injection</a:t>
            </a:r>
            <a:endParaRPr b="1" sz="4000">
              <a:solidFill>
                <a:srgbClr val="CC0000"/>
              </a:solidFill>
              <a:latin typeface="Proxima Nova"/>
              <a:ea typeface="Proxima Nova"/>
              <a:cs typeface="Proxima Nova"/>
              <a:sym typeface="Proxima Nova"/>
            </a:endParaRPr>
          </a:p>
        </p:txBody>
      </p:sp>
      <p:sp>
        <p:nvSpPr>
          <p:cNvPr id="236" name="Shape 236"/>
          <p:cNvSpPr txBox="1"/>
          <p:nvPr>
            <p:ph idx="1" type="body"/>
          </p:nvPr>
        </p:nvSpPr>
        <p:spPr>
          <a:xfrm>
            <a:off x="502925" y="1813549"/>
            <a:ext cx="9052500" cy="57450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0" lang="en-US" sz="2400"/>
              <a:t>Technique whereby one object supplies the dependencies of another object.</a:t>
            </a:r>
            <a:endParaRPr b="0" sz="2400"/>
          </a:p>
          <a:p>
            <a:pPr indent="0" lvl="0" marL="0" marR="0" rtl="0" algn="just">
              <a:lnSpc>
                <a:spcPct val="115000"/>
              </a:lnSpc>
              <a:spcBef>
                <a:spcPts val="1600"/>
              </a:spcBef>
              <a:spcAft>
                <a:spcPts val="0"/>
              </a:spcAft>
              <a:buNone/>
            </a:pPr>
            <a:r>
              <a:rPr b="0" lang="en-US" sz="2400"/>
              <a:t>It is one form of the broader technique IoC.</a:t>
            </a:r>
            <a:endParaRPr b="0" sz="2400"/>
          </a:p>
          <a:p>
            <a:pPr indent="0" lvl="0" marL="0" rtl="0" algn="just">
              <a:lnSpc>
                <a:spcPct val="160000"/>
              </a:lnSpc>
              <a:spcBef>
                <a:spcPts val="1600"/>
              </a:spcBef>
              <a:spcAft>
                <a:spcPts val="0"/>
              </a:spcAft>
              <a:buNone/>
            </a:pPr>
            <a:r>
              <a:rPr b="0" lang="en-US" sz="2400"/>
              <a:t>Three types of dependency injection:</a:t>
            </a:r>
            <a:endParaRPr b="0" sz="2400"/>
          </a:p>
          <a:p>
            <a:pPr indent="-381000" lvl="0" marL="457200" rtl="0" algn="just">
              <a:lnSpc>
                <a:spcPct val="115000"/>
              </a:lnSpc>
              <a:spcBef>
                <a:spcPts val="300"/>
              </a:spcBef>
              <a:spcAft>
                <a:spcPts val="0"/>
              </a:spcAft>
              <a:buSzPts val="2400"/>
              <a:buChar char="●"/>
            </a:pPr>
            <a:r>
              <a:rPr lang="en-US" sz="2400"/>
              <a:t>Constructor injection:</a:t>
            </a:r>
            <a:r>
              <a:rPr b="0" lang="en-US" sz="2400"/>
              <a:t> the dependencies are provided through a class constructor.</a:t>
            </a:r>
            <a:endParaRPr b="0" sz="2400"/>
          </a:p>
          <a:p>
            <a:pPr indent="-381000" lvl="0" marL="457200" rtl="0" algn="just">
              <a:lnSpc>
                <a:spcPct val="115000"/>
              </a:lnSpc>
              <a:spcBef>
                <a:spcPts val="0"/>
              </a:spcBef>
              <a:spcAft>
                <a:spcPts val="0"/>
              </a:spcAft>
              <a:buSzPts val="2400"/>
              <a:buChar char="●"/>
            </a:pPr>
            <a:r>
              <a:rPr lang="en-US" sz="2400"/>
              <a:t>Setter injection:</a:t>
            </a:r>
            <a:r>
              <a:rPr b="0" lang="en-US" sz="2400"/>
              <a:t> the client exposes a setter method that the injector uses to inject the dependency.</a:t>
            </a:r>
            <a:endParaRPr b="0" sz="2400"/>
          </a:p>
          <a:p>
            <a:pPr indent="-381000" lvl="0" marL="457200" rtl="0" algn="just">
              <a:lnSpc>
                <a:spcPct val="115000"/>
              </a:lnSpc>
              <a:spcBef>
                <a:spcPts val="0"/>
              </a:spcBef>
              <a:spcAft>
                <a:spcPts val="0"/>
              </a:spcAft>
              <a:buSzPts val="2400"/>
              <a:buChar char="●"/>
            </a:pPr>
            <a:r>
              <a:rPr lang="en-US" sz="2400"/>
              <a:t>Method injection:</a:t>
            </a:r>
            <a:r>
              <a:rPr b="0" lang="en-US" sz="2400"/>
              <a:t> the dependency provides an injector method that will inject the dependency into any client passed to it. Clients must implement an interface that exposes a </a:t>
            </a:r>
            <a:r>
              <a:rPr b="0" lang="en-US" sz="2400">
                <a:hlinkClick r:id="rId3"/>
              </a:rPr>
              <a:t>setter method</a:t>
            </a:r>
            <a:r>
              <a:rPr b="0" lang="en-US" sz="2400"/>
              <a:t> that accepts the dependency.</a:t>
            </a:r>
            <a:endParaRPr b="0" sz="2400">
              <a:solidFill>
                <a:srgbClr val="222222"/>
              </a:solidFill>
              <a:highlight>
                <a:srgbClr val="FFFFFF"/>
              </a:highlight>
              <a:latin typeface="Arial"/>
              <a:ea typeface="Arial"/>
              <a:cs typeface="Arial"/>
              <a:sym typeface="Arial"/>
            </a:endParaRPr>
          </a:p>
          <a:p>
            <a:pPr indent="0" lvl="0" marL="0" marR="0" rtl="0" algn="just">
              <a:lnSpc>
                <a:spcPct val="115000"/>
              </a:lnSpc>
              <a:spcBef>
                <a:spcPts val="100"/>
              </a:spcBef>
              <a:spcAft>
                <a:spcPts val="0"/>
              </a:spcAft>
              <a:buNone/>
            </a:pPr>
            <a:r>
              <a:t/>
            </a:r>
            <a:endParaRPr b="0" sz="3000"/>
          </a:p>
          <a:p>
            <a:pPr indent="0" lvl="0" marL="0" marR="0" rtl="0" algn="just">
              <a:lnSpc>
                <a:spcPct val="115000"/>
              </a:lnSpc>
              <a:spcBef>
                <a:spcPts val="1600"/>
              </a:spcBef>
              <a:spcAft>
                <a:spcPts val="1600"/>
              </a:spcAft>
              <a:buNone/>
            </a:pPr>
            <a:r>
              <a:t/>
            </a:r>
            <a:endParaRPr b="0"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Object oriented programming (OOP)</a:t>
            </a:r>
            <a:endParaRPr b="1" sz="4000">
              <a:solidFill>
                <a:srgbClr val="CC0000"/>
              </a:solidFill>
              <a:latin typeface="Proxima Nova"/>
              <a:ea typeface="Proxima Nova"/>
              <a:cs typeface="Proxima Nova"/>
              <a:sym typeface="Proxima Nova"/>
            </a:endParaRPr>
          </a:p>
        </p:txBody>
      </p:sp>
      <p:sp>
        <p:nvSpPr>
          <p:cNvPr id="108" name="Shape 108"/>
          <p:cNvSpPr txBox="1"/>
          <p:nvPr>
            <p:ph idx="1" type="body"/>
          </p:nvPr>
        </p:nvSpPr>
        <p:spPr>
          <a:xfrm>
            <a:off x="502950" y="1542405"/>
            <a:ext cx="9052500" cy="2264400"/>
          </a:xfrm>
          <a:prstGeom prst="rect">
            <a:avLst/>
          </a:prstGeom>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SzPts val="2400"/>
              <a:buChar char="●"/>
            </a:pPr>
            <a:r>
              <a:rPr lang="en-US" sz="2400">
                <a:solidFill>
                  <a:srgbClr val="222222"/>
                </a:solidFill>
                <a:highlight>
                  <a:srgbClr val="F6F6F9"/>
                </a:highlight>
              </a:rPr>
              <a:t>Interface:</a:t>
            </a:r>
            <a:r>
              <a:rPr b="0" lang="en-US" sz="2400">
                <a:solidFill>
                  <a:srgbClr val="222222"/>
                </a:solidFill>
                <a:highlight>
                  <a:srgbClr val="F6F6F9"/>
                </a:highlight>
              </a:rPr>
              <a:t> Structure to declare properties and functions without behavior code.</a:t>
            </a:r>
            <a:endParaRPr b="0" sz="2400">
              <a:solidFill>
                <a:srgbClr val="222222"/>
              </a:solidFill>
              <a:highlight>
                <a:srgbClr val="F6F6F9"/>
              </a:highlight>
            </a:endParaRPr>
          </a:p>
          <a:p>
            <a:pPr indent="-381000" lvl="0" marL="457200" marR="0" rtl="0" algn="just">
              <a:lnSpc>
                <a:spcPct val="115000"/>
              </a:lnSpc>
              <a:spcBef>
                <a:spcPts val="0"/>
              </a:spcBef>
              <a:spcAft>
                <a:spcPts val="0"/>
              </a:spcAft>
              <a:buSzPts val="2400"/>
              <a:buChar char="●"/>
            </a:pPr>
            <a:r>
              <a:rPr lang="en-US" sz="2400">
                <a:solidFill>
                  <a:srgbClr val="222222"/>
                </a:solidFill>
                <a:highlight>
                  <a:srgbClr val="F6F6F9"/>
                </a:highlight>
              </a:rPr>
              <a:t>Inheritance:</a:t>
            </a:r>
            <a:r>
              <a:rPr b="0" lang="en-US" sz="2400">
                <a:solidFill>
                  <a:srgbClr val="222222"/>
                </a:solidFill>
                <a:highlight>
                  <a:srgbClr val="F6F6F9"/>
                </a:highlight>
              </a:rPr>
              <a:t> This technique allows easy re-use of the same procedures and data definitions, in addition to potentially mirroring real-world relationships in an intuitive way.</a:t>
            </a:r>
            <a:endParaRPr sz="2400">
              <a:solidFill>
                <a:srgbClr val="222222"/>
              </a:solidFill>
              <a:highlight>
                <a:srgbClr val="F6F6F9"/>
              </a:highlight>
            </a:endParaRPr>
          </a:p>
        </p:txBody>
      </p:sp>
      <p:pic>
        <p:nvPicPr>
          <p:cNvPr id="109" name="Shape 109"/>
          <p:cNvPicPr preferRelativeResize="0"/>
          <p:nvPr/>
        </p:nvPicPr>
        <p:blipFill>
          <a:blip r:embed="rId3">
            <a:alphaModFix/>
          </a:blip>
          <a:stretch>
            <a:fillRect/>
          </a:stretch>
        </p:blipFill>
        <p:spPr>
          <a:xfrm>
            <a:off x="2524621" y="3724900"/>
            <a:ext cx="4832854" cy="3896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When and where to apply?</a:t>
            </a:r>
            <a:endParaRPr b="1" sz="4000">
              <a:solidFill>
                <a:srgbClr val="CC0000"/>
              </a:solidFill>
              <a:latin typeface="Proxima Nova"/>
              <a:ea typeface="Proxima Nova"/>
              <a:cs typeface="Proxima Nova"/>
              <a:sym typeface="Proxima Nova"/>
            </a:endParaRPr>
          </a:p>
        </p:txBody>
      </p:sp>
      <p:sp>
        <p:nvSpPr>
          <p:cNvPr id="243" name="Shape 243"/>
          <p:cNvSpPr txBox="1"/>
          <p:nvPr>
            <p:ph idx="1" type="body"/>
          </p:nvPr>
        </p:nvSpPr>
        <p:spPr>
          <a:xfrm>
            <a:off x="502920" y="1813559"/>
            <a:ext cx="9052500" cy="5129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100"/>
              <a:buFont typeface="Arial"/>
              <a:buNone/>
            </a:pPr>
            <a:r>
              <a:rPr b="0" lang="en-US" sz="2400"/>
              <a:t>Deciding when and where to apply any pattern or practice is part of the art of software development.</a:t>
            </a:r>
            <a:endParaRPr b="0" sz="2400"/>
          </a:p>
          <a:p>
            <a:pPr indent="0" lvl="0" marL="0" marR="0" rtl="0" algn="just">
              <a:lnSpc>
                <a:spcPct val="115000"/>
              </a:lnSpc>
              <a:spcBef>
                <a:spcPts val="1600"/>
              </a:spcBef>
              <a:spcAft>
                <a:spcPts val="1600"/>
              </a:spcAft>
              <a:buClr>
                <a:srgbClr val="000000"/>
              </a:buClr>
              <a:buSzPts val="1100"/>
              <a:buFont typeface="Arial"/>
              <a:buNone/>
            </a:pPr>
            <a:r>
              <a:rPr b="0" lang="en-US" sz="2400"/>
              <a:t>Overuse leads to code that is adaptive, but on too fine-grained a lever to be appreciated or useful. Overuse also affects another key facet of code quality: readability.</a:t>
            </a:r>
            <a:endParaRPr b="0"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Shape 249"/>
          <p:cNvPicPr preferRelativeResize="0"/>
          <p:nvPr/>
        </p:nvPicPr>
        <p:blipFill>
          <a:blip r:embed="rId3">
            <a:alphaModFix/>
          </a:blip>
          <a:stretch>
            <a:fillRect/>
          </a:stretch>
        </p:blipFill>
        <p:spPr>
          <a:xfrm>
            <a:off x="1843955" y="0"/>
            <a:ext cx="6370491" cy="77724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3675152" y="2715275"/>
            <a:ext cx="3392400" cy="1295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4800"/>
              <a:t>Thanks!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Object oriented programming (OOP)</a:t>
            </a:r>
            <a:endParaRPr b="1" sz="4000">
              <a:solidFill>
                <a:srgbClr val="CC0000"/>
              </a:solidFill>
              <a:latin typeface="Proxima Nova"/>
              <a:ea typeface="Proxima Nova"/>
              <a:cs typeface="Proxima Nova"/>
              <a:sym typeface="Proxima Nova"/>
            </a:endParaRPr>
          </a:p>
        </p:txBody>
      </p:sp>
      <p:pic>
        <p:nvPicPr>
          <p:cNvPr id="116" name="Shape 116"/>
          <p:cNvPicPr preferRelativeResize="0"/>
          <p:nvPr/>
        </p:nvPicPr>
        <p:blipFill>
          <a:blip r:embed="rId3">
            <a:alphaModFix/>
          </a:blip>
          <a:stretch>
            <a:fillRect/>
          </a:stretch>
        </p:blipFill>
        <p:spPr>
          <a:xfrm>
            <a:off x="710550" y="1471627"/>
            <a:ext cx="8710151" cy="6008225"/>
          </a:xfrm>
          <a:prstGeom prst="rect">
            <a:avLst/>
          </a:prstGeom>
          <a:noFill/>
          <a:ln>
            <a:noFill/>
          </a:ln>
        </p:spPr>
      </p:pic>
      <p:pic>
        <p:nvPicPr>
          <p:cNvPr id="117" name="Shape 117"/>
          <p:cNvPicPr preferRelativeResize="0"/>
          <p:nvPr/>
        </p:nvPicPr>
        <p:blipFill>
          <a:blip r:embed="rId4">
            <a:alphaModFix/>
          </a:blip>
          <a:stretch>
            <a:fillRect/>
          </a:stretch>
        </p:blipFill>
        <p:spPr>
          <a:xfrm>
            <a:off x="36425" y="609602"/>
            <a:ext cx="10058396" cy="66649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Object oriented programming (OOP)</a:t>
            </a:r>
            <a:endParaRPr b="1" sz="4000">
              <a:solidFill>
                <a:srgbClr val="CC0000"/>
              </a:solidFill>
              <a:latin typeface="Proxima Nova"/>
              <a:ea typeface="Proxima Nova"/>
              <a:cs typeface="Proxima Nova"/>
              <a:sym typeface="Proxima Nova"/>
            </a:endParaRPr>
          </a:p>
        </p:txBody>
      </p:sp>
      <p:sp>
        <p:nvSpPr>
          <p:cNvPr id="124" name="Shape 124"/>
          <p:cNvSpPr txBox="1"/>
          <p:nvPr>
            <p:ph idx="1" type="body"/>
          </p:nvPr>
        </p:nvSpPr>
        <p:spPr>
          <a:xfrm>
            <a:off x="502950" y="1542405"/>
            <a:ext cx="9052500" cy="2264400"/>
          </a:xfrm>
          <a:prstGeom prst="rect">
            <a:avLst/>
          </a:prstGeom>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SzPts val="2400"/>
              <a:buChar char="●"/>
            </a:pPr>
            <a:r>
              <a:rPr lang="en-US" sz="2400">
                <a:solidFill>
                  <a:srgbClr val="222222"/>
                </a:solidFill>
                <a:highlight>
                  <a:srgbClr val="F6F6F9"/>
                </a:highlight>
              </a:rPr>
              <a:t>Interface:</a:t>
            </a:r>
            <a:r>
              <a:rPr b="0" lang="en-US" sz="2400">
                <a:solidFill>
                  <a:srgbClr val="222222"/>
                </a:solidFill>
                <a:highlight>
                  <a:srgbClr val="F6F6F9"/>
                </a:highlight>
              </a:rPr>
              <a:t> Structure to declare properties and functions without behavior code.</a:t>
            </a:r>
            <a:endParaRPr b="0" sz="2400">
              <a:solidFill>
                <a:srgbClr val="222222"/>
              </a:solidFill>
              <a:highlight>
                <a:srgbClr val="F6F6F9"/>
              </a:highlight>
            </a:endParaRPr>
          </a:p>
          <a:p>
            <a:pPr indent="-381000" lvl="0" marL="457200" marR="0" rtl="0" algn="just">
              <a:lnSpc>
                <a:spcPct val="115000"/>
              </a:lnSpc>
              <a:spcBef>
                <a:spcPts val="0"/>
              </a:spcBef>
              <a:spcAft>
                <a:spcPts val="0"/>
              </a:spcAft>
              <a:buSzPts val="2400"/>
              <a:buChar char="●"/>
            </a:pPr>
            <a:r>
              <a:rPr lang="en-US" sz="2400">
                <a:solidFill>
                  <a:srgbClr val="222222"/>
                </a:solidFill>
                <a:highlight>
                  <a:srgbClr val="F6F6F9"/>
                </a:highlight>
              </a:rPr>
              <a:t>Inheritance:</a:t>
            </a:r>
            <a:r>
              <a:rPr b="0" lang="en-US" sz="2400">
                <a:solidFill>
                  <a:srgbClr val="222222"/>
                </a:solidFill>
                <a:highlight>
                  <a:srgbClr val="F6F6F9"/>
                </a:highlight>
              </a:rPr>
              <a:t> This technique allows easy re-use of the same procedures and data definitions, in addition to potentially mirroring real-world relationships in an intuitive way.</a:t>
            </a:r>
            <a:endParaRPr sz="2400">
              <a:solidFill>
                <a:srgbClr val="222222"/>
              </a:solidFill>
              <a:highlight>
                <a:srgbClr val="F6F6F9"/>
              </a:highlight>
            </a:endParaRPr>
          </a:p>
        </p:txBody>
      </p:sp>
      <p:sp>
        <p:nvSpPr>
          <p:cNvPr id="125" name="Shape 125"/>
          <p:cNvSpPr txBox="1"/>
          <p:nvPr>
            <p:ph idx="1" type="body"/>
          </p:nvPr>
        </p:nvSpPr>
        <p:spPr>
          <a:xfrm>
            <a:off x="502925" y="3648703"/>
            <a:ext cx="9052500" cy="3477600"/>
          </a:xfrm>
          <a:prstGeom prst="rect">
            <a:avLst/>
          </a:prstGeom>
        </p:spPr>
        <p:txBody>
          <a:bodyPr anchorCtr="0" anchor="t" bIns="91425" lIns="91425" spcFirstLastPara="1" rIns="91425" wrap="square" tIns="91425">
            <a:noAutofit/>
          </a:bodyPr>
          <a:lstStyle/>
          <a:p>
            <a:pPr indent="-381000" lvl="0" marL="457200" marR="0" rtl="0" algn="just">
              <a:lnSpc>
                <a:spcPct val="115000"/>
              </a:lnSpc>
              <a:spcBef>
                <a:spcPts val="0"/>
              </a:spcBef>
              <a:spcAft>
                <a:spcPts val="0"/>
              </a:spcAft>
              <a:buSzPts val="2400"/>
              <a:buChar char="●"/>
            </a:pPr>
            <a:r>
              <a:rPr lang="en-US" sz="2400">
                <a:solidFill>
                  <a:srgbClr val="222222"/>
                </a:solidFill>
                <a:highlight>
                  <a:srgbClr val="F6F6F9"/>
                </a:highlight>
              </a:rPr>
              <a:t>Polymorphism:</a:t>
            </a:r>
            <a:r>
              <a:rPr b="0" lang="en-US" sz="2400">
                <a:solidFill>
                  <a:srgbClr val="222222"/>
                </a:solidFill>
                <a:highlight>
                  <a:srgbClr val="F6F6F9"/>
                </a:highlight>
              </a:rPr>
              <a:t> Allow different behavior in the same interface depending of what class it implements.</a:t>
            </a:r>
            <a:endParaRPr b="0" sz="2400">
              <a:solidFill>
                <a:srgbClr val="222222"/>
              </a:solidFill>
              <a:highlight>
                <a:srgbClr val="F6F6F9"/>
              </a:highlight>
            </a:endParaRPr>
          </a:p>
          <a:p>
            <a:pPr indent="-381000" lvl="0" marL="457200" rtl="0" algn="just">
              <a:lnSpc>
                <a:spcPct val="115000"/>
              </a:lnSpc>
              <a:spcBef>
                <a:spcPts val="0"/>
              </a:spcBef>
              <a:spcAft>
                <a:spcPts val="0"/>
              </a:spcAft>
              <a:buSzPts val="2400"/>
              <a:buChar char="●"/>
            </a:pPr>
            <a:r>
              <a:rPr lang="en-US" sz="2400">
                <a:solidFill>
                  <a:srgbClr val="222222"/>
                </a:solidFill>
                <a:highlight>
                  <a:srgbClr val="F6F6F9"/>
                </a:highlight>
              </a:rPr>
              <a:t>Abstraction:</a:t>
            </a:r>
            <a:r>
              <a:rPr b="0" lang="en-US" sz="2400">
                <a:solidFill>
                  <a:srgbClr val="222222"/>
                </a:solidFill>
                <a:highlight>
                  <a:srgbClr val="F6F6F9"/>
                </a:highlight>
              </a:rPr>
              <a:t> Aims to reduce duplication of code duplication.</a:t>
            </a:r>
            <a:endParaRPr b="0" sz="2400">
              <a:solidFill>
                <a:srgbClr val="222222"/>
              </a:solidFill>
              <a:highlight>
                <a:srgbClr val="F6F6F9"/>
              </a:highlight>
            </a:endParaRPr>
          </a:p>
          <a:p>
            <a:pPr indent="-381000" lvl="0" marL="457200" marR="0" rtl="0" algn="just">
              <a:lnSpc>
                <a:spcPct val="115000"/>
              </a:lnSpc>
              <a:spcBef>
                <a:spcPts val="0"/>
              </a:spcBef>
              <a:spcAft>
                <a:spcPts val="0"/>
              </a:spcAft>
              <a:buSzPts val="2400"/>
              <a:buChar char="●"/>
            </a:pPr>
            <a:r>
              <a:rPr lang="en-US" sz="2400">
                <a:solidFill>
                  <a:srgbClr val="222222"/>
                </a:solidFill>
                <a:highlight>
                  <a:srgbClr val="F6F6F9"/>
                </a:highlight>
              </a:rPr>
              <a:t>Encapsulation:</a:t>
            </a:r>
            <a:r>
              <a:rPr b="0" lang="en-US" sz="2400">
                <a:solidFill>
                  <a:srgbClr val="222222"/>
                </a:solidFill>
                <a:highlight>
                  <a:srgbClr val="F6F6F9"/>
                </a:highlight>
              </a:rPr>
              <a:t> Concept to manipulate data and functions that keeps both safe from outside interference and misuse.</a:t>
            </a:r>
            <a:endParaRPr sz="2400">
              <a:solidFill>
                <a:srgbClr val="222222"/>
              </a:solidFill>
              <a:highlight>
                <a:srgbClr val="F6F6F9"/>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graphicFrame>
        <p:nvGraphicFramePr>
          <p:cNvPr id="131" name="Shape 131"/>
          <p:cNvGraphicFramePr/>
          <p:nvPr/>
        </p:nvGraphicFramePr>
        <p:xfrm>
          <a:off x="259675" y="272525"/>
          <a:ext cx="3000000" cy="3000000"/>
        </p:xfrm>
        <a:graphic>
          <a:graphicData uri="http://schemas.openxmlformats.org/drawingml/2006/table">
            <a:tbl>
              <a:tblPr>
                <a:noFill/>
                <a:tableStyleId>{37A134A3-AB93-4315-8B68-07B47E9FADFA}</a:tableStyleId>
              </a:tblPr>
              <a:tblGrid>
                <a:gridCol w="4657125"/>
                <a:gridCol w="4657125"/>
              </a:tblGrid>
              <a:tr h="396200">
                <a:tc>
                  <a:txBody>
                    <a:bodyPr>
                      <a:noAutofit/>
                    </a:bodyPr>
                    <a:lstStyle/>
                    <a:p>
                      <a:pPr indent="0" lvl="0" marL="0" rtl="0">
                        <a:lnSpc>
                          <a:spcPct val="130000"/>
                        </a:lnSpc>
                        <a:spcBef>
                          <a:spcPts val="800"/>
                        </a:spcBef>
                        <a:spcAft>
                          <a:spcPts val="0"/>
                        </a:spcAft>
                        <a:buNone/>
                      </a:pPr>
                      <a:r>
                        <a:rPr b="1" lang="en-US" sz="2300">
                          <a:solidFill>
                            <a:srgbClr val="222222"/>
                          </a:solidFill>
                          <a:highlight>
                            <a:srgbClr val="FFFFFF"/>
                          </a:highlight>
                        </a:rPr>
                        <a:t>Access Modifier</a:t>
                      </a:r>
                      <a:endParaRPr/>
                    </a:p>
                  </a:txBody>
                  <a:tcPr marT="91425" marB="91425" marR="91425" marL="91425"/>
                </a:tc>
                <a:tc>
                  <a:txBody>
                    <a:bodyPr>
                      <a:noAutofit/>
                    </a:bodyPr>
                    <a:lstStyle/>
                    <a:p>
                      <a:pPr indent="0" lvl="0" marL="0" rtl="0">
                        <a:lnSpc>
                          <a:spcPct val="130000"/>
                        </a:lnSpc>
                        <a:spcBef>
                          <a:spcPts val="800"/>
                        </a:spcBef>
                        <a:spcAft>
                          <a:spcPts val="0"/>
                        </a:spcAft>
                        <a:buNone/>
                      </a:pPr>
                      <a:r>
                        <a:rPr b="1" lang="en-US" sz="2300">
                          <a:solidFill>
                            <a:srgbClr val="222222"/>
                          </a:solidFill>
                          <a:highlight>
                            <a:srgbClr val="FFFFFF"/>
                          </a:highlight>
                        </a:rPr>
                        <a:t>Detail</a:t>
                      </a:r>
                      <a:endParaRPr/>
                    </a:p>
                  </a:txBody>
                  <a:tcPr marT="91425" marB="91425" marR="91425" marL="91425"/>
                </a:tc>
              </a:tr>
              <a:tr h="381000">
                <a:tc>
                  <a:txBody>
                    <a:bodyPr>
                      <a:noAutofit/>
                    </a:bodyPr>
                    <a:lstStyle/>
                    <a:p>
                      <a:pPr indent="0" lvl="0" marL="0">
                        <a:spcBef>
                          <a:spcPts val="0"/>
                        </a:spcBef>
                        <a:spcAft>
                          <a:spcPts val="0"/>
                        </a:spcAft>
                        <a:buNone/>
                      </a:pPr>
                      <a:r>
                        <a:rPr b="1" lang="en-US" sz="2400">
                          <a:solidFill>
                            <a:srgbClr val="222222"/>
                          </a:solidFill>
                          <a:highlight>
                            <a:srgbClr val="F9F9F9"/>
                          </a:highlight>
                          <a:latin typeface="Proxima Nova"/>
                          <a:ea typeface="Proxima Nova"/>
                          <a:cs typeface="Proxima Nova"/>
                          <a:sym typeface="Proxima Nova"/>
                        </a:rPr>
                        <a:t>public</a:t>
                      </a:r>
                      <a:endParaRPr b="1" sz="2400">
                        <a:latin typeface="Proxima Nova"/>
                        <a:ea typeface="Proxima Nova"/>
                        <a:cs typeface="Proxima Nova"/>
                        <a:sym typeface="Proxima Nova"/>
                      </a:endParaRPr>
                    </a:p>
                  </a:txBody>
                  <a:tcPr marT="91425" marB="91425" marR="91425" marL="91425"/>
                </a:tc>
                <a:tc>
                  <a:txBody>
                    <a:bodyPr>
                      <a:noAutofit/>
                    </a:bodyPr>
                    <a:lstStyle/>
                    <a:p>
                      <a:pPr indent="0" lvl="0" marL="0">
                        <a:spcBef>
                          <a:spcPts val="0"/>
                        </a:spcBef>
                        <a:spcAft>
                          <a:spcPts val="0"/>
                        </a:spcAft>
                        <a:buNone/>
                      </a:pPr>
                      <a:r>
                        <a:rPr lang="en-US" sz="2400">
                          <a:solidFill>
                            <a:srgbClr val="222222"/>
                          </a:solidFill>
                          <a:highlight>
                            <a:srgbClr val="FFFFFF"/>
                          </a:highlight>
                          <a:latin typeface="Proxima Nova"/>
                          <a:ea typeface="Proxima Nova"/>
                          <a:cs typeface="Proxima Nova"/>
                          <a:sym typeface="Proxima Nova"/>
                        </a:rPr>
                        <a:t>Access is not restricted</a:t>
                      </a:r>
                      <a:endParaRPr sz="2400">
                        <a:latin typeface="Proxima Nova"/>
                        <a:ea typeface="Proxima Nova"/>
                        <a:cs typeface="Proxima Nova"/>
                        <a:sym typeface="Proxima Nova"/>
                      </a:endParaRPr>
                    </a:p>
                  </a:txBody>
                  <a:tcPr marT="91425" marB="91425" marR="91425" marL="91425"/>
                </a:tc>
              </a:tr>
              <a:tr h="381000">
                <a:tc>
                  <a:txBody>
                    <a:bodyPr>
                      <a:noAutofit/>
                    </a:bodyPr>
                    <a:lstStyle/>
                    <a:p>
                      <a:pPr indent="0" lvl="0" marL="0">
                        <a:spcBef>
                          <a:spcPts val="0"/>
                        </a:spcBef>
                        <a:spcAft>
                          <a:spcPts val="0"/>
                        </a:spcAft>
                        <a:buNone/>
                      </a:pPr>
                      <a:r>
                        <a:rPr b="1" lang="en-US" sz="2400">
                          <a:solidFill>
                            <a:srgbClr val="222222"/>
                          </a:solidFill>
                          <a:highlight>
                            <a:srgbClr val="F9F9F9"/>
                          </a:highlight>
                          <a:latin typeface="Proxima Nova"/>
                          <a:ea typeface="Proxima Nova"/>
                          <a:cs typeface="Proxima Nova"/>
                          <a:sym typeface="Proxima Nova"/>
                        </a:rPr>
                        <a:t>protected</a:t>
                      </a:r>
                      <a:endParaRPr b="1" sz="2400">
                        <a:latin typeface="Proxima Nova"/>
                        <a:ea typeface="Proxima Nova"/>
                        <a:cs typeface="Proxima Nova"/>
                        <a:sym typeface="Proxima Nova"/>
                      </a:endParaRPr>
                    </a:p>
                  </a:txBody>
                  <a:tcPr marT="91425" marB="91425" marR="91425" marL="91425"/>
                </a:tc>
                <a:tc>
                  <a:txBody>
                    <a:bodyPr>
                      <a:noAutofit/>
                    </a:bodyPr>
                    <a:lstStyle/>
                    <a:p>
                      <a:pPr indent="0" lvl="0" marL="0">
                        <a:spcBef>
                          <a:spcPts val="0"/>
                        </a:spcBef>
                        <a:spcAft>
                          <a:spcPts val="0"/>
                        </a:spcAft>
                        <a:buNone/>
                      </a:pPr>
                      <a:r>
                        <a:rPr lang="en-US" sz="2400">
                          <a:solidFill>
                            <a:srgbClr val="222222"/>
                          </a:solidFill>
                          <a:highlight>
                            <a:srgbClr val="FFFFFF"/>
                          </a:highlight>
                          <a:latin typeface="Proxima Nova"/>
                          <a:ea typeface="Proxima Nova"/>
                          <a:cs typeface="Proxima Nova"/>
                          <a:sym typeface="Proxima Nova"/>
                        </a:rPr>
                        <a:t>Access is limited to the containing class or types derived from the containing class</a:t>
                      </a:r>
                      <a:endParaRPr sz="2400">
                        <a:latin typeface="Proxima Nova"/>
                        <a:ea typeface="Proxima Nova"/>
                        <a:cs typeface="Proxima Nova"/>
                        <a:sym typeface="Proxima Nova"/>
                      </a:endParaRPr>
                    </a:p>
                  </a:txBody>
                  <a:tcPr marT="91425" marB="91425" marR="91425" marL="91425"/>
                </a:tc>
              </a:tr>
              <a:tr h="381000">
                <a:tc>
                  <a:txBody>
                    <a:bodyPr>
                      <a:noAutofit/>
                    </a:bodyPr>
                    <a:lstStyle/>
                    <a:p>
                      <a:pPr indent="0" lvl="0" marL="0">
                        <a:spcBef>
                          <a:spcPts val="0"/>
                        </a:spcBef>
                        <a:spcAft>
                          <a:spcPts val="0"/>
                        </a:spcAft>
                        <a:buNone/>
                      </a:pPr>
                      <a:r>
                        <a:rPr b="1" lang="en-US" sz="2400">
                          <a:solidFill>
                            <a:srgbClr val="222222"/>
                          </a:solidFill>
                          <a:highlight>
                            <a:srgbClr val="F9F9F9"/>
                          </a:highlight>
                          <a:latin typeface="Proxima Nova"/>
                          <a:ea typeface="Proxima Nova"/>
                          <a:cs typeface="Proxima Nova"/>
                          <a:sym typeface="Proxima Nova"/>
                        </a:rPr>
                        <a:t>internal</a:t>
                      </a:r>
                      <a:endParaRPr b="1" sz="2400">
                        <a:latin typeface="Proxima Nova"/>
                        <a:ea typeface="Proxima Nova"/>
                        <a:cs typeface="Proxima Nova"/>
                        <a:sym typeface="Proxima Nova"/>
                      </a:endParaRPr>
                    </a:p>
                  </a:txBody>
                  <a:tcPr marT="91425" marB="91425" marR="91425" marL="91425"/>
                </a:tc>
                <a:tc>
                  <a:txBody>
                    <a:bodyPr>
                      <a:noAutofit/>
                    </a:bodyPr>
                    <a:lstStyle/>
                    <a:p>
                      <a:pPr indent="0" lvl="0" marL="0">
                        <a:spcBef>
                          <a:spcPts val="0"/>
                        </a:spcBef>
                        <a:spcAft>
                          <a:spcPts val="0"/>
                        </a:spcAft>
                        <a:buNone/>
                      </a:pPr>
                      <a:r>
                        <a:rPr lang="en-US" sz="2400">
                          <a:solidFill>
                            <a:srgbClr val="222222"/>
                          </a:solidFill>
                          <a:highlight>
                            <a:srgbClr val="FFFFFF"/>
                          </a:highlight>
                          <a:latin typeface="Proxima Nova"/>
                          <a:ea typeface="Proxima Nova"/>
                          <a:cs typeface="Proxima Nova"/>
                          <a:sym typeface="Proxima Nova"/>
                        </a:rPr>
                        <a:t>Access is limited to the current assembly</a:t>
                      </a:r>
                      <a:endParaRPr sz="2400">
                        <a:latin typeface="Proxima Nova"/>
                        <a:ea typeface="Proxima Nova"/>
                        <a:cs typeface="Proxima Nova"/>
                        <a:sym typeface="Proxima Nova"/>
                      </a:endParaRPr>
                    </a:p>
                  </a:txBody>
                  <a:tcPr marT="91425" marB="91425" marR="91425" marL="91425"/>
                </a:tc>
              </a:tr>
              <a:tr h="381000">
                <a:tc>
                  <a:txBody>
                    <a:bodyPr>
                      <a:noAutofit/>
                    </a:bodyPr>
                    <a:lstStyle/>
                    <a:p>
                      <a:pPr indent="0" lvl="0" marL="0">
                        <a:spcBef>
                          <a:spcPts val="0"/>
                        </a:spcBef>
                        <a:spcAft>
                          <a:spcPts val="0"/>
                        </a:spcAft>
                        <a:buNone/>
                      </a:pPr>
                      <a:r>
                        <a:rPr b="1" lang="en-US" sz="2400">
                          <a:solidFill>
                            <a:srgbClr val="222222"/>
                          </a:solidFill>
                          <a:highlight>
                            <a:srgbClr val="F9F9F9"/>
                          </a:highlight>
                          <a:latin typeface="Proxima Nova"/>
                          <a:ea typeface="Proxima Nova"/>
                          <a:cs typeface="Proxima Nova"/>
                          <a:sym typeface="Proxima Nova"/>
                        </a:rPr>
                        <a:t>protected internal</a:t>
                      </a:r>
                      <a:endParaRPr b="1" sz="2400">
                        <a:latin typeface="Proxima Nova"/>
                        <a:ea typeface="Proxima Nova"/>
                        <a:cs typeface="Proxima Nova"/>
                        <a:sym typeface="Proxima Nova"/>
                      </a:endParaRPr>
                    </a:p>
                  </a:txBody>
                  <a:tcPr marT="91425" marB="91425" marR="91425" marL="91425"/>
                </a:tc>
                <a:tc>
                  <a:txBody>
                    <a:bodyPr>
                      <a:noAutofit/>
                    </a:bodyPr>
                    <a:lstStyle/>
                    <a:p>
                      <a:pPr indent="0" lvl="0" marL="0">
                        <a:spcBef>
                          <a:spcPts val="0"/>
                        </a:spcBef>
                        <a:spcAft>
                          <a:spcPts val="0"/>
                        </a:spcAft>
                        <a:buNone/>
                      </a:pPr>
                      <a:r>
                        <a:rPr lang="en-US" sz="2400">
                          <a:solidFill>
                            <a:srgbClr val="222222"/>
                          </a:solidFill>
                          <a:highlight>
                            <a:srgbClr val="FFFFFF"/>
                          </a:highlight>
                          <a:latin typeface="Proxima Nova"/>
                          <a:ea typeface="Proxima Nova"/>
                          <a:cs typeface="Proxima Nova"/>
                          <a:sym typeface="Proxima Nova"/>
                        </a:rPr>
                        <a:t>Access is limited to the current assembly or types derived from the containing class</a:t>
                      </a:r>
                      <a:endParaRPr sz="2400">
                        <a:latin typeface="Proxima Nova"/>
                        <a:ea typeface="Proxima Nova"/>
                        <a:cs typeface="Proxima Nova"/>
                        <a:sym typeface="Proxima Nova"/>
                      </a:endParaRPr>
                    </a:p>
                  </a:txBody>
                  <a:tcPr marT="91425" marB="91425" marR="91425" marL="91425"/>
                </a:tc>
              </a:tr>
              <a:tr h="381000">
                <a:tc>
                  <a:txBody>
                    <a:bodyPr>
                      <a:noAutofit/>
                    </a:bodyPr>
                    <a:lstStyle/>
                    <a:p>
                      <a:pPr indent="0" lvl="0" marL="0">
                        <a:spcBef>
                          <a:spcPts val="0"/>
                        </a:spcBef>
                        <a:spcAft>
                          <a:spcPts val="0"/>
                        </a:spcAft>
                        <a:buNone/>
                      </a:pPr>
                      <a:r>
                        <a:rPr b="1" lang="en-US" sz="2400">
                          <a:solidFill>
                            <a:srgbClr val="222222"/>
                          </a:solidFill>
                          <a:highlight>
                            <a:srgbClr val="F9F9F9"/>
                          </a:highlight>
                          <a:latin typeface="Proxima Nova"/>
                          <a:ea typeface="Proxima Nova"/>
                          <a:cs typeface="Proxima Nova"/>
                          <a:sym typeface="Proxima Nova"/>
                        </a:rPr>
                        <a:t>private</a:t>
                      </a:r>
                      <a:endParaRPr b="1" sz="2400">
                        <a:latin typeface="Proxima Nova"/>
                        <a:ea typeface="Proxima Nova"/>
                        <a:cs typeface="Proxima Nova"/>
                        <a:sym typeface="Proxima Nova"/>
                      </a:endParaRPr>
                    </a:p>
                  </a:txBody>
                  <a:tcPr marT="91425" marB="91425" marR="91425" marL="91425"/>
                </a:tc>
                <a:tc>
                  <a:txBody>
                    <a:bodyPr>
                      <a:noAutofit/>
                    </a:bodyPr>
                    <a:lstStyle/>
                    <a:p>
                      <a:pPr indent="0" lvl="0" marL="0">
                        <a:spcBef>
                          <a:spcPts val="0"/>
                        </a:spcBef>
                        <a:spcAft>
                          <a:spcPts val="0"/>
                        </a:spcAft>
                        <a:buNone/>
                      </a:pPr>
                      <a:r>
                        <a:rPr lang="en-US" sz="2400">
                          <a:solidFill>
                            <a:srgbClr val="222222"/>
                          </a:solidFill>
                          <a:highlight>
                            <a:srgbClr val="FFFFFF"/>
                          </a:highlight>
                          <a:latin typeface="Proxima Nova"/>
                          <a:ea typeface="Proxima Nova"/>
                          <a:cs typeface="Proxima Nova"/>
                          <a:sym typeface="Proxima Nova"/>
                        </a:rPr>
                        <a:t>Access is limited to the containing type</a:t>
                      </a:r>
                      <a:endParaRPr sz="2400">
                        <a:latin typeface="Proxima Nova"/>
                        <a:ea typeface="Proxima Nova"/>
                        <a:cs typeface="Proxima Nova"/>
                        <a:sym typeface="Proxima Nova"/>
                      </a:endParaRPr>
                    </a:p>
                  </a:txBody>
                  <a:tcPr marT="91425" marB="91425" marR="91425" marL="91425"/>
                </a:tc>
              </a:tr>
              <a:tr h="381000">
                <a:tc>
                  <a:txBody>
                    <a:bodyPr>
                      <a:noAutofit/>
                    </a:bodyPr>
                    <a:lstStyle/>
                    <a:p>
                      <a:pPr indent="0" lvl="0" marL="0" rtl="0">
                        <a:lnSpc>
                          <a:spcPct val="130000"/>
                        </a:lnSpc>
                        <a:spcBef>
                          <a:spcPts val="800"/>
                        </a:spcBef>
                        <a:spcAft>
                          <a:spcPts val="0"/>
                        </a:spcAft>
                        <a:buClr>
                          <a:schemeClr val="dk1"/>
                        </a:buClr>
                        <a:buSzPts val="1100"/>
                        <a:buFont typeface="Arial"/>
                        <a:buNone/>
                      </a:pPr>
                      <a:r>
                        <a:rPr b="1" lang="en-US" sz="2400">
                          <a:solidFill>
                            <a:srgbClr val="222222"/>
                          </a:solidFill>
                          <a:highlight>
                            <a:srgbClr val="FFFFFF"/>
                          </a:highlight>
                          <a:latin typeface="Proxima Nova"/>
                          <a:ea typeface="Proxima Nova"/>
                          <a:cs typeface="Proxima Nova"/>
                          <a:sym typeface="Proxima Nova"/>
                        </a:rPr>
                        <a:t>private protected</a:t>
                      </a:r>
                      <a:endParaRPr b="1" sz="2400">
                        <a:solidFill>
                          <a:srgbClr val="222222"/>
                        </a:solidFill>
                        <a:highlight>
                          <a:srgbClr val="FFFFFF"/>
                        </a:highlight>
                        <a:latin typeface="Proxima Nova"/>
                        <a:ea typeface="Proxima Nova"/>
                        <a:cs typeface="Proxima Nova"/>
                        <a:sym typeface="Proxima Nova"/>
                      </a:endParaRPr>
                    </a:p>
                    <a:p>
                      <a:pPr indent="0" lvl="0" marL="0">
                        <a:spcBef>
                          <a:spcPts val="0"/>
                        </a:spcBef>
                        <a:spcAft>
                          <a:spcPts val="0"/>
                        </a:spcAft>
                        <a:buNone/>
                      </a:pPr>
                      <a:r>
                        <a:t/>
                      </a:r>
                      <a:endParaRPr b="1" sz="2400">
                        <a:latin typeface="Proxima Nova"/>
                        <a:ea typeface="Proxima Nova"/>
                        <a:cs typeface="Proxima Nova"/>
                        <a:sym typeface="Proxima Nova"/>
                      </a:endParaRPr>
                    </a:p>
                  </a:txBody>
                  <a:tcPr marT="91425" marB="91425" marR="91425" marL="91425"/>
                </a:tc>
                <a:tc>
                  <a:txBody>
                    <a:bodyPr>
                      <a:noAutofit/>
                    </a:bodyPr>
                    <a:lstStyle/>
                    <a:p>
                      <a:pPr indent="0" lvl="0" marL="0">
                        <a:spcBef>
                          <a:spcPts val="0"/>
                        </a:spcBef>
                        <a:spcAft>
                          <a:spcPts val="0"/>
                        </a:spcAft>
                        <a:buNone/>
                      </a:pPr>
                      <a:r>
                        <a:rPr lang="en-US" sz="2400">
                          <a:solidFill>
                            <a:srgbClr val="222222"/>
                          </a:solidFill>
                          <a:highlight>
                            <a:srgbClr val="FFFFFF"/>
                          </a:highlight>
                          <a:latin typeface="Proxima Nova"/>
                          <a:ea typeface="Proxima Nova"/>
                          <a:cs typeface="Proxima Nova"/>
                          <a:sym typeface="Proxima Nova"/>
                        </a:rPr>
                        <a:t>Access is limited to the containing class or types derived from the containing class within the current assembly</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idx="1" type="body"/>
          </p:nvPr>
        </p:nvSpPr>
        <p:spPr>
          <a:xfrm>
            <a:off x="502950" y="1923400"/>
            <a:ext cx="9052500" cy="8643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lang="en-US" sz="3600">
                <a:solidFill>
                  <a:srgbClr val="222222"/>
                </a:solidFill>
                <a:highlight>
                  <a:srgbClr val="F6F6F9"/>
                </a:highlight>
              </a:rPr>
              <a:t>Generics is not generic collections</a:t>
            </a:r>
            <a:endParaRPr b="0" sz="3600">
              <a:solidFill>
                <a:srgbClr val="222222"/>
              </a:solidFill>
              <a:highlight>
                <a:srgbClr val="F6F6F9"/>
              </a:highlight>
            </a:endParaRPr>
          </a:p>
        </p:txBody>
      </p:sp>
      <p:sp>
        <p:nvSpPr>
          <p:cNvPr id="138" name="Shape 138"/>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G</a:t>
            </a:r>
            <a:r>
              <a:rPr b="1" lang="en-US" sz="4000">
                <a:solidFill>
                  <a:srgbClr val="CC0000"/>
                </a:solidFill>
                <a:latin typeface="Proxima Nova"/>
                <a:ea typeface="Proxima Nova"/>
                <a:cs typeface="Proxima Nova"/>
                <a:sym typeface="Proxima Nova"/>
              </a:rPr>
              <a:t>enerics</a:t>
            </a:r>
            <a:endParaRPr b="1" sz="4000">
              <a:solidFill>
                <a:srgbClr val="CC0000"/>
              </a:solidFill>
              <a:latin typeface="Proxima Nova"/>
              <a:ea typeface="Proxima Nova"/>
              <a:cs typeface="Proxima Nova"/>
              <a:sym typeface="Proxima Nova"/>
            </a:endParaRPr>
          </a:p>
        </p:txBody>
      </p:sp>
      <p:sp>
        <p:nvSpPr>
          <p:cNvPr id="139" name="Shape 139"/>
          <p:cNvSpPr txBox="1"/>
          <p:nvPr>
            <p:ph idx="1" type="body"/>
          </p:nvPr>
        </p:nvSpPr>
        <p:spPr>
          <a:xfrm>
            <a:off x="175350" y="3143725"/>
            <a:ext cx="3867900" cy="8643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lang="en-US" sz="3600">
                <a:solidFill>
                  <a:srgbClr val="222222"/>
                </a:solidFill>
                <a:highlight>
                  <a:srgbClr val="F6F6F9"/>
                </a:highlight>
              </a:rPr>
              <a:t>Generic classes</a:t>
            </a:r>
            <a:endParaRPr b="0" sz="3600">
              <a:solidFill>
                <a:srgbClr val="222222"/>
              </a:solidFill>
              <a:highlight>
                <a:srgbClr val="F6F6F9"/>
              </a:highlight>
            </a:endParaRPr>
          </a:p>
        </p:txBody>
      </p:sp>
      <p:sp>
        <p:nvSpPr>
          <p:cNvPr id="140" name="Shape 140"/>
          <p:cNvSpPr txBox="1"/>
          <p:nvPr>
            <p:ph idx="1" type="body"/>
          </p:nvPr>
        </p:nvSpPr>
        <p:spPr>
          <a:xfrm>
            <a:off x="5825600" y="3143725"/>
            <a:ext cx="4084800" cy="8643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lang="en-US" sz="3600">
                <a:solidFill>
                  <a:srgbClr val="222222"/>
                </a:solidFill>
                <a:highlight>
                  <a:srgbClr val="F6F6F9"/>
                </a:highlight>
              </a:rPr>
              <a:t>Generic interfaces</a:t>
            </a:r>
            <a:endParaRPr b="0" sz="3600">
              <a:solidFill>
                <a:srgbClr val="222222"/>
              </a:solidFill>
              <a:highlight>
                <a:srgbClr val="F6F6F9"/>
              </a:highlight>
            </a:endParaRPr>
          </a:p>
        </p:txBody>
      </p:sp>
      <p:sp>
        <p:nvSpPr>
          <p:cNvPr id="141" name="Shape 141"/>
          <p:cNvSpPr txBox="1"/>
          <p:nvPr>
            <p:ph idx="1" type="body"/>
          </p:nvPr>
        </p:nvSpPr>
        <p:spPr>
          <a:xfrm>
            <a:off x="251550" y="5987575"/>
            <a:ext cx="3867900" cy="8643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lang="en-US" sz="3600">
                <a:solidFill>
                  <a:srgbClr val="222222"/>
                </a:solidFill>
                <a:highlight>
                  <a:srgbClr val="F6F6F9"/>
                </a:highlight>
              </a:rPr>
              <a:t>Generic methods</a:t>
            </a:r>
            <a:endParaRPr b="0" sz="3600">
              <a:solidFill>
                <a:srgbClr val="222222"/>
              </a:solidFill>
              <a:highlight>
                <a:srgbClr val="F6F6F9"/>
              </a:highlight>
            </a:endParaRPr>
          </a:p>
        </p:txBody>
      </p:sp>
      <p:sp>
        <p:nvSpPr>
          <p:cNvPr id="142" name="Shape 142"/>
          <p:cNvSpPr txBox="1"/>
          <p:nvPr>
            <p:ph idx="1" type="body"/>
          </p:nvPr>
        </p:nvSpPr>
        <p:spPr>
          <a:xfrm>
            <a:off x="5908400" y="5987575"/>
            <a:ext cx="4002000" cy="8643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lang="en-US" sz="3600">
                <a:solidFill>
                  <a:srgbClr val="222222"/>
                </a:solidFill>
                <a:highlight>
                  <a:srgbClr val="F6F6F9"/>
                </a:highlight>
              </a:rPr>
              <a:t>Generic delegates</a:t>
            </a:r>
            <a:endParaRPr b="0" sz="3600">
              <a:solidFill>
                <a:srgbClr val="222222"/>
              </a:solidFill>
              <a:highlight>
                <a:srgbClr val="F6F6F9"/>
              </a:highlight>
            </a:endParaRPr>
          </a:p>
        </p:txBody>
      </p:sp>
      <p:sp>
        <p:nvSpPr>
          <p:cNvPr id="143" name="Shape 143"/>
          <p:cNvSpPr txBox="1"/>
          <p:nvPr>
            <p:ph idx="1" type="body"/>
          </p:nvPr>
        </p:nvSpPr>
        <p:spPr>
          <a:xfrm>
            <a:off x="2771450" y="4287850"/>
            <a:ext cx="4084800" cy="8643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lang="en-US" sz="3600">
                <a:solidFill>
                  <a:srgbClr val="222222"/>
                </a:solidFill>
                <a:highlight>
                  <a:srgbClr val="F6F6F9"/>
                </a:highlight>
              </a:rPr>
              <a:t>Generic Type Parameters</a:t>
            </a:r>
            <a:endParaRPr b="0" sz="3600">
              <a:solidFill>
                <a:srgbClr val="222222"/>
              </a:solidFill>
              <a:highlight>
                <a:srgbClr val="F6F6F9"/>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idx="1" type="body"/>
          </p:nvPr>
        </p:nvSpPr>
        <p:spPr>
          <a:xfrm>
            <a:off x="502950" y="1542399"/>
            <a:ext cx="9052500" cy="57651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b="0" lang="en-US" sz="2400">
                <a:solidFill>
                  <a:srgbClr val="222222"/>
                </a:solidFill>
                <a:highlight>
                  <a:srgbClr val="F6F6F9"/>
                </a:highlight>
              </a:rPr>
              <a:t>Classes, structures, interfaces and methods that have placeholders (type parameter) for one or more of the types that they store or use.</a:t>
            </a:r>
            <a:endParaRPr b="0" sz="2400">
              <a:solidFill>
                <a:srgbClr val="222222"/>
              </a:solidFill>
              <a:highlight>
                <a:srgbClr val="F6F6F9"/>
              </a:highlight>
            </a:endParaRPr>
          </a:p>
          <a:p>
            <a:pPr indent="0" lvl="0" marL="0" marR="0" rtl="0" algn="just">
              <a:lnSpc>
                <a:spcPct val="115000"/>
              </a:lnSpc>
              <a:spcBef>
                <a:spcPts val="1600"/>
              </a:spcBef>
              <a:spcAft>
                <a:spcPts val="0"/>
              </a:spcAft>
              <a:buNone/>
            </a:pPr>
            <a:r>
              <a:rPr b="0" lang="en-US" sz="2400">
                <a:solidFill>
                  <a:srgbClr val="222222"/>
                </a:solidFill>
                <a:highlight>
                  <a:srgbClr val="F6F6F9"/>
                </a:highlight>
              </a:rPr>
              <a:t>Example:</a:t>
            </a:r>
            <a:endParaRPr b="0" sz="2400">
              <a:solidFill>
                <a:srgbClr val="222222"/>
              </a:solidFill>
              <a:highlight>
                <a:srgbClr val="F6F6F9"/>
              </a:highlight>
            </a:endParaRPr>
          </a:p>
          <a:p>
            <a:pPr indent="-381000" lvl="0" marL="457200" marR="0" rtl="0" algn="l">
              <a:lnSpc>
                <a:spcPct val="115000"/>
              </a:lnSpc>
              <a:spcBef>
                <a:spcPts val="1600"/>
              </a:spcBef>
              <a:spcAft>
                <a:spcPts val="0"/>
              </a:spcAft>
              <a:buSzPts val="2400"/>
              <a:buChar char="●"/>
            </a:pPr>
            <a:r>
              <a:rPr lang="en-US" sz="2400">
                <a:solidFill>
                  <a:srgbClr val="222222"/>
                </a:solidFill>
                <a:highlight>
                  <a:srgbClr val="F6F6F9"/>
                </a:highlight>
              </a:rPr>
              <a:t>Definition</a:t>
            </a:r>
            <a:r>
              <a:rPr b="0" lang="en-US" sz="2400">
                <a:solidFill>
                  <a:srgbClr val="222222"/>
                </a:solidFill>
                <a:highlight>
                  <a:srgbClr val="F6F6F9"/>
                </a:highlight>
              </a:rPr>
              <a:t>: List&lt;T&gt;</a:t>
            </a:r>
            <a:endParaRPr b="0" sz="2400">
              <a:solidFill>
                <a:srgbClr val="222222"/>
              </a:solidFill>
              <a:highlight>
                <a:srgbClr val="F6F6F9"/>
              </a:highlight>
            </a:endParaRPr>
          </a:p>
          <a:p>
            <a:pPr indent="-381000" lvl="1" marL="914400" marR="0" rtl="0" algn="l">
              <a:lnSpc>
                <a:spcPct val="115000"/>
              </a:lnSpc>
              <a:spcBef>
                <a:spcPts val="0"/>
              </a:spcBef>
              <a:spcAft>
                <a:spcPts val="0"/>
              </a:spcAft>
              <a:buSzPts val="2400"/>
              <a:buChar char="○"/>
            </a:pPr>
            <a:r>
              <a:rPr lang="en-US" sz="2400">
                <a:solidFill>
                  <a:srgbClr val="222222"/>
                </a:solidFill>
                <a:highlight>
                  <a:srgbClr val="F6F6F9"/>
                </a:highlight>
              </a:rPr>
              <a:t>Defines a collection (List) with a type parameter (T).</a:t>
            </a:r>
            <a:endParaRPr sz="2400">
              <a:solidFill>
                <a:srgbClr val="222222"/>
              </a:solidFill>
              <a:highlight>
                <a:srgbClr val="F6F6F9"/>
              </a:highlight>
            </a:endParaRPr>
          </a:p>
          <a:p>
            <a:pPr indent="-381000" lvl="1" marL="914400" marR="0" rtl="0" algn="l">
              <a:lnSpc>
                <a:spcPct val="115000"/>
              </a:lnSpc>
              <a:spcBef>
                <a:spcPts val="0"/>
              </a:spcBef>
              <a:spcAft>
                <a:spcPts val="0"/>
              </a:spcAft>
              <a:buSzPts val="2400"/>
              <a:buChar char="○"/>
            </a:pPr>
            <a:r>
              <a:rPr lang="en-US" sz="2400">
                <a:solidFill>
                  <a:srgbClr val="222222"/>
                </a:solidFill>
                <a:highlight>
                  <a:srgbClr val="F6F6F9"/>
                </a:highlight>
              </a:rPr>
              <a:t>T can represent any type (class, struct, interface).</a:t>
            </a:r>
            <a:endParaRPr sz="2400">
              <a:solidFill>
                <a:srgbClr val="222222"/>
              </a:solidFill>
              <a:highlight>
                <a:srgbClr val="F6F6F9"/>
              </a:highlight>
            </a:endParaRPr>
          </a:p>
          <a:p>
            <a:pPr indent="-381000" lvl="0" marL="457200" marR="0" rtl="0" algn="l">
              <a:lnSpc>
                <a:spcPct val="115000"/>
              </a:lnSpc>
              <a:spcBef>
                <a:spcPts val="0"/>
              </a:spcBef>
              <a:spcAft>
                <a:spcPts val="0"/>
              </a:spcAft>
              <a:buSzPts val="2400"/>
              <a:buChar char="●"/>
            </a:pPr>
            <a:r>
              <a:rPr lang="en-US" sz="2400">
                <a:solidFill>
                  <a:srgbClr val="222222"/>
                </a:solidFill>
                <a:highlight>
                  <a:srgbClr val="F6F6F9"/>
                </a:highlight>
              </a:rPr>
              <a:t>Usage</a:t>
            </a:r>
            <a:r>
              <a:rPr b="0" lang="en-US" sz="2400">
                <a:solidFill>
                  <a:srgbClr val="222222"/>
                </a:solidFill>
                <a:highlight>
                  <a:srgbClr val="F6F6F9"/>
                </a:highlight>
              </a:rPr>
              <a:t>: List&lt;string&gt;</a:t>
            </a:r>
            <a:endParaRPr b="0" sz="2400">
              <a:solidFill>
                <a:srgbClr val="222222"/>
              </a:solidFill>
              <a:highlight>
                <a:srgbClr val="F6F6F9"/>
              </a:highlight>
            </a:endParaRPr>
          </a:p>
          <a:p>
            <a:pPr indent="-381000" lvl="1" marL="914400" marR="0" rtl="0" algn="l">
              <a:lnSpc>
                <a:spcPct val="115000"/>
              </a:lnSpc>
              <a:spcBef>
                <a:spcPts val="0"/>
              </a:spcBef>
              <a:spcAft>
                <a:spcPts val="0"/>
              </a:spcAft>
              <a:buSzPts val="2400"/>
              <a:buChar char="○"/>
            </a:pPr>
            <a:r>
              <a:rPr lang="en-US" sz="2400">
                <a:solidFill>
                  <a:srgbClr val="222222"/>
                </a:solidFill>
                <a:highlight>
                  <a:srgbClr val="F6F6F9"/>
                </a:highlight>
              </a:rPr>
              <a:t>Declares that the collection (List) will operate on type string.</a:t>
            </a:r>
            <a:endParaRPr sz="2400">
              <a:solidFill>
                <a:srgbClr val="222222"/>
              </a:solidFill>
              <a:highlight>
                <a:srgbClr val="F6F6F9"/>
              </a:highlight>
            </a:endParaRPr>
          </a:p>
          <a:p>
            <a:pPr indent="-381000" lvl="1" marL="914400" marR="0" rtl="0" algn="l">
              <a:lnSpc>
                <a:spcPct val="115000"/>
              </a:lnSpc>
              <a:spcBef>
                <a:spcPts val="0"/>
              </a:spcBef>
              <a:spcAft>
                <a:spcPts val="0"/>
              </a:spcAft>
              <a:buSzPts val="2400"/>
              <a:buChar char="○"/>
            </a:pPr>
            <a:r>
              <a:rPr lang="en-US" sz="2400">
                <a:solidFill>
                  <a:srgbClr val="222222"/>
                </a:solidFill>
                <a:highlight>
                  <a:srgbClr val="F6F6F9"/>
                </a:highlight>
              </a:rPr>
              <a:t>List insert methods will prevent non-strings from being added.</a:t>
            </a:r>
            <a:endParaRPr sz="2400">
              <a:solidFill>
                <a:srgbClr val="222222"/>
              </a:solidFill>
              <a:highlight>
                <a:srgbClr val="F6F6F9"/>
              </a:highlight>
            </a:endParaRPr>
          </a:p>
          <a:p>
            <a:pPr indent="-381000" lvl="1" marL="914400" marR="0" rtl="0" algn="l">
              <a:lnSpc>
                <a:spcPct val="115000"/>
              </a:lnSpc>
              <a:spcBef>
                <a:spcPts val="0"/>
              </a:spcBef>
              <a:spcAft>
                <a:spcPts val="0"/>
              </a:spcAft>
              <a:buSzPts val="2400"/>
              <a:buChar char="○"/>
            </a:pPr>
            <a:r>
              <a:rPr lang="en-US" sz="2400">
                <a:solidFill>
                  <a:srgbClr val="222222"/>
                </a:solidFill>
                <a:highlight>
                  <a:srgbClr val="F6F6F9"/>
                </a:highlight>
              </a:rPr>
              <a:t>List retrieval methods will return string objects.</a:t>
            </a:r>
            <a:endParaRPr sz="2400">
              <a:solidFill>
                <a:srgbClr val="222222"/>
              </a:solidFill>
              <a:highlight>
                <a:srgbClr val="F6F6F9"/>
              </a:highlight>
            </a:endParaRPr>
          </a:p>
        </p:txBody>
      </p:sp>
      <p:sp>
        <p:nvSpPr>
          <p:cNvPr id="150" name="Shape 150"/>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What are generics?</a:t>
            </a:r>
            <a:endParaRPr b="1" sz="4000">
              <a:solidFill>
                <a:srgbClr val="CC0000"/>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idx="1" type="body"/>
          </p:nvPr>
        </p:nvSpPr>
        <p:spPr>
          <a:xfrm>
            <a:off x="502945" y="1542409"/>
            <a:ext cx="9052500" cy="51294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Char char="●"/>
            </a:pPr>
            <a:r>
              <a:rPr lang="en-US" sz="2400">
                <a:solidFill>
                  <a:srgbClr val="222222"/>
                </a:solidFill>
                <a:highlight>
                  <a:srgbClr val="F6F6F9"/>
                </a:highlight>
              </a:rPr>
              <a:t>Type Safety: </a:t>
            </a:r>
            <a:r>
              <a:rPr b="0" lang="en-US" sz="2400">
                <a:solidFill>
                  <a:srgbClr val="222222"/>
                </a:solidFill>
                <a:highlight>
                  <a:srgbClr val="F6F6F9"/>
                </a:highlight>
              </a:rPr>
              <a:t>Generics enforce compile-time type checking and eliminate the need for casting “object” to a more specific type.</a:t>
            </a:r>
            <a:endParaRPr b="0" sz="2400">
              <a:solidFill>
                <a:srgbClr val="222222"/>
              </a:solidFill>
              <a:highlight>
                <a:srgbClr val="F6F6F9"/>
              </a:highlight>
            </a:endParaRPr>
          </a:p>
          <a:p>
            <a:pPr indent="0" lvl="0" marL="0" rtl="0">
              <a:lnSpc>
                <a:spcPct val="115000"/>
              </a:lnSpc>
              <a:spcBef>
                <a:spcPts val="1600"/>
              </a:spcBef>
              <a:spcAft>
                <a:spcPts val="0"/>
              </a:spcAft>
              <a:buNone/>
            </a:pPr>
            <a:r>
              <a:t/>
            </a:r>
            <a:endParaRPr b="0" sz="2400">
              <a:solidFill>
                <a:srgbClr val="222222"/>
              </a:solidFill>
              <a:highlight>
                <a:srgbClr val="F6F6F9"/>
              </a:highlight>
            </a:endParaRPr>
          </a:p>
          <a:p>
            <a:pPr indent="-381000" lvl="0" marL="457200" marR="0" rtl="0" algn="l">
              <a:lnSpc>
                <a:spcPct val="115000"/>
              </a:lnSpc>
              <a:spcBef>
                <a:spcPts val="1600"/>
              </a:spcBef>
              <a:spcAft>
                <a:spcPts val="0"/>
              </a:spcAft>
              <a:buSzPts val="2400"/>
              <a:buChar char="●"/>
            </a:pPr>
            <a:r>
              <a:rPr lang="en-US" sz="2400">
                <a:solidFill>
                  <a:srgbClr val="222222"/>
                </a:solidFill>
                <a:highlight>
                  <a:srgbClr val="F6F6F9"/>
                </a:highlight>
              </a:rPr>
              <a:t>Performance : </a:t>
            </a:r>
            <a:r>
              <a:rPr b="0" lang="en-US" sz="2400">
                <a:solidFill>
                  <a:srgbClr val="222222"/>
                </a:solidFill>
                <a:highlight>
                  <a:srgbClr val="F6F6F9"/>
                </a:highlight>
              </a:rPr>
              <a:t>Generics prevent boxing / unboxing when using value types.</a:t>
            </a:r>
            <a:endParaRPr b="0" sz="2400">
              <a:solidFill>
                <a:srgbClr val="222222"/>
              </a:solidFill>
              <a:highlight>
                <a:srgbClr val="F6F6F9"/>
              </a:highlight>
            </a:endParaRPr>
          </a:p>
          <a:p>
            <a:pPr indent="0" lvl="0" marL="0" rtl="0">
              <a:lnSpc>
                <a:spcPct val="115000"/>
              </a:lnSpc>
              <a:spcBef>
                <a:spcPts val="1600"/>
              </a:spcBef>
              <a:spcAft>
                <a:spcPts val="0"/>
              </a:spcAft>
              <a:buNone/>
            </a:pPr>
            <a:r>
              <a:t/>
            </a:r>
            <a:endParaRPr b="0" sz="2400">
              <a:solidFill>
                <a:srgbClr val="222222"/>
              </a:solidFill>
              <a:highlight>
                <a:srgbClr val="F6F6F9"/>
              </a:highlight>
            </a:endParaRPr>
          </a:p>
          <a:p>
            <a:pPr indent="-381000" lvl="0" marL="457200" marR="0" rtl="0" algn="l">
              <a:lnSpc>
                <a:spcPct val="115000"/>
              </a:lnSpc>
              <a:spcBef>
                <a:spcPts val="1600"/>
              </a:spcBef>
              <a:spcAft>
                <a:spcPts val="0"/>
              </a:spcAft>
              <a:buSzPts val="2400"/>
              <a:buChar char="●"/>
            </a:pPr>
            <a:r>
              <a:rPr lang="en-US" sz="2400">
                <a:solidFill>
                  <a:srgbClr val="222222"/>
                </a:solidFill>
                <a:highlight>
                  <a:srgbClr val="F6F6F9"/>
                </a:highlight>
              </a:rPr>
              <a:t>Flexibility / Reuse: </a:t>
            </a:r>
            <a:r>
              <a:rPr b="0" lang="en-US" sz="2400">
                <a:solidFill>
                  <a:srgbClr val="222222"/>
                </a:solidFill>
                <a:highlight>
                  <a:srgbClr val="F6F6F9"/>
                </a:highlight>
              </a:rPr>
              <a:t>Generics allow us to use a single class, interface, or method with a variety of parameter and/or return types..</a:t>
            </a:r>
            <a:endParaRPr b="0" sz="2400">
              <a:solidFill>
                <a:srgbClr val="222222"/>
              </a:solidFill>
              <a:highlight>
                <a:srgbClr val="F6F6F9"/>
              </a:highlight>
            </a:endParaRPr>
          </a:p>
        </p:txBody>
      </p:sp>
      <p:sp>
        <p:nvSpPr>
          <p:cNvPr id="157" name="Shape 157"/>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Benefits</a:t>
            </a:r>
            <a:endParaRPr b="1" sz="4000">
              <a:solidFill>
                <a:srgbClr val="CC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1" type="body"/>
          </p:nvPr>
        </p:nvSpPr>
        <p:spPr>
          <a:xfrm>
            <a:off x="502950" y="1542408"/>
            <a:ext cx="9052500" cy="4491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None/>
            </a:pPr>
            <a:r>
              <a:rPr b="0" lang="en-US" sz="2400">
                <a:solidFill>
                  <a:srgbClr val="222222"/>
                </a:solidFill>
                <a:highlight>
                  <a:srgbClr val="F6F6F9"/>
                </a:highlight>
              </a:rPr>
              <a:t>Generic types can use multiple type parameters and constraints</a:t>
            </a:r>
            <a:endParaRPr b="0" sz="2400">
              <a:solidFill>
                <a:srgbClr val="222222"/>
              </a:solidFill>
              <a:highlight>
                <a:srgbClr val="F6F6F9"/>
              </a:highlight>
            </a:endParaRPr>
          </a:p>
        </p:txBody>
      </p:sp>
      <p:sp>
        <p:nvSpPr>
          <p:cNvPr id="164" name="Shape 164"/>
          <p:cNvSpPr txBox="1"/>
          <p:nvPr>
            <p:ph type="title"/>
          </p:nvPr>
        </p:nvSpPr>
        <p:spPr>
          <a:xfrm>
            <a:off x="502920" y="311256"/>
            <a:ext cx="9052500" cy="12954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sz="4000">
                <a:solidFill>
                  <a:srgbClr val="CC0000"/>
                </a:solidFill>
                <a:latin typeface="Proxima Nova"/>
                <a:ea typeface="Proxima Nova"/>
                <a:cs typeface="Proxima Nova"/>
                <a:sym typeface="Proxima Nova"/>
              </a:rPr>
              <a:t>Look at the code</a:t>
            </a:r>
            <a:endParaRPr b="1" sz="4000">
              <a:solidFill>
                <a:srgbClr val="CC0000"/>
              </a:solidFill>
              <a:latin typeface="Proxima Nova"/>
              <a:ea typeface="Proxima Nova"/>
              <a:cs typeface="Proxima Nova"/>
              <a:sym typeface="Proxima Nova"/>
            </a:endParaRPr>
          </a:p>
        </p:txBody>
      </p:sp>
      <p:pic>
        <p:nvPicPr>
          <p:cNvPr id="165" name="Shape 165"/>
          <p:cNvPicPr preferRelativeResize="0"/>
          <p:nvPr/>
        </p:nvPicPr>
        <p:blipFill>
          <a:blip r:embed="rId3">
            <a:alphaModFix/>
          </a:blip>
          <a:stretch>
            <a:fillRect/>
          </a:stretch>
        </p:blipFill>
        <p:spPr>
          <a:xfrm>
            <a:off x="690700" y="2067700"/>
            <a:ext cx="8200925" cy="588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