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th singh" userId="80973e4783f01bc0" providerId="LiveId" clId="{9C23619D-CBA0-48FB-B418-4C59A7FED215}"/>
    <pc:docChg chg="addSld modSld">
      <pc:chgData name="prasanth singh" userId="80973e4783f01bc0" providerId="LiveId" clId="{9C23619D-CBA0-48FB-B418-4C59A7FED215}" dt="2022-02-02T05:11:38.944" v="27" actId="14100"/>
      <pc:docMkLst>
        <pc:docMk/>
      </pc:docMkLst>
      <pc:sldChg chg="modSp">
        <pc:chgData name="prasanth singh" userId="80973e4783f01bc0" providerId="LiveId" clId="{9C23619D-CBA0-48FB-B418-4C59A7FED215}" dt="2022-02-02T05:11:38.944" v="27" actId="14100"/>
        <pc:sldMkLst>
          <pc:docMk/>
          <pc:sldMk cId="1153550396" sldId="256"/>
        </pc:sldMkLst>
        <pc:spChg chg="mod">
          <ac:chgData name="prasanth singh" userId="80973e4783f01bc0" providerId="LiveId" clId="{9C23619D-CBA0-48FB-B418-4C59A7FED215}" dt="2022-02-02T05:11:18.764" v="23" actId="122"/>
          <ac:spMkLst>
            <pc:docMk/>
            <pc:sldMk cId="1153550396" sldId="256"/>
            <ac:spMk id="2" creationId="{F3283386-287B-4E8C-AD46-E8D3073C2472}"/>
          </ac:spMkLst>
        </pc:spChg>
        <pc:picChg chg="mod">
          <ac:chgData name="prasanth singh" userId="80973e4783f01bc0" providerId="LiveId" clId="{9C23619D-CBA0-48FB-B418-4C59A7FED215}" dt="2022-02-02T05:11:38.944" v="27" actId="14100"/>
          <ac:picMkLst>
            <pc:docMk/>
            <pc:sldMk cId="1153550396" sldId="256"/>
            <ac:picMk id="1026" creationId="{4CD780EE-3F37-4A93-983F-35506961D532}"/>
          </ac:picMkLst>
        </pc:picChg>
      </pc:sldChg>
      <pc:sldChg chg="modSp mod">
        <pc:chgData name="prasanth singh" userId="80973e4783f01bc0" providerId="LiveId" clId="{9C23619D-CBA0-48FB-B418-4C59A7FED215}" dt="2022-02-02T05:06:08.006" v="1" actId="14100"/>
        <pc:sldMkLst>
          <pc:docMk/>
          <pc:sldMk cId="3808602399" sldId="258"/>
        </pc:sldMkLst>
        <pc:picChg chg="mod">
          <ac:chgData name="prasanth singh" userId="80973e4783f01bc0" providerId="LiveId" clId="{9C23619D-CBA0-48FB-B418-4C59A7FED215}" dt="2022-02-02T05:06:08.006" v="1" actId="14100"/>
          <ac:picMkLst>
            <pc:docMk/>
            <pc:sldMk cId="3808602399" sldId="258"/>
            <ac:picMk id="5" creationId="{08DF2003-A6C0-4FAB-90A1-BEE64F70091A}"/>
          </ac:picMkLst>
        </pc:picChg>
      </pc:sldChg>
      <pc:sldChg chg="modSp mod">
        <pc:chgData name="prasanth singh" userId="80973e4783f01bc0" providerId="LiveId" clId="{9C23619D-CBA0-48FB-B418-4C59A7FED215}" dt="2022-02-02T05:06:31.120" v="5" actId="14100"/>
        <pc:sldMkLst>
          <pc:docMk/>
          <pc:sldMk cId="2329217778" sldId="259"/>
        </pc:sldMkLst>
        <pc:picChg chg="mod">
          <ac:chgData name="prasanth singh" userId="80973e4783f01bc0" providerId="LiveId" clId="{9C23619D-CBA0-48FB-B418-4C59A7FED215}" dt="2022-02-02T05:06:31.120" v="5" actId="14100"/>
          <ac:picMkLst>
            <pc:docMk/>
            <pc:sldMk cId="2329217778" sldId="259"/>
            <ac:picMk id="5" creationId="{0784F52D-A01B-49DB-A3D7-D07C82C82266}"/>
          </ac:picMkLst>
        </pc:picChg>
      </pc:sldChg>
      <pc:sldChg chg="addSp delSp modSp new">
        <pc:chgData name="prasanth singh" userId="80973e4783f01bc0" providerId="LiveId" clId="{9C23619D-CBA0-48FB-B418-4C59A7FED215}" dt="2022-02-02T05:10:51.339" v="22" actId="14100"/>
        <pc:sldMkLst>
          <pc:docMk/>
          <pc:sldMk cId="3284596226" sldId="262"/>
        </pc:sldMkLst>
        <pc:spChg chg="del">
          <ac:chgData name="prasanth singh" userId="80973e4783f01bc0" providerId="LiveId" clId="{9C23619D-CBA0-48FB-B418-4C59A7FED215}" dt="2022-02-02T05:08:11.950" v="7"/>
          <ac:spMkLst>
            <pc:docMk/>
            <pc:sldMk cId="3284596226" sldId="262"/>
            <ac:spMk id="3" creationId="{A630018C-65DE-45FF-9E3C-5488AE78182D}"/>
          </ac:spMkLst>
        </pc:spChg>
        <pc:spChg chg="add del mod">
          <ac:chgData name="prasanth singh" userId="80973e4783f01bc0" providerId="LiveId" clId="{9C23619D-CBA0-48FB-B418-4C59A7FED215}" dt="2022-02-02T05:10:00.101" v="14"/>
          <ac:spMkLst>
            <pc:docMk/>
            <pc:sldMk cId="3284596226" sldId="262"/>
            <ac:spMk id="4" creationId="{E40CE147-0004-4AF6-9F3E-96BE9A10A0E1}"/>
          </ac:spMkLst>
        </pc:spChg>
        <pc:picChg chg="add del mod">
          <ac:chgData name="prasanth singh" userId="80973e4783f01bc0" providerId="LiveId" clId="{9C23619D-CBA0-48FB-B418-4C59A7FED215}" dt="2022-02-02T05:08:36.154" v="13" actId="478"/>
          <ac:picMkLst>
            <pc:docMk/>
            <pc:sldMk cId="3284596226" sldId="262"/>
            <ac:picMk id="2050" creationId="{59CD3BB7-50D8-4746-92A0-2CDBB75D941D}"/>
          </ac:picMkLst>
        </pc:picChg>
        <pc:picChg chg="add mod">
          <ac:chgData name="prasanth singh" userId="80973e4783f01bc0" providerId="LiveId" clId="{9C23619D-CBA0-48FB-B418-4C59A7FED215}" dt="2022-02-02T05:10:51.339" v="22" actId="14100"/>
          <ac:picMkLst>
            <pc:docMk/>
            <pc:sldMk cId="3284596226" sldId="262"/>
            <ac:picMk id="2052" creationId="{CAED81FB-B241-42C0-BA85-9107FA2861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4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1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1932-D2CD-4910-9333-87776A236416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D2E4D6-E8CE-4D16-8E02-7F715E0D12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386-287B-4E8C-AD46-E8D3073C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31"/>
            <a:ext cx="9144000" cy="107419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Client Sales</a:t>
            </a:r>
            <a:endParaRPr lang="en-IN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026" name="Picture 2" descr="Performance Magazine | KPI of the Day – Sales: $ Sales per Customer">
            <a:extLst>
              <a:ext uri="{FF2B5EF4-FFF2-40B4-BE49-F238E27FC236}">
                <a16:creationId xmlns:a16="http://schemas.microsoft.com/office/drawing/2014/main" id="{4CD780EE-3F37-4A93-983F-35506961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509205"/>
            <a:ext cx="10919534" cy="45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32D-FEAC-490D-A410-C9935B81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8685" cy="602541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Products With Its Profits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8DDD3-6814-4521-B4D7-9F92A7DA5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" y="1118586"/>
            <a:ext cx="10795247" cy="5374289"/>
          </a:xfrm>
        </p:spPr>
      </p:pic>
    </p:spTree>
    <p:extLst>
      <p:ext uri="{BB962C8B-B14F-4D97-AF65-F5344CB8AC3E}">
        <p14:creationId xmlns:p14="http://schemas.microsoft.com/office/powerpoint/2010/main" val="31276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FC07-D677-4359-ACDE-150C2D9F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675"/>
            <a:ext cx="10427563" cy="77235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Products To Be Discontinued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F2003-A6C0-4FAB-90A1-BEE64F700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0113"/>
            <a:ext cx="10525217" cy="5619565"/>
          </a:xfrm>
        </p:spPr>
      </p:pic>
    </p:spTree>
    <p:extLst>
      <p:ext uri="{BB962C8B-B14F-4D97-AF65-F5344CB8AC3E}">
        <p14:creationId xmlns:p14="http://schemas.microsoft.com/office/powerpoint/2010/main" val="38086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FB9D-71F7-4526-87AB-F3FCB73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42"/>
            <a:ext cx="10515600" cy="90552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Products To Be Marketed More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4F52D-A01B-49DB-A3D7-D07C82C8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914400"/>
            <a:ext cx="10808563" cy="5468645"/>
          </a:xfrm>
        </p:spPr>
      </p:pic>
    </p:spTree>
    <p:extLst>
      <p:ext uri="{BB962C8B-B14F-4D97-AF65-F5344CB8AC3E}">
        <p14:creationId xmlns:p14="http://schemas.microsoft.com/office/powerpoint/2010/main" val="232921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30D8-7110-4D6F-AF50-89838C32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73684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General Financials of the Company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B2D71-60DB-4DFB-AFFC-3DB2708D9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16747"/>
            <a:ext cx="10578482" cy="5619564"/>
          </a:xfrm>
        </p:spPr>
      </p:pic>
    </p:spTree>
    <p:extLst>
      <p:ext uri="{BB962C8B-B14F-4D97-AF65-F5344CB8AC3E}">
        <p14:creationId xmlns:p14="http://schemas.microsoft.com/office/powerpoint/2010/main" val="34092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8454-6978-4DD5-A6B8-17D5D2A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275208"/>
            <a:ext cx="11159231" cy="71909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Dashboard:</a:t>
            </a:r>
            <a:endParaRPr lang="en-IN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A0211-095A-4D02-BD9A-9D5B1770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887767"/>
            <a:ext cx="10999433" cy="5521911"/>
          </a:xfrm>
        </p:spPr>
      </p:pic>
    </p:spTree>
    <p:extLst>
      <p:ext uri="{BB962C8B-B14F-4D97-AF65-F5344CB8AC3E}">
        <p14:creationId xmlns:p14="http://schemas.microsoft.com/office/powerpoint/2010/main" val="41827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284B-9AE1-4EB8-81D1-7B661885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Last Slide Of PPT Thank you Template For Presentation">
            <a:extLst>
              <a:ext uri="{FF2B5EF4-FFF2-40B4-BE49-F238E27FC236}">
                <a16:creationId xmlns:a16="http://schemas.microsoft.com/office/drawing/2014/main" id="{CAED81FB-B241-42C0-BA85-9107FA286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96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Gill Sans MT</vt:lpstr>
      <vt:lpstr>Gallery</vt:lpstr>
      <vt:lpstr>Client Sales</vt:lpstr>
      <vt:lpstr>Products With Its Profits</vt:lpstr>
      <vt:lpstr>Products To Be Discontinued</vt:lpstr>
      <vt:lpstr>Products To Be Marketed More</vt:lpstr>
      <vt:lpstr>General Financials of the Company</vt:lpstr>
      <vt:lpstr>Dashboard: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Sales</dc:title>
  <dc:creator>prasanth singh</dc:creator>
  <cp:lastModifiedBy>prasanth singh</cp:lastModifiedBy>
  <cp:revision>1</cp:revision>
  <dcterms:created xsi:type="dcterms:W3CDTF">2022-02-02T05:00:09Z</dcterms:created>
  <dcterms:modified xsi:type="dcterms:W3CDTF">2022-02-02T05:11:53Z</dcterms:modified>
</cp:coreProperties>
</file>