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9" r:id="rId7"/>
    <p:sldId id="257" r:id="rId8"/>
    <p:sldId id="267" r:id="rId9"/>
    <p:sldId id="265" r:id="rId10"/>
    <p:sldId id="270" r:id="rId11"/>
    <p:sldId id="259" r:id="rId12"/>
    <p:sldId id="262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th singh" userId="80973e4783f01bc0" providerId="LiveId" clId="{C37D69DB-A250-4035-AD93-06BEA8F4852D}"/>
    <pc:docChg chg="undo custSel addSld delSld modSld">
      <pc:chgData name="prasanth singh" userId="80973e4783f01bc0" providerId="LiveId" clId="{C37D69DB-A250-4035-AD93-06BEA8F4852D}" dt="2022-01-23T13:40:50.102" v="264" actId="20577"/>
      <pc:docMkLst>
        <pc:docMk/>
      </pc:docMkLst>
      <pc:sldChg chg="modSp mod">
        <pc:chgData name="prasanth singh" userId="80973e4783f01bc0" providerId="LiveId" clId="{C37D69DB-A250-4035-AD93-06BEA8F4852D}" dt="2022-01-23T13:35:38.717" v="58" actId="255"/>
        <pc:sldMkLst>
          <pc:docMk/>
          <pc:sldMk cId="469830342" sldId="257"/>
        </pc:sldMkLst>
        <pc:spChg chg="mod">
          <ac:chgData name="prasanth singh" userId="80973e4783f01bc0" providerId="LiveId" clId="{C37D69DB-A250-4035-AD93-06BEA8F4852D}" dt="2022-01-23T13:31:56.044" v="42" actId="20577"/>
          <ac:spMkLst>
            <pc:docMk/>
            <pc:sldMk cId="469830342" sldId="257"/>
            <ac:spMk id="2" creationId="{1A0734B3-FEB5-4675-85AC-77D9C1C7B636}"/>
          </ac:spMkLst>
        </pc:spChg>
        <pc:spChg chg="mod">
          <ac:chgData name="prasanth singh" userId="80973e4783f01bc0" providerId="LiveId" clId="{C37D69DB-A250-4035-AD93-06BEA8F4852D}" dt="2022-01-23T13:35:38.717" v="58" actId="255"/>
          <ac:spMkLst>
            <pc:docMk/>
            <pc:sldMk cId="469830342" sldId="257"/>
            <ac:spMk id="3" creationId="{9E657D01-9DF7-4A20-BE23-DD202CB29DE7}"/>
          </ac:spMkLst>
        </pc:spChg>
      </pc:sldChg>
      <pc:sldChg chg="modSp mod">
        <pc:chgData name="prasanth singh" userId="80973e4783f01bc0" providerId="LiveId" clId="{C37D69DB-A250-4035-AD93-06BEA8F4852D}" dt="2022-01-23T13:37:03.708" v="61" actId="255"/>
        <pc:sldMkLst>
          <pc:docMk/>
          <pc:sldMk cId="4046674884" sldId="259"/>
        </pc:sldMkLst>
        <pc:spChg chg="mod">
          <ac:chgData name="prasanth singh" userId="80973e4783f01bc0" providerId="LiveId" clId="{C37D69DB-A250-4035-AD93-06BEA8F4852D}" dt="2022-01-23T13:37:03.708" v="61" actId="255"/>
          <ac:spMkLst>
            <pc:docMk/>
            <pc:sldMk cId="4046674884" sldId="259"/>
            <ac:spMk id="3" creationId="{2ABCE2C2-189B-420D-8FC8-29D9D599856C}"/>
          </ac:spMkLst>
        </pc:spChg>
      </pc:sldChg>
      <pc:sldChg chg="modSp mod">
        <pc:chgData name="prasanth singh" userId="80973e4783f01bc0" providerId="LiveId" clId="{C37D69DB-A250-4035-AD93-06BEA8F4852D}" dt="2022-01-23T13:37:33.131" v="64" actId="14100"/>
        <pc:sldMkLst>
          <pc:docMk/>
          <pc:sldMk cId="1398200415" sldId="262"/>
        </pc:sldMkLst>
        <pc:spChg chg="mod">
          <ac:chgData name="prasanth singh" userId="80973e4783f01bc0" providerId="LiveId" clId="{C37D69DB-A250-4035-AD93-06BEA8F4852D}" dt="2022-01-23T13:37:33.131" v="64" actId="14100"/>
          <ac:spMkLst>
            <pc:docMk/>
            <pc:sldMk cId="1398200415" sldId="262"/>
            <ac:spMk id="2" creationId="{CFF58408-4AF6-4E60-9575-FD1B15FE2834}"/>
          </ac:spMkLst>
        </pc:spChg>
      </pc:sldChg>
      <pc:sldChg chg="modSp mod">
        <pc:chgData name="prasanth singh" userId="80973e4783f01bc0" providerId="LiveId" clId="{C37D69DB-A250-4035-AD93-06BEA8F4852D}" dt="2022-01-23T13:31:05.653" v="35" actId="20577"/>
        <pc:sldMkLst>
          <pc:docMk/>
          <pc:sldMk cId="2749111780" sldId="263"/>
        </pc:sldMkLst>
        <pc:spChg chg="mod">
          <ac:chgData name="prasanth singh" userId="80973e4783f01bc0" providerId="LiveId" clId="{C37D69DB-A250-4035-AD93-06BEA8F4852D}" dt="2022-01-23T13:31:05.653" v="35" actId="20577"/>
          <ac:spMkLst>
            <pc:docMk/>
            <pc:sldMk cId="2749111780" sldId="263"/>
            <ac:spMk id="2" creationId="{4CE9D750-B551-4F16-B654-34F3034845F4}"/>
          </ac:spMkLst>
        </pc:spChg>
      </pc:sldChg>
      <pc:sldChg chg="modSp mod">
        <pc:chgData name="prasanth singh" userId="80973e4783f01bc0" providerId="LiveId" clId="{C37D69DB-A250-4035-AD93-06BEA8F4852D}" dt="2022-01-23T13:36:21.444" v="59" actId="2711"/>
        <pc:sldMkLst>
          <pc:docMk/>
          <pc:sldMk cId="507837334" sldId="267"/>
        </pc:sldMkLst>
        <pc:spChg chg="mod">
          <ac:chgData name="prasanth singh" userId="80973e4783f01bc0" providerId="LiveId" clId="{C37D69DB-A250-4035-AD93-06BEA8F4852D}" dt="2022-01-23T13:36:21.444" v="59" actId="2711"/>
          <ac:spMkLst>
            <pc:docMk/>
            <pc:sldMk cId="507837334" sldId="267"/>
            <ac:spMk id="3" creationId="{0881485D-70B2-4547-95FE-29F9C150FD72}"/>
          </ac:spMkLst>
        </pc:spChg>
      </pc:sldChg>
      <pc:sldChg chg="modSp mod">
        <pc:chgData name="prasanth singh" userId="80973e4783f01bc0" providerId="LiveId" clId="{C37D69DB-A250-4035-AD93-06BEA8F4852D}" dt="2022-01-23T13:40:50.102" v="264" actId="20577"/>
        <pc:sldMkLst>
          <pc:docMk/>
          <pc:sldMk cId="1515150982" sldId="272"/>
        </pc:sldMkLst>
        <pc:spChg chg="mod">
          <ac:chgData name="prasanth singh" userId="80973e4783f01bc0" providerId="LiveId" clId="{C37D69DB-A250-4035-AD93-06BEA8F4852D}" dt="2022-01-23T13:40:50.102" v="264" actId="20577"/>
          <ac:spMkLst>
            <pc:docMk/>
            <pc:sldMk cId="1515150982" sldId="272"/>
            <ac:spMk id="3" creationId="{AAAF5827-1E63-4EFC-BB46-6FC55893EDDF}"/>
          </ac:spMkLst>
        </pc:spChg>
      </pc:sldChg>
      <pc:sldChg chg="modSp new del mod">
        <pc:chgData name="prasanth singh" userId="80973e4783f01bc0" providerId="LiveId" clId="{C37D69DB-A250-4035-AD93-06BEA8F4852D}" dt="2022-01-23T13:34:02.746" v="53" actId="2696"/>
        <pc:sldMkLst>
          <pc:docMk/>
          <pc:sldMk cId="3686236505" sldId="273"/>
        </pc:sldMkLst>
        <pc:spChg chg="mod">
          <ac:chgData name="prasanth singh" userId="80973e4783f01bc0" providerId="LiveId" clId="{C37D69DB-A250-4035-AD93-06BEA8F4852D}" dt="2022-01-23T13:29:24.004" v="22" actId="27636"/>
          <ac:spMkLst>
            <pc:docMk/>
            <pc:sldMk cId="3686236505" sldId="273"/>
            <ac:spMk id="2" creationId="{3045E523-E909-4277-9555-C684E284C590}"/>
          </ac:spMkLst>
        </pc:spChg>
        <pc:spChg chg="mod">
          <ac:chgData name="prasanth singh" userId="80973e4783f01bc0" providerId="LiveId" clId="{C37D69DB-A250-4035-AD93-06BEA8F4852D}" dt="2022-01-23T13:33:50.526" v="52"/>
          <ac:spMkLst>
            <pc:docMk/>
            <pc:sldMk cId="3686236505" sldId="273"/>
            <ac:spMk id="3" creationId="{1D4B46F7-1CB0-4F12-96F9-FD8EC26A32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6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6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1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6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0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2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9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2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7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787F1E-7C6D-4857-8178-08FB9D27921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83057-CFF9-46D6-8705-0CC285171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0790-00C5-41D7-A35F-39FD0F31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9"/>
            <a:ext cx="8996040" cy="1229972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  <a:latin typeface="Algerian" panose="04020705040A02060702" pitchFamily="82" charset="0"/>
              </a:rPr>
              <a:t>Skillto</a:t>
            </a:r>
            <a:br>
              <a:rPr lang="en-US" sz="4400" b="1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lgerian" panose="04020705040A02060702" pitchFamily="82" charset="0"/>
              </a:rPr>
              <a:t>Education</a:t>
            </a:r>
            <a:endParaRPr lang="en-IN" sz="44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2FB51-A5A4-4083-9A52-A63CB8BC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Certification Program In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Data Analytics                                                                                                   Business Analytics                                                                     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l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                                       </a:t>
            </a:r>
          </a:p>
          <a:p>
            <a:pPr algn="l"/>
            <a:endParaRPr lang="en-IN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l"/>
            <a:endParaRPr lang="en-IN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l"/>
            <a:endParaRPr lang="en-IN" dirty="0">
              <a:solidFill>
                <a:schemeClr val="accent6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l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                                            </a:t>
            </a:r>
            <a:endParaRPr lang="en-IN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 descr="Switching careers- From IT to Data Analytics | Jigsaw Academy">
            <a:extLst>
              <a:ext uri="{FF2B5EF4-FFF2-40B4-BE49-F238E27FC236}">
                <a16:creationId xmlns:a16="http://schemas.microsoft.com/office/drawing/2014/main" id="{4BF29163-9139-49BF-A1A4-11327127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53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24,310 Business Analytics Stock Photos and Images - 123RF">
            <a:extLst>
              <a:ext uri="{FF2B5EF4-FFF2-40B4-BE49-F238E27FC236}">
                <a16:creationId xmlns:a16="http://schemas.microsoft.com/office/drawing/2014/main" id="{2B68AB94-814C-4812-A47C-40F158601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31" y="3895372"/>
            <a:ext cx="3042673" cy="225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4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1EE1-E87E-450A-9291-CD024E6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D731-C109-452B-A8E6-9DEB17D4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starts: Refer to the website for details</a:t>
            </a:r>
          </a:p>
          <a:p>
            <a:r>
              <a:rPr lang="en-US" dirty="0"/>
              <a:t>Duration: 4 months</a:t>
            </a:r>
          </a:p>
          <a:p>
            <a:r>
              <a:rPr lang="en-US" dirty="0"/>
              <a:t>Fee Structure: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15,000</a:t>
            </a:r>
            <a:endParaRPr lang="en-US" dirty="0"/>
          </a:p>
          <a:p>
            <a:r>
              <a:rPr lang="en-US" dirty="0"/>
              <a:t>Program structure: 150+ learning hours, live sessions on every weekends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6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829C-3DDC-4F1F-B5B6-BD5D2669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2C2-189B-420D-8FC8-29D9D599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8" y="2556931"/>
            <a:ext cx="10457894" cy="3648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75465"/>
                </a:solidFill>
              </a:rPr>
              <a:t>W</a:t>
            </a:r>
            <a:r>
              <a:rPr lang="en-US" sz="2800" b="0" i="0" dirty="0">
                <a:solidFill>
                  <a:srgbClr val="475465"/>
                </a:solidFill>
                <a:effectLst/>
              </a:rPr>
              <a:t>hat is Business Analytics?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Business Analytics is the process by which businesses use statistical methods and technologies for analyzing historical data in order to gain new insight and improve strategic decision-making.</a:t>
            </a:r>
            <a:endParaRPr lang="en-US" sz="2800" b="0" i="0" dirty="0">
              <a:solidFill>
                <a:srgbClr val="475465"/>
              </a:solidFill>
              <a:effectLst/>
            </a:endParaRPr>
          </a:p>
          <a:p>
            <a:endParaRPr lang="en-US" dirty="0">
              <a:solidFill>
                <a:srgbClr val="475465"/>
              </a:solidFill>
              <a:latin typeface="Promixa Nov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7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408-4AF6-4E60-9575-FD1B15FE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5736"/>
            <a:ext cx="9601196" cy="670263"/>
          </a:xfrm>
        </p:spPr>
        <p:txBody>
          <a:bodyPr>
            <a:normAutofit fontScale="90000"/>
          </a:bodyPr>
          <a:lstStyle/>
          <a:p>
            <a:r>
              <a:rPr lang="en-US" sz="4900" b="0" i="0" dirty="0">
                <a:solidFill>
                  <a:srgbClr val="292929"/>
                </a:solidFill>
                <a:effectLst/>
              </a:rPr>
              <a:t>Who is this Program for?</a:t>
            </a:r>
            <a:br>
              <a:rPr lang="en-US" b="0" i="0" dirty="0">
                <a:solidFill>
                  <a:srgbClr val="292929"/>
                </a:solidFill>
                <a:effectLst/>
                <a:latin typeface="Roboto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09FE-A646-4183-ADB7-51CCBF5F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8" y="2556932"/>
            <a:ext cx="10466773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effectLst/>
              </a:rPr>
              <a:t>This cutting-edge program is best suited for professionals who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Looking to upskill in data analytics to manage data science and analytics teams, and improve functional performance through analytics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Interested in leveraging business analytics to outpace the competition and develop data-driven growth strategies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</a:rPr>
              <a:t>Seeking to sharpen their strategy offering for clients by providing data-driven solutions to their problems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0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829F-CBA0-449E-BF88-F6D552D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for Business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8F87-D773-4365-83DC-60AA8C17D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preliminaries for Analytics </a:t>
            </a:r>
          </a:p>
          <a:p>
            <a:r>
              <a:rPr lang="en-US" dirty="0"/>
              <a:t>Regression</a:t>
            </a:r>
          </a:p>
          <a:p>
            <a:r>
              <a:rPr lang="en-IN" dirty="0"/>
              <a:t>Logit Model - Classification Analysis</a:t>
            </a:r>
          </a:p>
          <a:p>
            <a:r>
              <a:rPr lang="en-IN" dirty="0"/>
              <a:t>Factor Analysis and Business Analysis Applications</a:t>
            </a:r>
          </a:p>
          <a:p>
            <a:r>
              <a:rPr lang="en-IN" dirty="0"/>
              <a:t>Visualisation</a:t>
            </a:r>
          </a:p>
          <a:p>
            <a:r>
              <a:rPr lang="en-IN" dirty="0"/>
              <a:t>Decision Trees for Business Analytics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5284-DE87-41DC-8136-BEBDC986A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 Analysis</a:t>
            </a:r>
          </a:p>
          <a:p>
            <a:r>
              <a:rPr lang="en-US" dirty="0"/>
              <a:t>Elementary text analytics</a:t>
            </a:r>
          </a:p>
          <a:p>
            <a:r>
              <a:rPr lang="en-US" dirty="0"/>
              <a:t>Network Analytics for Business Analytics</a:t>
            </a:r>
          </a:p>
          <a:p>
            <a:r>
              <a:rPr lang="en-US" dirty="0"/>
              <a:t>Experiments and Casual inference</a:t>
            </a:r>
          </a:p>
          <a:p>
            <a:r>
              <a:rPr lang="en-US" dirty="0"/>
              <a:t>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AB3F-6ED2-48E2-96FD-B9B61AA5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Program Details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76F9-966C-4C7C-8C51-D5330607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Course starts: Refer to the website for details</a:t>
            </a:r>
          </a:p>
          <a:p>
            <a:r>
              <a:rPr lang="en-US" b="1" dirty="0">
                <a:solidFill>
                  <a:srgbClr val="92D050"/>
                </a:solidFill>
              </a:rPr>
              <a:t>Duration: 5 months</a:t>
            </a:r>
          </a:p>
          <a:p>
            <a:r>
              <a:rPr lang="en-US" b="1" dirty="0">
                <a:solidFill>
                  <a:srgbClr val="92D050"/>
                </a:solidFill>
              </a:rPr>
              <a:t>Fee Structure: </a:t>
            </a:r>
            <a:r>
              <a:rPr lang="en-IN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 25,000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Program structure: 250+ learning hours, live sessions on every weekends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827-1E63-4EFC-BB46-6FC55893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685800"/>
            <a:ext cx="11569700" cy="617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Continue to study and learn new skills  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                                              - Skillto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                                                            For Admissions contact: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                                                             +</a:t>
            </a:r>
            <a:r>
              <a:rPr lang="en-US" b="1">
                <a:solidFill>
                  <a:srgbClr val="FF0000"/>
                </a:solidFill>
              </a:rPr>
              <a:t>91 9779996442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                                                                  support@skillto.in</a:t>
            </a:r>
          </a:p>
        </p:txBody>
      </p:sp>
      <p:pic>
        <p:nvPicPr>
          <p:cNvPr id="4098" name="Picture 2" descr="27,223 New Skill Stock Photos, Pictures &amp; Royalty-Free Images - iStock">
            <a:extLst>
              <a:ext uri="{FF2B5EF4-FFF2-40B4-BE49-F238E27FC236}">
                <a16:creationId xmlns:a16="http://schemas.microsoft.com/office/drawing/2014/main" id="{918D9969-A68E-4F2E-A476-2B908994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511300"/>
            <a:ext cx="56515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55AB-F0B9-4B84-9316-5D886AFD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To Become A Data Analyst or Business Analyst?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F5F2-2A76-4121-8EF9-43E3D9AA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4" y="2624726"/>
            <a:ext cx="9601196" cy="3323313"/>
          </a:xfrm>
        </p:spPr>
        <p:txBody>
          <a:bodyPr/>
          <a:lstStyle/>
          <a:p>
            <a:r>
              <a:rPr lang="en-US" dirty="0"/>
              <a:t>Significant part of an organization</a:t>
            </a:r>
          </a:p>
          <a:p>
            <a:r>
              <a:rPr lang="en-US" dirty="0"/>
              <a:t>Jobs on the rise</a:t>
            </a:r>
          </a:p>
          <a:p>
            <a:r>
              <a:rPr lang="en-US" dirty="0"/>
              <a:t>High salaries</a:t>
            </a:r>
          </a:p>
          <a:p>
            <a:r>
              <a:rPr lang="en-US" dirty="0"/>
              <a:t>Opportunity to work in different industries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CC2970-6096-4D7E-974B-3B825EB0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BEFAC1-8245-4098-B3C0-82558992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A1D243-92F6-40E8-821A-1C15AC5D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8711C5-129A-4508-96E8-92130954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2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72FB601-EF4A-4209-918E-50CAE06F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308322E-BA76-452F-BB06-BBA3134EE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7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A07-B9AB-448B-A652-04B0D29D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opt for certification courses from Skillto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D67C-A3D9-4AB8-8729-B15FE453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Best mentors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Well planned curriculum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Getting job ready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Access to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1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D750-B551-4F16-B654-34F3034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the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731E-476F-4C55-829F-5440A419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Learn required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Understanding the power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 prepared for the future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Hands on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Certificate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1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1BF8-E821-44C8-9B46-971D3820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B99B-6E06-463E-B911-8F15DCF0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Recorded Videos</a:t>
            </a:r>
          </a:p>
          <a:p>
            <a:pPr marL="0" indent="0">
              <a:buNone/>
            </a:pPr>
            <a:r>
              <a:rPr lang="en-US" dirty="0"/>
              <a:t>Lectures will be on major concepts, to be delivered on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Live Classes</a:t>
            </a:r>
          </a:p>
          <a:p>
            <a:pPr marL="0" indent="0">
              <a:buNone/>
            </a:pPr>
            <a:r>
              <a:rPr lang="en-US" dirty="0"/>
              <a:t>Live sessions are handled by experienced subject experts.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 sessions</a:t>
            </a:r>
          </a:p>
          <a:p>
            <a:pPr marL="0" indent="0">
              <a:buNone/>
            </a:pPr>
            <a:r>
              <a:rPr lang="en-US" dirty="0"/>
              <a:t>Timely doubt resolution and hands- on guidance for projects and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48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9094-F22D-4565-AE03-F25113CD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and career support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8117-7827-4326-BC4E-2406D496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Help polish your CV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Make you job ready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Soft Skill training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 access to Skillto exclusive job portal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Help you understand what’s best for you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Job offers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7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4B3-FEB5-4675-85AC-77D9C1C7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9092"/>
            <a:ext cx="9601196" cy="852256"/>
          </a:xfrm>
        </p:spPr>
        <p:txBody>
          <a:bodyPr/>
          <a:lstStyle/>
          <a:p>
            <a:r>
              <a:rPr lang="en-US" dirty="0"/>
              <a:t>Data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7D01-9DF7-4A20-BE23-DD202CB2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677881"/>
            <a:ext cx="10502283" cy="435893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</a:rPr>
              <a:t>Data Analytics is a sought- after profession now:</a:t>
            </a:r>
          </a:p>
          <a:p>
            <a:pPr marL="0" indent="0">
              <a:buNone/>
            </a:pPr>
            <a:endParaRPr lang="en-US" sz="2800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02124"/>
                </a:solidFill>
              </a:rPr>
              <a:t> W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hat is data analytics?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</a:rPr>
              <a:t> Data analytics is </a:t>
            </a:r>
            <a:r>
              <a:rPr lang="en-US" sz="2800" i="0" dirty="0">
                <a:solidFill>
                  <a:srgbClr val="202124"/>
                </a:solidFill>
                <a:effectLst/>
              </a:rPr>
              <a:t>the pursuit of extracting meaning from raw data using specialized computer systems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. These systems transform, organize, and model the data to draw conclusions and identify patterns.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983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4642-2C37-434A-BFEF-B0908878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program for?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485D-70B2-4547-95FE-29F9C150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5465"/>
                </a:solidFill>
                <a:effectLst/>
                <a:latin typeface="+mj-lt"/>
              </a:rPr>
              <a:t>Engineers</a:t>
            </a:r>
          </a:p>
          <a:p>
            <a:r>
              <a:rPr lang="en-US" b="0" i="0" dirty="0">
                <a:solidFill>
                  <a:srgbClr val="475465"/>
                </a:solidFill>
                <a:effectLst/>
                <a:latin typeface="+mj-lt"/>
              </a:rPr>
              <a:t>Marketing &amp; Sales Professionals</a:t>
            </a:r>
          </a:p>
          <a:p>
            <a:r>
              <a:rPr lang="en-US" b="0" i="0" dirty="0">
                <a:solidFill>
                  <a:srgbClr val="475465"/>
                </a:solidFill>
                <a:effectLst/>
                <a:latin typeface="+mj-lt"/>
              </a:rPr>
              <a:t>Freshers</a:t>
            </a:r>
          </a:p>
          <a:p>
            <a:r>
              <a:rPr lang="en-US" b="0" i="0" dirty="0">
                <a:solidFill>
                  <a:srgbClr val="475465"/>
                </a:solidFill>
                <a:effectLst/>
                <a:latin typeface="+mj-lt"/>
              </a:rPr>
              <a:t>Domain Experts</a:t>
            </a:r>
          </a:p>
          <a:p>
            <a:r>
              <a:rPr lang="en-US" b="0" i="0" dirty="0">
                <a:solidFill>
                  <a:srgbClr val="475465"/>
                </a:solidFill>
                <a:effectLst/>
                <a:latin typeface="+mj-lt"/>
              </a:rPr>
              <a:t>Software &amp; IT Professionals</a:t>
            </a:r>
            <a:endParaRPr lang="en-IN" dirty="0"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376141-210C-48A3-8959-48E561E83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5500" y="1914131300"/>
            <a:ext cx="12192000" cy="0"/>
          </a:xfrm>
          <a:prstGeom prst="rect">
            <a:avLst/>
          </a:prstGeom>
          <a:solidFill>
            <a:srgbClr val="5B5B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Tal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3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458-E74D-46FF-A1EC-DBF2DB20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for Data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5F08-3CA5-498A-A296-21640436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the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M.S.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Statistics and EDA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Python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Visualisation using Tableau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62306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502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Arial</vt:lpstr>
      <vt:lpstr>Bodoni MT</vt:lpstr>
      <vt:lpstr>Britannic Bold</vt:lpstr>
      <vt:lpstr>Garamond</vt:lpstr>
      <vt:lpstr>Poppins</vt:lpstr>
      <vt:lpstr>Promixa Nova</vt:lpstr>
      <vt:lpstr>Roboto-Bold</vt:lpstr>
      <vt:lpstr>Wingdings</vt:lpstr>
      <vt:lpstr>Organic</vt:lpstr>
      <vt:lpstr>Skillto Education</vt:lpstr>
      <vt:lpstr>Why To Become A Data Analyst or Business Analyst?</vt:lpstr>
      <vt:lpstr>Why opt for certification courses from Skillto </vt:lpstr>
      <vt:lpstr>Benefit of the programs</vt:lpstr>
      <vt:lpstr>Course Structure</vt:lpstr>
      <vt:lpstr>Placement and career support</vt:lpstr>
      <vt:lpstr>Data Analytics</vt:lpstr>
      <vt:lpstr>Who is this program for? </vt:lpstr>
      <vt:lpstr>Program Modules for Data Analytics</vt:lpstr>
      <vt:lpstr>Program Details</vt:lpstr>
      <vt:lpstr>Business Analytics</vt:lpstr>
      <vt:lpstr>Who is this Program for? </vt:lpstr>
      <vt:lpstr>Program Modules for Business Analytics</vt:lpstr>
      <vt:lpstr>Program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Skillto Education</dc:title>
  <dc:creator>prasanth singh</dc:creator>
  <cp:lastModifiedBy>prasanth singh</cp:lastModifiedBy>
  <cp:revision>5</cp:revision>
  <dcterms:created xsi:type="dcterms:W3CDTF">2022-01-20T14:06:05Z</dcterms:created>
  <dcterms:modified xsi:type="dcterms:W3CDTF">2022-01-23T13:40:56Z</dcterms:modified>
</cp:coreProperties>
</file>