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2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9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18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2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6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5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9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7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6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2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DDADDB-6014-4C31-A83E-98A17FBEBBD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A40A0C-B97A-4CD6-811D-9B5E60B4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9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anjeetsinghnaik/top-1000-highest-grossing-movi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4C50-3C04-434F-B32B-43003DDE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49848" cy="5964654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Dashboard Aesthetics Challenge</a:t>
            </a:r>
            <a:endParaRPr lang="en-IN" sz="6000" b="1" u="sng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1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A53E-8587-4946-9E9F-8C01C287D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20" y="1491448"/>
            <a:ext cx="11798424" cy="9942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Link of Data Used: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CF49-8B94-4173-920F-8CEF0B3B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20" y="2929631"/>
            <a:ext cx="11904956" cy="3266983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92D050"/>
                </a:solidFill>
                <a:latin typeface="Garamond" panose="020204040303010108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https://www.kaggle.com/sanjeetsinghnaik/top-1000-highest-grossing-movies</a:t>
            </a:r>
            <a:r>
              <a:rPr lang="en-IN" sz="4400" b="1" u="sng" dirty="0">
                <a:solidFill>
                  <a:srgbClr val="92D05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en-IN" sz="4400" b="1" u="sng" dirty="0">
                <a:solidFill>
                  <a:srgbClr val="00B0F0"/>
                </a:solidFill>
                <a:latin typeface="Garamond" panose="02020404030301010803" pitchFamily="18" charset="0"/>
              </a:rPr>
              <a:t>Title</a:t>
            </a:r>
            <a:r>
              <a:rPr lang="en-IN" sz="4400" b="1" dirty="0">
                <a:solidFill>
                  <a:srgbClr val="00B0F0"/>
                </a:solidFill>
                <a:latin typeface="Garamond" panose="02020404030301010803" pitchFamily="18" charset="0"/>
              </a:rPr>
              <a:t>:</a:t>
            </a:r>
            <a:r>
              <a:rPr lang="en-IN" sz="4400" dirty="0">
                <a:latin typeface="Garamond" panose="02020404030301010803" pitchFamily="18" charset="0"/>
              </a:rPr>
              <a:t> </a:t>
            </a:r>
            <a:r>
              <a:rPr lang="en-IN" sz="4000" b="1" dirty="0">
                <a:solidFill>
                  <a:srgbClr val="FFFF00"/>
                </a:solidFill>
                <a:effectLst/>
                <a:latin typeface="Garamond" panose="02020404030301010803" pitchFamily="18" charset="0"/>
              </a:rPr>
              <a:t>Highest Hollywood Grossing Movies</a:t>
            </a:r>
            <a:endParaRPr lang="en-IN" sz="4000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7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6C4A-889A-41DF-9C9E-EBA1BB41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8EFEF-FD94-4555-8425-F84B5D1CB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"/>
          <a:stretch/>
        </p:blipFill>
        <p:spPr>
          <a:xfrm>
            <a:off x="213065" y="292963"/>
            <a:ext cx="11558726" cy="5955437"/>
          </a:xfrm>
        </p:spPr>
      </p:pic>
    </p:spTree>
    <p:extLst>
      <p:ext uri="{BB962C8B-B14F-4D97-AF65-F5344CB8AC3E}">
        <p14:creationId xmlns:p14="http://schemas.microsoft.com/office/powerpoint/2010/main" val="53767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0DAA-7025-4449-8AD4-0792DDF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A0505-8228-48A3-B9C2-E80F7A158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7"/>
          <a:stretch/>
        </p:blipFill>
        <p:spPr>
          <a:xfrm>
            <a:off x="372863" y="284085"/>
            <a:ext cx="11416684" cy="6161103"/>
          </a:xfrm>
        </p:spPr>
      </p:pic>
    </p:spTree>
    <p:extLst>
      <p:ext uri="{BB962C8B-B14F-4D97-AF65-F5344CB8AC3E}">
        <p14:creationId xmlns:p14="http://schemas.microsoft.com/office/powerpoint/2010/main" val="38095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BFA-D8B8-4A52-ABEC-097E047E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96A54-3FDC-4F02-9C5F-E03187893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"/>
          <a:stretch/>
        </p:blipFill>
        <p:spPr>
          <a:xfrm>
            <a:off x="372862" y="284085"/>
            <a:ext cx="11496583" cy="6312023"/>
          </a:xfrm>
        </p:spPr>
      </p:pic>
    </p:spTree>
    <p:extLst>
      <p:ext uri="{BB962C8B-B14F-4D97-AF65-F5344CB8AC3E}">
        <p14:creationId xmlns:p14="http://schemas.microsoft.com/office/powerpoint/2010/main" val="20788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3327-3BA5-4269-84E2-71BD9D60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8784A6-36B0-484E-86B4-7E5C2232E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6"/>
          <a:stretch/>
        </p:blipFill>
        <p:spPr>
          <a:xfrm>
            <a:off x="355107" y="301841"/>
            <a:ext cx="11452194" cy="6178858"/>
          </a:xfrm>
        </p:spPr>
      </p:pic>
    </p:spTree>
    <p:extLst>
      <p:ext uri="{BB962C8B-B14F-4D97-AF65-F5344CB8AC3E}">
        <p14:creationId xmlns:p14="http://schemas.microsoft.com/office/powerpoint/2010/main" val="61152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1E7-8CC7-4D87-878A-4B3FB132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533"/>
            <a:ext cx="10351968" cy="26633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Garamond" panose="02020404030301010803" pitchFamily="18" charset="0"/>
              </a:rPr>
              <a:t>DASHBOARD</a:t>
            </a:r>
            <a:endParaRPr lang="en-IN" b="1" u="sng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1B881-E8BF-43D7-9A97-20EBB3E1F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5"/>
          <a:stretch/>
        </p:blipFill>
        <p:spPr>
          <a:xfrm>
            <a:off x="79899" y="541539"/>
            <a:ext cx="12002610" cy="6209928"/>
          </a:xfrm>
        </p:spPr>
      </p:pic>
    </p:spTree>
    <p:extLst>
      <p:ext uri="{BB962C8B-B14F-4D97-AF65-F5344CB8AC3E}">
        <p14:creationId xmlns:p14="http://schemas.microsoft.com/office/powerpoint/2010/main" val="3290421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65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Garamond</vt:lpstr>
      <vt:lpstr>Wingdings 2</vt:lpstr>
      <vt:lpstr>Slate</vt:lpstr>
      <vt:lpstr>Dashboard Aesthetics Challenge</vt:lpstr>
      <vt:lpstr>Link of Data Used:</vt:lpstr>
      <vt:lpstr>PowerPoint Presentation</vt:lpstr>
      <vt:lpstr>PowerPoint Presentation</vt:lpstr>
      <vt:lpstr>PowerPoint Presentation</vt:lpstr>
      <vt:lpstr>PowerPoint Presentation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https://www.kaggle.com/sanjeetsinghnaik/top-1000-highest-grossing-movies </dc:title>
  <dc:creator>prasanth singh</dc:creator>
  <cp:lastModifiedBy>prasanth singh</cp:lastModifiedBy>
  <cp:revision>2</cp:revision>
  <dcterms:created xsi:type="dcterms:W3CDTF">2022-02-15T10:16:55Z</dcterms:created>
  <dcterms:modified xsi:type="dcterms:W3CDTF">2022-02-15T15:37:15Z</dcterms:modified>
</cp:coreProperties>
</file>