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0" r:id="rId5"/>
    <p:sldId id="259" r:id="rId6"/>
    <p:sldId id="257" r:id="rId7"/>
    <p:sldId id="264" r:id="rId8"/>
    <p:sldId id="262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76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41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4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79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5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4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30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48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83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2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1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39A5C7C-4C0D-4244-A8B1-FDCC7F76C46C}"/>
              </a:ext>
            </a:extLst>
          </p:cNvPr>
          <p:cNvSpPr txBox="1"/>
          <p:nvPr/>
        </p:nvSpPr>
        <p:spPr>
          <a:xfrm>
            <a:off x="1462189" y="2228671"/>
            <a:ext cx="74648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0" dirty="0"/>
              <a:t>SK8ONMIND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6986AF6-04C4-4AB6-A446-EB4E2AD3B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20" y="2456584"/>
            <a:ext cx="1687971" cy="13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0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F02A54-DFB2-43CB-872F-AF2DD1B6503E}"/>
              </a:ext>
            </a:extLst>
          </p:cNvPr>
          <p:cNvSpPr txBox="1"/>
          <p:nvPr/>
        </p:nvSpPr>
        <p:spPr>
          <a:xfrm>
            <a:off x="1000539" y="2644170"/>
            <a:ext cx="10190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Gloucester MT Extra Condensed" panose="02030808020601010101" pitchFamily="18" charset="0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0941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AE5A44-E2F0-42AE-9C55-1A544BBC0FB5}"/>
              </a:ext>
            </a:extLst>
          </p:cNvPr>
          <p:cNvSpPr/>
          <p:nvPr/>
        </p:nvSpPr>
        <p:spPr>
          <a:xfrm>
            <a:off x="6546575" y="1600055"/>
            <a:ext cx="5221356" cy="4111631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0D9AB0-E9F2-4262-90AE-0660A20CCE9A}"/>
              </a:ext>
            </a:extLst>
          </p:cNvPr>
          <p:cNvSpPr txBox="1"/>
          <p:nvPr/>
        </p:nvSpPr>
        <p:spPr>
          <a:xfrm>
            <a:off x="9256645" y="538164"/>
            <a:ext cx="2213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loucester MT Extra Condensed" panose="02030808020601010101" pitchFamily="18" charset="0"/>
              </a:rPr>
              <a:t>CONTEXTO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E55EAE-6EB2-4B35-987A-E4CBAE203CE1}"/>
              </a:ext>
            </a:extLst>
          </p:cNvPr>
          <p:cNvSpPr txBox="1"/>
          <p:nvPr/>
        </p:nvSpPr>
        <p:spPr>
          <a:xfrm>
            <a:off x="6659218" y="2061842"/>
            <a:ext cx="49960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Aplicação Web destinada a Skatistas iniciantes ou para pessoas que desejam iniciar a andar de skate. A ferramenta ajudará o Usuário a criar suas referências dentro do universo skatista</a:t>
            </a:r>
          </a:p>
        </p:txBody>
      </p:sp>
      <p:pic>
        <p:nvPicPr>
          <p:cNvPr id="1026" name="Picture 2" descr="yellow Ledge skateboard near body of water">
            <a:extLst>
              <a:ext uri="{FF2B5EF4-FFF2-40B4-BE49-F238E27FC236}">
                <a16:creationId xmlns:a16="http://schemas.microsoft.com/office/drawing/2014/main" id="{842D6EE0-6E27-446D-9FFA-ED1F47358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45454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3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CF8F7B-DCF9-4302-959E-EE8FFDA6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7" y="770831"/>
            <a:ext cx="10874326" cy="53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3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0B876F-61C5-4572-A935-7534857D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" y="552156"/>
            <a:ext cx="10958733" cy="575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3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12F86A-3528-4A7C-9FF1-9D4ADAD7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enino com roupa azul&#10;&#10;Descrição gerada automaticamente">
            <a:extLst>
              <a:ext uri="{FF2B5EF4-FFF2-40B4-BE49-F238E27FC236}">
                <a16:creationId xmlns:a16="http://schemas.microsoft.com/office/drawing/2014/main" id="{9D6E978E-ACE3-4CD9-8AA8-8BA5A6938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1" y="279835"/>
            <a:ext cx="11091018" cy="62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6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Ícone de toque de aperto de mão - Baixar PNG/SVG Transparente">
            <a:extLst>
              <a:ext uri="{FF2B5EF4-FFF2-40B4-BE49-F238E27FC236}">
                <a16:creationId xmlns:a16="http://schemas.microsoft.com/office/drawing/2014/main" id="{AEC32A55-977F-42CA-B512-08FB98F8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45" y="1953803"/>
            <a:ext cx="2280573" cy="22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kate Ícone - Download Grátis, PNG e Vetores">
            <a:extLst>
              <a:ext uri="{FF2B5EF4-FFF2-40B4-BE49-F238E27FC236}">
                <a16:creationId xmlns:a16="http://schemas.microsoft.com/office/drawing/2014/main" id="{120BEEE0-03C4-4D76-B0B3-033450F4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881" y="2050033"/>
            <a:ext cx="2088109" cy="208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79061CE-35F2-45C1-ABE6-63D8F55DCD82}"/>
              </a:ext>
            </a:extLst>
          </p:cNvPr>
          <p:cNvSpPr txBox="1"/>
          <p:nvPr/>
        </p:nvSpPr>
        <p:spPr>
          <a:xfrm>
            <a:off x="995545" y="4406654"/>
            <a:ext cx="2280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Gloucester MT Extra Condensed" panose="02030808020601010101" pitchFamily="18" charset="0"/>
              </a:rPr>
              <a:t>Amizade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AAD969-44B6-4F45-AB73-19AF12DC8DD5}"/>
              </a:ext>
            </a:extLst>
          </p:cNvPr>
          <p:cNvSpPr txBox="1"/>
          <p:nvPr/>
        </p:nvSpPr>
        <p:spPr>
          <a:xfrm>
            <a:off x="8915882" y="4461834"/>
            <a:ext cx="2507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Gloucester MT Extra Condensed" panose="02030808020601010101" pitchFamily="18" charset="0"/>
              </a:rPr>
              <a:t>Liberdade</a:t>
            </a:r>
            <a:endParaRPr lang="pt-BR" sz="6000" dirty="0">
              <a:latin typeface="Gloucester MT Extra Condensed" panose="02030808020601010101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9B9557-4DAA-4539-A58E-2E65F98B27D1}"/>
              </a:ext>
            </a:extLst>
          </p:cNvPr>
          <p:cNvSpPr txBox="1"/>
          <p:nvPr/>
        </p:nvSpPr>
        <p:spPr>
          <a:xfrm>
            <a:off x="4379544" y="4461834"/>
            <a:ext cx="3432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Gloucester MT Extra Condensed" panose="02030808020601010101" pitchFamily="18" charset="0"/>
              </a:rPr>
              <a:t>Determinação</a:t>
            </a:r>
          </a:p>
        </p:txBody>
      </p:sp>
      <p:pic>
        <p:nvPicPr>
          <p:cNvPr id="3" name="Picture 2" descr="Determinação - ícones de mãos e gestos grátis">
            <a:extLst>
              <a:ext uri="{FF2B5EF4-FFF2-40B4-BE49-F238E27FC236}">
                <a16:creationId xmlns:a16="http://schemas.microsoft.com/office/drawing/2014/main" id="{5EA89F2C-A6F0-490B-AD74-D07CF11F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45" y="2050033"/>
            <a:ext cx="2088109" cy="208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42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in em Balud">
            <a:extLst>
              <a:ext uri="{FF2B5EF4-FFF2-40B4-BE49-F238E27FC236}">
                <a16:creationId xmlns:a16="http://schemas.microsoft.com/office/drawing/2014/main" id="{06B03B9A-AD7E-40EB-9B3E-4618393CA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48" y="0"/>
            <a:ext cx="51948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0CE14AF-F5C2-4790-943C-A879DEC1055D}"/>
              </a:ext>
            </a:extLst>
          </p:cNvPr>
          <p:cNvSpPr txBox="1"/>
          <p:nvPr/>
        </p:nvSpPr>
        <p:spPr>
          <a:xfrm>
            <a:off x="1093306" y="2105561"/>
            <a:ext cx="4658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latin typeface="Gloucester MT Extra Condensed" panose="02030808020601010101" pitchFamily="18" charset="0"/>
                <a:cs typeface="Arial" panose="020B0604020202020204" pitchFamily="34" charset="0"/>
              </a:rPr>
              <a:t>DIFICULDADES</a:t>
            </a:r>
            <a:endParaRPr lang="pt-BR" dirty="0">
              <a:latin typeface="Gloucester MT Extra Condensed" panose="02030808020601010101" pitchFamily="18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Rosto triste em quadrado arredondado - ícones de interface grátis">
            <a:extLst>
              <a:ext uri="{FF2B5EF4-FFF2-40B4-BE49-F238E27FC236}">
                <a16:creationId xmlns:a16="http://schemas.microsoft.com/office/drawing/2014/main" id="{AF600492-3B16-4BF4-922F-1523C6CF6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5162" y="3617843"/>
            <a:ext cx="1454426" cy="145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CE14AF-F5C2-4790-943C-A879DEC1055D}"/>
              </a:ext>
            </a:extLst>
          </p:cNvPr>
          <p:cNvSpPr txBox="1"/>
          <p:nvPr/>
        </p:nvSpPr>
        <p:spPr>
          <a:xfrm>
            <a:off x="708993" y="2228671"/>
            <a:ext cx="5387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Gloucester MT Extra Condensed" panose="02030808020601010101" pitchFamily="18" charset="0"/>
                <a:cs typeface="Arial" panose="020B0604020202020204" pitchFamily="34" charset="0"/>
              </a:rPr>
              <a:t>AGRADECIMENTOS</a:t>
            </a:r>
            <a:endParaRPr lang="pt-BR" sz="1600" dirty="0">
              <a:latin typeface="Gloucester MT Extra Condensed" panose="02030808020601010101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eliz Ícone - Download Grátis, PNG e Vetores">
            <a:extLst>
              <a:ext uri="{FF2B5EF4-FFF2-40B4-BE49-F238E27FC236}">
                <a16:creationId xmlns:a16="http://schemas.microsoft.com/office/drawing/2014/main" id="{8EF38C95-D89E-4A60-8D36-422446C0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73" y="3429000"/>
            <a:ext cx="1437446" cy="143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 and woman walking on gray concrete road during daytime">
            <a:extLst>
              <a:ext uri="{FF2B5EF4-FFF2-40B4-BE49-F238E27FC236}">
                <a16:creationId xmlns:a16="http://schemas.microsoft.com/office/drawing/2014/main" id="{51D66028-F99A-4D8B-BC7E-7732EF315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43" y="0"/>
            <a:ext cx="49165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5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41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Gloucester MT Extra Condensed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Alves</dc:creator>
  <cp:lastModifiedBy>Matheus Alves</cp:lastModifiedBy>
  <cp:revision>22</cp:revision>
  <dcterms:created xsi:type="dcterms:W3CDTF">2021-06-05T23:50:42Z</dcterms:created>
  <dcterms:modified xsi:type="dcterms:W3CDTF">2021-06-09T04:54:45Z</dcterms:modified>
</cp:coreProperties>
</file>