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D0146-B122-4959-A774-927803B7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5BB13-043C-42AF-BB54-C54A0712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DDEAE-9B56-4AE4-B11F-541CF371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DE13E-13CC-49BD-8E27-0B14A67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2D981-A33A-449E-A00D-5058BAA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1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E63C1-125B-488F-8610-163EA7F9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B8CC1-FD82-4D13-9D4E-9317ABD6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B805C-C8F5-4A81-BAE5-55E8F909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6C9D9-7360-4928-888A-74D01EDF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EC5E2-3F8A-465F-8E6B-6F49EBAA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836026-2819-47C9-B72D-7372EE83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9BC706-3122-4DB0-8BB0-C79EF8EC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2BFB0-9151-421E-A857-A5EB1BE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63B-632B-484D-8AD1-626D1F6C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A5E1E-9233-4B1A-B413-520575DC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32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554A-6DA0-4DCE-A8F3-DBE7E520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B59B2-DA77-4DCD-AF2C-1774A4C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E62490-F8AE-40F1-B5B3-A137522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3C8CE-6A46-4731-851D-958A38F0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E6826-EF50-45AE-A96D-AAB75A7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6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DCF32-434E-4E8D-9E7C-5A18E145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33025-7ED9-4DDC-9013-5717883A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B4A50-F365-49FA-965E-C0C01F7E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5B88E-E1E1-4CCD-8176-D7BC8CBB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39D23-84C2-4609-8E00-E4A66603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9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1389F-DE2C-4909-8783-BA77B39C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89284-E427-49BB-A6FA-96E194CE8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DBAA28-43D0-4AF7-A0E6-54FE0900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6321DA-727D-4D4B-924A-D513BAEF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F214B-F918-4211-8EE2-2878A74A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5C05F-01AE-436C-B9B8-C58B455E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AC6F4-93CC-4626-8261-CB4CA1C9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48A4E-C878-4997-95AF-C2B82525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47FB5-9DEE-4FF7-A6A8-871BA7188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62C43B-A699-47D7-8A84-31611204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B41E32-C298-415A-9CE8-BF16B9F2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D14D96-14A5-44A7-9DCC-ABFF570F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B3A257-D8E9-4125-BC64-384A5B59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0DE251-4916-4CE7-A26A-514F7E13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DB9F5-A1A4-45B7-BF48-CCC08CDD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AF2CE2-D710-43DF-A4C6-60B41F8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D4D177-6189-4C1F-AE78-1CCADF2A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4CF70C-B5E5-4DC8-A1EC-0D3437C6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2B9E16-20BC-4969-96A2-1B6627A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C6CDC1-1B46-4847-A138-7CFE8964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433C6-DFF8-49DC-86CF-C064BEC1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2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9308-7498-48B5-94CD-02C2BD96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ABAD5-752C-47DA-9B25-D28FC60E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3A9F45-7EDC-49D7-BAC6-62F6808C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7041BC-2CB6-4FFA-97B9-BB466FD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4E69A-D5CA-4241-94B1-1E7A3C4C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4CEF6-79D2-42C7-B5BD-36BBA98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2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397A-587A-4660-A715-309B726B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2C4487-29DC-4F21-BAEF-0FB72FAF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E9293-1AF8-4CA8-99C5-D4864131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024B2-71BC-40F6-9D30-A44A123F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9C12E-B9E2-4E1E-A947-4A5CB446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77533-BC5B-488E-A15A-0DEDA41D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05D941-69C3-4899-8B65-4AB7AE0E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FB3318-B049-4322-9E8A-162616BE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9CCBD-F629-4992-B939-3A638C611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910C-61B7-46E4-BB54-3AE8189FA1F0}" type="datetimeFigureOut">
              <a:rPr lang="pt-BR" smtClean="0"/>
              <a:t>05/06/2021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3D2C01-8E6E-4B16-92B2-EC9CD9F8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A4A52-3F3A-4BF6-A4B9-40EF51EF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270A-7269-4398-A40A-6F2F099DF3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39A5C7C-4C0D-4244-A8B1-FDCC7F76C46C}"/>
              </a:ext>
            </a:extLst>
          </p:cNvPr>
          <p:cNvSpPr txBox="1"/>
          <p:nvPr/>
        </p:nvSpPr>
        <p:spPr>
          <a:xfrm>
            <a:off x="1462189" y="2228671"/>
            <a:ext cx="7464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0" dirty="0"/>
              <a:t>SK8ONMIND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6986AF6-04C4-4AB6-A446-EB4E2AD3B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20" y="2456584"/>
            <a:ext cx="1687971" cy="13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16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Alves</dc:creator>
  <cp:lastModifiedBy>Matheus Alves</cp:lastModifiedBy>
  <cp:revision>3</cp:revision>
  <dcterms:created xsi:type="dcterms:W3CDTF">2021-06-05T23:50:42Z</dcterms:created>
  <dcterms:modified xsi:type="dcterms:W3CDTF">2021-06-06T01:36:04Z</dcterms:modified>
</cp:coreProperties>
</file>