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90" r:id="rId10"/>
    <p:sldId id="291" r:id="rId11"/>
    <p:sldId id="285" r:id="rId12"/>
    <p:sldId id="286" r:id="rId13"/>
    <p:sldId id="287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arlow Condensed" panose="00000506000000000000" pitchFamily="2" charset="0"/>
      <p:regular r:id="rId20"/>
      <p:bold r:id="rId21"/>
      <p:italic r:id="rId22"/>
      <p:boldItalic r:id="rId23"/>
    </p:embeddedFont>
    <p:embeddedFont>
      <p:font typeface="Barlow ExtraBold" panose="00000900000000000000" pitchFamily="2" charset="0"/>
      <p:bold r:id="rId24"/>
      <p:boldItalic r:id="rId25"/>
    </p:embeddedFont>
    <p:embeddedFont>
      <p:font typeface="Barlow Medium" panose="00000600000000000000" pitchFamily="2" charset="0"/>
      <p:regular r:id="rId26"/>
      <p:bold r:id="rId27"/>
      <p:italic r:id="rId28"/>
    </p:embeddedFont>
    <p:embeddedFont>
      <p:font typeface="DM Sans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6" userDrawn="1">
          <p15:clr>
            <a:srgbClr val="9AA0A6"/>
          </p15:clr>
        </p15:guide>
        <p15:guide id="2" orient="horz" pos="72" userDrawn="1">
          <p15:clr>
            <a:srgbClr val="747775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 Bráulio Silva de Oliveir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2665E-1CAC-4363-9BBA-E3528590698B}" v="44" dt="2025-02-11T22:22:45.411"/>
    <p1510:client id="{94079701-2996-4133-AB12-736DC10A6AD2}" v="9" dt="2025-02-11T08:03:11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80E1C8-66AF-4835-A6D3-4B55B4F04A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26" y="252"/>
      </p:cViewPr>
      <p:guideLst>
        <p:guide orient="horz" pos="226"/>
        <p:guide orient="horz" pos="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microsoft.com/office/2015/10/relationships/revisionInfo" Target="revisionInfo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cas Henrique Luccas" userId="a9c005f9c60888e3" providerId="LiveId" clId="{6C22665E-1CAC-4363-9BBA-E3528590698B}"/>
    <pc:docChg chg="undo custSel addSld delSld modSld sldOrd modMainMaster">
      <pc:chgData name="Luccas Henrique Luccas" userId="a9c005f9c60888e3" providerId="LiveId" clId="{6C22665E-1CAC-4363-9BBA-E3528590698B}" dt="2025-02-11T22:26:42.042" v="715" actId="2890"/>
      <pc:docMkLst>
        <pc:docMk/>
      </pc:docMkLst>
      <pc:sldChg chg="modSp mod modTransition">
        <pc:chgData name="Luccas Henrique Luccas" userId="a9c005f9c60888e3" providerId="LiveId" clId="{6C22665E-1CAC-4363-9BBA-E3528590698B}" dt="2025-02-11T22:23:38.106" v="690" actId="1076"/>
        <pc:sldMkLst>
          <pc:docMk/>
          <pc:sldMk cId="0" sldId="256"/>
        </pc:sldMkLst>
        <pc:spChg chg="mod">
          <ac:chgData name="Luccas Henrique Luccas" userId="a9c005f9c60888e3" providerId="LiveId" clId="{6C22665E-1CAC-4363-9BBA-E3528590698B}" dt="2025-02-11T22:23:38.106" v="690" actId="1076"/>
          <ac:spMkLst>
            <pc:docMk/>
            <pc:sldMk cId="0" sldId="256"/>
            <ac:spMk id="73" creationId="{00000000-0000-0000-0000-000000000000}"/>
          </ac:spMkLst>
        </pc:spChg>
      </pc:sldChg>
      <pc:sldChg chg="modTransition">
        <pc:chgData name="Luccas Henrique Luccas" userId="a9c005f9c60888e3" providerId="LiveId" clId="{6C22665E-1CAC-4363-9BBA-E3528590698B}" dt="2025-02-11T22:08:17.149" v="456"/>
        <pc:sldMkLst>
          <pc:docMk/>
          <pc:sldMk cId="0" sldId="257"/>
        </pc:sldMkLst>
      </pc:sldChg>
      <pc:sldChg chg="addSp delSp modSp mod ord modTransition">
        <pc:chgData name="Luccas Henrique Luccas" userId="a9c005f9c60888e3" providerId="LiveId" clId="{6C22665E-1CAC-4363-9BBA-E3528590698B}" dt="2025-02-11T22:18:00.511" v="601" actId="692"/>
        <pc:sldMkLst>
          <pc:docMk/>
          <pc:sldMk cId="0" sldId="258"/>
        </pc:sldMkLst>
        <pc:spChg chg="add mod">
          <ac:chgData name="Luccas Henrique Luccas" userId="a9c005f9c60888e3" providerId="LiveId" clId="{6C22665E-1CAC-4363-9BBA-E3528590698B}" dt="2025-02-11T22:03:28.914" v="309" actId="1076"/>
          <ac:spMkLst>
            <pc:docMk/>
            <pc:sldMk cId="0" sldId="258"/>
            <ac:spMk id="3" creationId="{CE71A50D-AC3B-2724-01E8-05F2B9C896B5}"/>
          </ac:spMkLst>
        </pc:spChg>
        <pc:spChg chg="mod">
          <ac:chgData name="Luccas Henrique Luccas" userId="a9c005f9c60888e3" providerId="LiveId" clId="{6C22665E-1CAC-4363-9BBA-E3528590698B}" dt="2025-02-11T22:02:01.403" v="278" actId="1076"/>
          <ac:spMkLst>
            <pc:docMk/>
            <pc:sldMk cId="0" sldId="258"/>
            <ac:spMk id="94" creationId="{00000000-0000-0000-0000-000000000000}"/>
          </ac:spMkLst>
        </pc:spChg>
        <pc:picChg chg="mod">
          <ac:chgData name="Luccas Henrique Luccas" userId="a9c005f9c60888e3" providerId="LiveId" clId="{6C22665E-1CAC-4363-9BBA-E3528590698B}" dt="2025-02-11T21:57:48.117" v="215" actId="14100"/>
          <ac:picMkLst>
            <pc:docMk/>
            <pc:sldMk cId="0" sldId="258"/>
            <ac:picMk id="20" creationId="{4BEAB87D-C283-B1CA-C88E-AFBEC3D15B24}"/>
          </ac:picMkLst>
        </pc:picChg>
        <pc:cxnChg chg="add del mod">
          <ac:chgData name="Luccas Henrique Luccas" userId="a9c005f9c60888e3" providerId="LiveId" clId="{6C22665E-1CAC-4363-9BBA-E3528590698B}" dt="2025-02-11T22:09:43.140" v="458" actId="478"/>
          <ac:cxnSpMkLst>
            <pc:docMk/>
            <pc:sldMk cId="0" sldId="258"/>
            <ac:cxnSpMk id="5" creationId="{0B572080-AF4D-EAC7-96B0-92AE61B5E3A6}"/>
          </ac:cxnSpMkLst>
        </pc:cxnChg>
        <pc:cxnChg chg="add mod ord">
          <ac:chgData name="Luccas Henrique Luccas" userId="a9c005f9c60888e3" providerId="LiveId" clId="{6C22665E-1CAC-4363-9BBA-E3528590698B}" dt="2025-02-11T22:18:00.511" v="601" actId="692"/>
          <ac:cxnSpMkLst>
            <pc:docMk/>
            <pc:sldMk cId="0" sldId="258"/>
            <ac:cxnSpMk id="19" creationId="{3AE70E93-D4DB-CFA9-61C9-BB6B955D3A80}"/>
          </ac:cxnSpMkLst>
        </pc:cxnChg>
      </pc:sldChg>
      <pc:sldChg chg="modSp mod modTransition">
        <pc:chgData name="Luccas Henrique Luccas" userId="a9c005f9c60888e3" providerId="LiveId" clId="{6C22665E-1CAC-4363-9BBA-E3528590698B}" dt="2025-02-11T22:08:17.149" v="456"/>
        <pc:sldMkLst>
          <pc:docMk/>
          <pc:sldMk cId="0" sldId="259"/>
        </pc:sldMkLst>
        <pc:spChg chg="mod">
          <ac:chgData name="Luccas Henrique Luccas" userId="a9c005f9c60888e3" providerId="LiveId" clId="{6C22665E-1CAC-4363-9BBA-E3528590698B}" dt="2025-02-11T21:59:58.803" v="245" actId="14100"/>
          <ac:spMkLst>
            <pc:docMk/>
            <pc:sldMk cId="0" sldId="259"/>
            <ac:spMk id="3" creationId="{533F0385-113B-95BF-0004-96332FADBF98}"/>
          </ac:spMkLst>
        </pc:spChg>
        <pc:spChg chg="mod">
          <ac:chgData name="Luccas Henrique Luccas" userId="a9c005f9c60888e3" providerId="LiveId" clId="{6C22665E-1CAC-4363-9BBA-E3528590698B}" dt="2025-02-11T21:58:40.903" v="241" actId="20577"/>
          <ac:spMkLst>
            <pc:docMk/>
            <pc:sldMk cId="0" sldId="259"/>
            <ac:spMk id="10" creationId="{C1B42CAD-2A01-91AE-8AE2-6DF4CFD2C528}"/>
          </ac:spMkLst>
        </pc:spChg>
        <pc:spChg chg="mod">
          <ac:chgData name="Luccas Henrique Luccas" userId="a9c005f9c60888e3" providerId="LiveId" clId="{6C22665E-1CAC-4363-9BBA-E3528590698B}" dt="2025-02-11T21:59:44.662" v="244" actId="14100"/>
          <ac:spMkLst>
            <pc:docMk/>
            <pc:sldMk cId="0" sldId="259"/>
            <ac:spMk id="11" creationId="{F75FF709-D0D7-0850-D101-39333AE3BE29}"/>
          </ac:spMkLst>
        </pc:spChg>
        <pc:spChg chg="mod">
          <ac:chgData name="Luccas Henrique Luccas" userId="a9c005f9c60888e3" providerId="LiveId" clId="{6C22665E-1CAC-4363-9BBA-E3528590698B}" dt="2025-02-11T22:00:05.092" v="246" actId="14100"/>
          <ac:spMkLst>
            <pc:docMk/>
            <pc:sldMk cId="0" sldId="259"/>
            <ac:spMk id="14" creationId="{4D771894-E540-F1E3-8B98-AF527DF88270}"/>
          </ac:spMkLst>
        </pc:spChg>
      </pc:sldChg>
      <pc:sldChg chg="modTransition">
        <pc:chgData name="Luccas Henrique Luccas" userId="a9c005f9c60888e3" providerId="LiveId" clId="{6C22665E-1CAC-4363-9BBA-E3528590698B}" dt="2025-02-11T22:08:17.149" v="456"/>
        <pc:sldMkLst>
          <pc:docMk/>
          <pc:sldMk cId="0" sldId="261"/>
        </pc:sldMkLst>
      </pc:sldChg>
      <pc:sldChg chg="modTransition">
        <pc:chgData name="Luccas Henrique Luccas" userId="a9c005f9c60888e3" providerId="LiveId" clId="{6C22665E-1CAC-4363-9BBA-E3528590698B}" dt="2025-02-11T22:08:17.149" v="456"/>
        <pc:sldMkLst>
          <pc:docMk/>
          <pc:sldMk cId="0" sldId="262"/>
        </pc:sldMkLst>
      </pc:sldChg>
      <pc:sldChg chg="modSp mod modTransition">
        <pc:chgData name="Luccas Henrique Luccas" userId="a9c005f9c60888e3" providerId="LiveId" clId="{6C22665E-1CAC-4363-9BBA-E3528590698B}" dt="2025-02-11T22:08:17.149" v="456"/>
        <pc:sldMkLst>
          <pc:docMk/>
          <pc:sldMk cId="0" sldId="263"/>
        </pc:sldMkLst>
        <pc:spChg chg="mod">
          <ac:chgData name="Luccas Henrique Luccas" userId="a9c005f9c60888e3" providerId="LiveId" clId="{6C22665E-1CAC-4363-9BBA-E3528590698B}" dt="2025-02-11T22:01:27.773" v="277" actId="20577"/>
          <ac:spMkLst>
            <pc:docMk/>
            <pc:sldMk cId="0" sldId="263"/>
            <ac:spMk id="256" creationId="{00000000-0000-0000-0000-000000000000}"/>
          </ac:spMkLst>
        </pc:spChg>
      </pc:sldChg>
      <pc:sldChg chg="modSp mod modTransition">
        <pc:chgData name="Luccas Henrique Luccas" userId="a9c005f9c60888e3" providerId="LiveId" clId="{6C22665E-1CAC-4363-9BBA-E3528590698B}" dt="2025-02-11T22:08:17.149" v="456"/>
        <pc:sldMkLst>
          <pc:docMk/>
          <pc:sldMk cId="0" sldId="264"/>
        </pc:sldMkLst>
        <pc:spChg chg="mod">
          <ac:chgData name="Luccas Henrique Luccas" userId="a9c005f9c60888e3" providerId="LiveId" clId="{6C22665E-1CAC-4363-9BBA-E3528590698B}" dt="2025-02-11T21:56:42.858" v="196" actId="20577"/>
          <ac:spMkLst>
            <pc:docMk/>
            <pc:sldMk cId="0" sldId="264"/>
            <ac:spMk id="266" creationId="{00000000-0000-0000-0000-000000000000}"/>
          </ac:spMkLst>
        </pc:spChg>
      </pc:sldChg>
      <pc:sldChg chg="modTransition setBg">
        <pc:chgData name="Luccas Henrique Luccas" userId="a9c005f9c60888e3" providerId="LiveId" clId="{6C22665E-1CAC-4363-9BBA-E3528590698B}" dt="2025-02-11T22:22:23.189" v="658"/>
        <pc:sldMkLst>
          <pc:docMk/>
          <pc:sldMk cId="0" sldId="285"/>
        </pc:sldMkLst>
      </pc:sldChg>
      <pc:sldChg chg="modSp mod modTransition">
        <pc:chgData name="Luccas Henrique Luccas" userId="a9c005f9c60888e3" providerId="LiveId" clId="{6C22665E-1CAC-4363-9BBA-E3528590698B}" dt="2025-02-11T22:19:15.401" v="606" actId="20577"/>
        <pc:sldMkLst>
          <pc:docMk/>
          <pc:sldMk cId="0" sldId="286"/>
        </pc:sldMkLst>
        <pc:spChg chg="mod">
          <ac:chgData name="Luccas Henrique Luccas" userId="a9c005f9c60888e3" providerId="LiveId" clId="{6C22665E-1CAC-4363-9BBA-E3528590698B}" dt="2025-02-11T22:19:15.401" v="606" actId="20577"/>
          <ac:spMkLst>
            <pc:docMk/>
            <pc:sldMk cId="0" sldId="286"/>
            <ac:spMk id="4" creationId="{BBAC5C86-B26D-FB0E-24B9-546983EA8506}"/>
          </ac:spMkLst>
        </pc:spChg>
      </pc:sldChg>
      <pc:sldChg chg="addSp delSp modSp mod modTransition">
        <pc:chgData name="Luccas Henrique Luccas" userId="a9c005f9c60888e3" providerId="LiveId" clId="{6C22665E-1CAC-4363-9BBA-E3528590698B}" dt="2025-02-11T22:22:05.528" v="657" actId="1076"/>
        <pc:sldMkLst>
          <pc:docMk/>
          <pc:sldMk cId="0" sldId="287"/>
        </pc:sldMkLst>
        <pc:spChg chg="add del mod">
          <ac:chgData name="Luccas Henrique Luccas" userId="a9c005f9c60888e3" providerId="LiveId" clId="{6C22665E-1CAC-4363-9BBA-E3528590698B}" dt="2025-02-11T22:20:58.100" v="645" actId="478"/>
          <ac:spMkLst>
            <pc:docMk/>
            <pc:sldMk cId="0" sldId="287"/>
            <ac:spMk id="2" creationId="{B9F1189D-57B5-701F-E878-69121DC2F6D3}"/>
          </ac:spMkLst>
        </pc:spChg>
        <pc:spChg chg="add mod">
          <ac:chgData name="Luccas Henrique Luccas" userId="a9c005f9c60888e3" providerId="LiveId" clId="{6C22665E-1CAC-4363-9BBA-E3528590698B}" dt="2025-02-11T22:22:05.528" v="657" actId="1076"/>
          <ac:spMkLst>
            <pc:docMk/>
            <pc:sldMk cId="0" sldId="287"/>
            <ac:spMk id="3" creationId="{C0DA97D6-5C3E-0748-5F4A-E5955BB43139}"/>
          </ac:spMkLst>
        </pc:spChg>
        <pc:spChg chg="mod">
          <ac:chgData name="Luccas Henrique Luccas" userId="a9c005f9c60888e3" providerId="LiveId" clId="{6C22665E-1CAC-4363-9BBA-E3528590698B}" dt="2025-02-11T22:09:27.619" v="457" actId="1076"/>
          <ac:spMkLst>
            <pc:docMk/>
            <pc:sldMk cId="0" sldId="287"/>
            <ac:spMk id="494" creationId="{00000000-0000-0000-0000-000000000000}"/>
          </ac:spMkLst>
        </pc:spChg>
      </pc:sldChg>
      <pc:sldChg chg="modSp mod modTransition setBg">
        <pc:chgData name="Luccas Henrique Luccas" userId="a9c005f9c60888e3" providerId="LiveId" clId="{6C22665E-1CAC-4363-9BBA-E3528590698B}" dt="2025-02-11T22:08:17.149" v="456"/>
        <pc:sldMkLst>
          <pc:docMk/>
          <pc:sldMk cId="0" sldId="290"/>
        </pc:sldMkLst>
        <pc:spChg chg="mod">
          <ac:chgData name="Luccas Henrique Luccas" userId="a9c005f9c60888e3" providerId="LiveId" clId="{6C22665E-1CAC-4363-9BBA-E3528590698B}" dt="2025-02-11T21:57:19.734" v="214" actId="20577"/>
          <ac:spMkLst>
            <pc:docMk/>
            <pc:sldMk cId="0" sldId="290"/>
            <ac:spMk id="263" creationId="{00000000-0000-0000-0000-000000000000}"/>
          </ac:spMkLst>
        </pc:spChg>
        <pc:spChg chg="mod">
          <ac:chgData name="Luccas Henrique Luccas" userId="a9c005f9c60888e3" providerId="LiveId" clId="{6C22665E-1CAC-4363-9BBA-E3528590698B}" dt="2025-02-11T21:56:30.309" v="189" actId="20577"/>
          <ac:spMkLst>
            <pc:docMk/>
            <pc:sldMk cId="0" sldId="290"/>
            <ac:spMk id="266" creationId="{00000000-0000-0000-0000-000000000000}"/>
          </ac:spMkLst>
        </pc:spChg>
      </pc:sldChg>
      <pc:sldChg chg="modSp mod modTransition setBg">
        <pc:chgData name="Luccas Henrique Luccas" userId="a9c005f9c60888e3" providerId="LiveId" clId="{6C22665E-1CAC-4363-9BBA-E3528590698B}" dt="2025-02-11T22:25:29.685" v="709" actId="20577"/>
        <pc:sldMkLst>
          <pc:docMk/>
          <pc:sldMk cId="375529450" sldId="291"/>
        </pc:sldMkLst>
        <pc:spChg chg="mod">
          <ac:chgData name="Luccas Henrique Luccas" userId="a9c005f9c60888e3" providerId="LiveId" clId="{6C22665E-1CAC-4363-9BBA-E3528590698B}" dt="2025-02-11T22:25:29.685" v="709" actId="20577"/>
          <ac:spMkLst>
            <pc:docMk/>
            <pc:sldMk cId="375529450" sldId="291"/>
            <ac:spMk id="266" creationId="{C33FD2AD-027A-02AC-717D-F43D893C9C42}"/>
          </ac:spMkLst>
        </pc:spChg>
      </pc:sldChg>
      <pc:sldChg chg="add del">
        <pc:chgData name="Luccas Henrique Luccas" userId="a9c005f9c60888e3" providerId="LiveId" clId="{6C22665E-1CAC-4363-9BBA-E3528590698B}" dt="2025-02-11T22:26:42.042" v="715" actId="2890"/>
        <pc:sldMkLst>
          <pc:docMk/>
          <pc:sldMk cId="185683753" sldId="292"/>
        </pc:sldMkLst>
      </pc:sldChg>
      <pc:sldChg chg="add del setBg">
        <pc:chgData name="Luccas Henrique Luccas" userId="a9c005f9c60888e3" providerId="LiveId" clId="{6C22665E-1CAC-4363-9BBA-E3528590698B}" dt="2025-02-11T21:56:10.264" v="180" actId="2696"/>
        <pc:sldMkLst>
          <pc:docMk/>
          <pc:sldMk cId="232508605" sldId="292"/>
        </pc:sldMkLst>
      </pc:sldChg>
      <pc:sldChg chg="addSp delSp modSp add del mod">
        <pc:chgData name="Luccas Henrique Luccas" userId="a9c005f9c60888e3" providerId="LiveId" clId="{6C22665E-1CAC-4363-9BBA-E3528590698B}" dt="2025-02-11T22:16:53.913" v="596" actId="2696"/>
        <pc:sldMkLst>
          <pc:docMk/>
          <pc:sldMk cId="880108191" sldId="292"/>
        </pc:sldMkLst>
        <pc:spChg chg="add del mod">
          <ac:chgData name="Luccas Henrique Luccas" userId="a9c005f9c60888e3" providerId="LiveId" clId="{6C22665E-1CAC-4363-9BBA-E3528590698B}" dt="2025-02-11T22:14:26.502" v="566" actId="478"/>
          <ac:spMkLst>
            <pc:docMk/>
            <pc:sldMk cId="880108191" sldId="292"/>
            <ac:spMk id="2" creationId="{3EA2D625-CACE-C46D-28D1-669F1E6DEAF2}"/>
          </ac:spMkLst>
        </pc:spChg>
        <pc:spChg chg="add del ord">
          <ac:chgData name="Luccas Henrique Luccas" userId="a9c005f9c60888e3" providerId="LiveId" clId="{6C22665E-1CAC-4363-9BBA-E3528590698B}" dt="2025-02-11T22:15:04.949" v="570" actId="478"/>
          <ac:spMkLst>
            <pc:docMk/>
            <pc:sldMk cId="880108191" sldId="292"/>
            <ac:spMk id="5" creationId="{85D57084-4E9C-3585-6FE4-744C4B5876B7}"/>
          </ac:spMkLst>
        </pc:spChg>
        <pc:spChg chg="add del mod">
          <ac:chgData name="Luccas Henrique Luccas" userId="a9c005f9c60888e3" providerId="LiveId" clId="{6C22665E-1CAC-4363-9BBA-E3528590698B}" dt="2025-02-11T22:16:50.255" v="595" actId="478"/>
          <ac:spMkLst>
            <pc:docMk/>
            <pc:sldMk cId="880108191" sldId="292"/>
            <ac:spMk id="6" creationId="{DAA579B8-5BB9-4A0E-9612-45F104CFE746}"/>
          </ac:spMkLst>
        </pc:spChg>
        <pc:spChg chg="add del mod">
          <ac:chgData name="Luccas Henrique Luccas" userId="a9c005f9c60888e3" providerId="LiveId" clId="{6C22665E-1CAC-4363-9BBA-E3528590698B}" dt="2025-02-11T22:16:38.962" v="593"/>
          <ac:spMkLst>
            <pc:docMk/>
            <pc:sldMk cId="880108191" sldId="292"/>
            <ac:spMk id="8" creationId="{798F97F8-F885-845B-AD6A-9ADEA3F33797}"/>
          </ac:spMkLst>
        </pc:spChg>
        <pc:spChg chg="del mod">
          <ac:chgData name="Luccas Henrique Luccas" userId="a9c005f9c60888e3" providerId="LiveId" clId="{6C22665E-1CAC-4363-9BBA-E3528590698B}" dt="2025-02-11T22:12:13.403" v="491" actId="478"/>
          <ac:spMkLst>
            <pc:docMk/>
            <pc:sldMk cId="880108191" sldId="292"/>
            <ac:spMk id="249" creationId="{26C08EF2-781E-E723-4061-A0F6978A808E}"/>
          </ac:spMkLst>
        </pc:spChg>
        <pc:spChg chg="mod">
          <ac:chgData name="Luccas Henrique Luccas" userId="a9c005f9c60888e3" providerId="LiveId" clId="{6C22665E-1CAC-4363-9BBA-E3528590698B}" dt="2025-02-11T22:11:50.377" v="486" actId="20577"/>
          <ac:spMkLst>
            <pc:docMk/>
            <pc:sldMk cId="880108191" sldId="292"/>
            <ac:spMk id="250" creationId="{FCB1FAEC-7488-F78E-B493-6A523E115C6E}"/>
          </ac:spMkLst>
        </pc:spChg>
        <pc:picChg chg="add del mod">
          <ac:chgData name="Luccas Henrique Luccas" userId="a9c005f9c60888e3" providerId="LiveId" clId="{6C22665E-1CAC-4363-9BBA-E3528590698B}" dt="2025-02-11T22:15:07.219" v="571" actId="21"/>
          <ac:picMkLst>
            <pc:docMk/>
            <pc:sldMk cId="880108191" sldId="292"/>
            <ac:picMk id="4" creationId="{DE2CC691-9346-B0F8-8D64-E138B00DE30C}"/>
          </ac:picMkLst>
        </pc:picChg>
        <pc:picChg chg="add del mod">
          <ac:chgData name="Luccas Henrique Luccas" userId="a9c005f9c60888e3" providerId="LiveId" clId="{6C22665E-1CAC-4363-9BBA-E3528590698B}" dt="2025-02-11T22:16:48.716" v="594" actId="478"/>
          <ac:picMkLst>
            <pc:docMk/>
            <pc:sldMk cId="880108191" sldId="292"/>
            <ac:picMk id="7" creationId="{DE2CC691-9346-B0F8-8D64-E138B00DE30C}"/>
          </ac:picMkLst>
        </pc:picChg>
      </pc:sldChg>
      <pc:sldChg chg="add del">
        <pc:chgData name="Luccas Henrique Luccas" userId="a9c005f9c60888e3" providerId="LiveId" clId="{6C22665E-1CAC-4363-9BBA-E3528590698B}" dt="2025-02-11T22:26:28.956" v="711" actId="2890"/>
        <pc:sldMkLst>
          <pc:docMk/>
          <pc:sldMk cId="1977844773" sldId="292"/>
        </pc:sldMkLst>
      </pc:sldChg>
      <pc:sldMasterChg chg="modTransition modSldLayout">
        <pc:chgData name="Luccas Henrique Luccas" userId="a9c005f9c60888e3" providerId="LiveId" clId="{6C22665E-1CAC-4363-9BBA-E3528590698B}" dt="2025-02-11T22:08:17.149" v="456"/>
        <pc:sldMasterMkLst>
          <pc:docMk/>
          <pc:sldMasterMk cId="0" sldId="2147483648"/>
        </pc:sldMasterMkLst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Luccas Henrique Luccas" userId="a9c005f9c60888e3" providerId="LiveId" clId="{6C22665E-1CAC-4363-9BBA-E3528590698B}" dt="2025-02-11T22:08:17.149" v="456"/>
          <pc:sldLayoutMkLst>
            <pc:docMk/>
            <pc:sldMasterMk cId="0" sldId="2147483648"/>
            <pc:sldLayoutMk cId="0" sldId="2147483663"/>
          </pc:sldLayoutMkLst>
        </pc:sldLayoutChg>
      </pc:sldMasterChg>
    </pc:docChg>
  </pc:docChgLst>
  <pc:docChgLst>
    <pc:chgData name="Luccas Henrique Luccas" userId="a9c005f9c60888e3" providerId="LiveId" clId="{94079701-2996-4133-AB12-736DC10A6AD2}"/>
    <pc:docChg chg="undo custSel modSld">
      <pc:chgData name="Luccas Henrique Luccas" userId="a9c005f9c60888e3" providerId="LiveId" clId="{94079701-2996-4133-AB12-736DC10A6AD2}" dt="2025-02-11T08:39:55.217" v="1471" actId="115"/>
      <pc:docMkLst>
        <pc:docMk/>
      </pc:docMkLst>
      <pc:sldChg chg="modSp mod">
        <pc:chgData name="Luccas Henrique Luccas" userId="a9c005f9c60888e3" providerId="LiveId" clId="{94079701-2996-4133-AB12-736DC10A6AD2}" dt="2025-02-11T08:07:12.045" v="905" actId="20577"/>
        <pc:sldMkLst>
          <pc:docMk/>
          <pc:sldMk cId="0" sldId="256"/>
        </pc:sldMkLst>
        <pc:spChg chg="mod">
          <ac:chgData name="Luccas Henrique Luccas" userId="a9c005f9c60888e3" providerId="LiveId" clId="{94079701-2996-4133-AB12-736DC10A6AD2}" dt="2025-02-11T08:07:12.045" v="905" actId="20577"/>
          <ac:spMkLst>
            <pc:docMk/>
            <pc:sldMk cId="0" sldId="256"/>
            <ac:spMk id="77" creationId="{00000000-0000-0000-0000-000000000000}"/>
          </ac:spMkLst>
        </pc:spChg>
      </pc:sldChg>
      <pc:sldChg chg="addSp delSp modSp mod">
        <pc:chgData name="Luccas Henrique Luccas" userId="a9c005f9c60888e3" providerId="LiveId" clId="{94079701-2996-4133-AB12-736DC10A6AD2}" dt="2025-02-11T06:42:52.101" v="52" actId="478"/>
        <pc:sldMkLst>
          <pc:docMk/>
          <pc:sldMk cId="0" sldId="258"/>
        </pc:sldMkLst>
        <pc:spChg chg="mod">
          <ac:chgData name="Luccas Henrique Luccas" userId="a9c005f9c60888e3" providerId="LiveId" clId="{94079701-2996-4133-AB12-736DC10A6AD2}" dt="2025-02-11T06:38:38.036" v="5" actId="14100"/>
          <ac:spMkLst>
            <pc:docMk/>
            <pc:sldMk cId="0" sldId="258"/>
            <ac:spMk id="2" creationId="{00000000-0000-0000-0000-000000000000}"/>
          </ac:spMkLst>
        </pc:spChg>
        <pc:spChg chg="del">
          <ac:chgData name="Luccas Henrique Luccas" userId="a9c005f9c60888e3" providerId="LiveId" clId="{94079701-2996-4133-AB12-736DC10A6AD2}" dt="2025-02-11T06:38:47.857" v="7" actId="478"/>
          <ac:spMkLst>
            <pc:docMk/>
            <pc:sldMk cId="0" sldId="258"/>
            <ac:spMk id="6" creationId="{4A1DCB9A-876D-683C-18E9-B721CB0D98C4}"/>
          </ac:spMkLst>
        </pc:spChg>
        <pc:spChg chg="del">
          <ac:chgData name="Luccas Henrique Luccas" userId="a9c005f9c60888e3" providerId="LiveId" clId="{94079701-2996-4133-AB12-736DC10A6AD2}" dt="2025-02-11T06:38:49.636" v="8" actId="478"/>
          <ac:spMkLst>
            <pc:docMk/>
            <pc:sldMk cId="0" sldId="258"/>
            <ac:spMk id="7" creationId="{2A88E19E-4C05-23B5-E9F5-09ECB5638EAB}"/>
          </ac:spMkLst>
        </pc:spChg>
        <pc:spChg chg="del">
          <ac:chgData name="Luccas Henrique Luccas" userId="a9c005f9c60888e3" providerId="LiveId" clId="{94079701-2996-4133-AB12-736DC10A6AD2}" dt="2025-02-11T06:38:50.928" v="9" actId="478"/>
          <ac:spMkLst>
            <pc:docMk/>
            <pc:sldMk cId="0" sldId="258"/>
            <ac:spMk id="8" creationId="{B8CA0A26-0D23-E3B6-6CD1-B7C504572FB0}"/>
          </ac:spMkLst>
        </pc:spChg>
        <pc:spChg chg="add mod">
          <ac:chgData name="Luccas Henrique Luccas" userId="a9c005f9c60888e3" providerId="LiveId" clId="{94079701-2996-4133-AB12-736DC10A6AD2}" dt="2025-02-11T06:39:03.504" v="11" actId="1076"/>
          <ac:spMkLst>
            <pc:docMk/>
            <pc:sldMk cId="0" sldId="258"/>
            <ac:spMk id="13" creationId="{D68BD40A-5B15-58C2-0D35-CF9F4F237F80}"/>
          </ac:spMkLst>
        </pc:spChg>
        <pc:spChg chg="add mod">
          <ac:chgData name="Luccas Henrique Luccas" userId="a9c005f9c60888e3" providerId="LiveId" clId="{94079701-2996-4133-AB12-736DC10A6AD2}" dt="2025-02-11T06:42:08.702" v="36" actId="14100"/>
          <ac:spMkLst>
            <pc:docMk/>
            <pc:sldMk cId="0" sldId="258"/>
            <ac:spMk id="14" creationId="{753EDF28-9310-CAED-1D72-D931D279254E}"/>
          </ac:spMkLst>
        </pc:spChg>
        <pc:spChg chg="add mod">
          <ac:chgData name="Luccas Henrique Luccas" userId="a9c005f9c60888e3" providerId="LiveId" clId="{94079701-2996-4133-AB12-736DC10A6AD2}" dt="2025-02-11T06:39:16.392" v="13" actId="1076"/>
          <ac:spMkLst>
            <pc:docMk/>
            <pc:sldMk cId="0" sldId="258"/>
            <ac:spMk id="16" creationId="{29BF6E97-F7B5-521C-2ED6-7743C26E88B7}"/>
          </ac:spMkLst>
        </pc:spChg>
        <pc:spChg chg="add del mod">
          <ac:chgData name="Luccas Henrique Luccas" userId="a9c005f9c60888e3" providerId="LiveId" clId="{94079701-2996-4133-AB12-736DC10A6AD2}" dt="2025-02-11T06:42:52.101" v="52" actId="478"/>
          <ac:spMkLst>
            <pc:docMk/>
            <pc:sldMk cId="0" sldId="258"/>
            <ac:spMk id="23" creationId="{D1E835FA-8A50-D01E-7B17-C1FAC51292DB}"/>
          </ac:spMkLst>
        </pc:spChg>
        <pc:picChg chg="add mod">
          <ac:chgData name="Luccas Henrique Luccas" userId="a9c005f9c60888e3" providerId="LiveId" clId="{94079701-2996-4133-AB12-736DC10A6AD2}" dt="2025-02-11T06:38:45.926" v="6" actId="14100"/>
          <ac:picMkLst>
            <pc:docMk/>
            <pc:sldMk cId="0" sldId="258"/>
            <ac:picMk id="12" creationId="{B2C6CD06-0009-0A9A-4590-B7919DF30ECF}"/>
          </ac:picMkLst>
        </pc:picChg>
        <pc:picChg chg="add del mod">
          <ac:chgData name="Luccas Henrique Luccas" userId="a9c005f9c60888e3" providerId="LiveId" clId="{94079701-2996-4133-AB12-736DC10A6AD2}" dt="2025-02-11T06:39:18.883" v="14" actId="478"/>
          <ac:picMkLst>
            <pc:docMk/>
            <pc:sldMk cId="0" sldId="258"/>
            <ac:picMk id="15" creationId="{850DECA1-20C0-E8D9-53DE-D00AD6D18764}"/>
          </ac:picMkLst>
        </pc:picChg>
        <pc:picChg chg="add mod">
          <ac:chgData name="Luccas Henrique Luccas" userId="a9c005f9c60888e3" providerId="LiveId" clId="{94079701-2996-4133-AB12-736DC10A6AD2}" dt="2025-02-11T06:40:02.529" v="21" actId="14100"/>
          <ac:picMkLst>
            <pc:docMk/>
            <pc:sldMk cId="0" sldId="258"/>
            <ac:picMk id="18" creationId="{9B233CDD-CF5E-0C02-0F51-086F547351AB}"/>
          </ac:picMkLst>
        </pc:picChg>
        <pc:picChg chg="add mod">
          <ac:chgData name="Luccas Henrique Luccas" userId="a9c005f9c60888e3" providerId="LiveId" clId="{94079701-2996-4133-AB12-736DC10A6AD2}" dt="2025-02-11T06:40:47.487" v="26" actId="14100"/>
          <ac:picMkLst>
            <pc:docMk/>
            <pc:sldMk cId="0" sldId="258"/>
            <ac:picMk id="20" creationId="{4BEAB87D-C283-B1CA-C88E-AFBEC3D15B24}"/>
          </ac:picMkLst>
        </pc:picChg>
        <pc:picChg chg="add mod">
          <ac:chgData name="Luccas Henrique Luccas" userId="a9c005f9c60888e3" providerId="LiveId" clId="{94079701-2996-4133-AB12-736DC10A6AD2}" dt="2025-02-11T06:41:28.865" v="33" actId="14100"/>
          <ac:picMkLst>
            <pc:docMk/>
            <pc:sldMk cId="0" sldId="258"/>
            <ac:picMk id="22" creationId="{EA66428F-0E78-95AB-32D9-680131057694}"/>
          </ac:picMkLst>
        </pc:picChg>
      </pc:sldChg>
      <pc:sldChg chg="modSp mod">
        <pc:chgData name="Luccas Henrique Luccas" userId="a9c005f9c60888e3" providerId="LiveId" clId="{94079701-2996-4133-AB12-736DC10A6AD2}" dt="2025-02-11T06:56:24.538" v="276" actId="20577"/>
        <pc:sldMkLst>
          <pc:docMk/>
          <pc:sldMk cId="0" sldId="263"/>
        </pc:sldMkLst>
        <pc:spChg chg="mod">
          <ac:chgData name="Luccas Henrique Luccas" userId="a9c005f9c60888e3" providerId="LiveId" clId="{94079701-2996-4133-AB12-736DC10A6AD2}" dt="2025-02-11T06:56:24.538" v="276" actId="20577"/>
          <ac:spMkLst>
            <pc:docMk/>
            <pc:sldMk cId="0" sldId="263"/>
            <ac:spMk id="256" creationId="{00000000-0000-0000-0000-000000000000}"/>
          </ac:spMkLst>
        </pc:spChg>
      </pc:sldChg>
      <pc:sldChg chg="modSp mod">
        <pc:chgData name="Luccas Henrique Luccas" userId="a9c005f9c60888e3" providerId="LiveId" clId="{94079701-2996-4133-AB12-736DC10A6AD2}" dt="2025-02-11T08:18:23.349" v="977" actId="1076"/>
        <pc:sldMkLst>
          <pc:docMk/>
          <pc:sldMk cId="0" sldId="264"/>
        </pc:sldMkLst>
        <pc:spChg chg="mod">
          <ac:chgData name="Luccas Henrique Luccas" userId="a9c005f9c60888e3" providerId="LiveId" clId="{94079701-2996-4133-AB12-736DC10A6AD2}" dt="2025-02-11T08:18:23.349" v="977" actId="1076"/>
          <ac:spMkLst>
            <pc:docMk/>
            <pc:sldMk cId="0" sldId="264"/>
            <ac:spMk id="266" creationId="{00000000-0000-0000-0000-000000000000}"/>
          </ac:spMkLst>
        </pc:spChg>
      </pc:sldChg>
      <pc:sldChg chg="addSp delSp modSp mod">
        <pc:chgData name="Luccas Henrique Luccas" userId="a9c005f9c60888e3" providerId="LiveId" clId="{94079701-2996-4133-AB12-736DC10A6AD2}" dt="2025-02-11T08:05:39.950" v="898" actId="20577"/>
        <pc:sldMkLst>
          <pc:docMk/>
          <pc:sldMk cId="0" sldId="286"/>
        </pc:sldMkLst>
        <pc:spChg chg="add del mod">
          <ac:chgData name="Luccas Henrique Luccas" userId="a9c005f9c60888e3" providerId="LiveId" clId="{94079701-2996-4133-AB12-736DC10A6AD2}" dt="2025-02-11T08:00:58.319" v="743"/>
          <ac:spMkLst>
            <pc:docMk/>
            <pc:sldMk cId="0" sldId="286"/>
            <ac:spMk id="2" creationId="{9F434F76-0893-10A9-4064-7CA6C32E910A}"/>
          </ac:spMkLst>
        </pc:spChg>
        <pc:spChg chg="add del mod">
          <ac:chgData name="Luccas Henrique Luccas" userId="a9c005f9c60888e3" providerId="LiveId" clId="{94079701-2996-4133-AB12-736DC10A6AD2}" dt="2025-02-11T08:03:03.486" v="764" actId="478"/>
          <ac:spMkLst>
            <pc:docMk/>
            <pc:sldMk cId="0" sldId="286"/>
            <ac:spMk id="3" creationId="{8B5B5160-690D-148C-B34C-930747CE6396}"/>
          </ac:spMkLst>
        </pc:spChg>
        <pc:spChg chg="add mod">
          <ac:chgData name="Luccas Henrique Luccas" userId="a9c005f9c60888e3" providerId="LiveId" clId="{94079701-2996-4133-AB12-736DC10A6AD2}" dt="2025-02-11T08:05:39.950" v="898" actId="20577"/>
          <ac:spMkLst>
            <pc:docMk/>
            <pc:sldMk cId="0" sldId="286"/>
            <ac:spMk id="4" creationId="{BBAC5C86-B26D-FB0E-24B9-546983EA8506}"/>
          </ac:spMkLst>
        </pc:spChg>
        <pc:spChg chg="del mod">
          <ac:chgData name="Luccas Henrique Luccas" userId="a9c005f9c60888e3" providerId="LiveId" clId="{94079701-2996-4133-AB12-736DC10A6AD2}" dt="2025-02-11T08:00:42.968" v="740" actId="478"/>
          <ac:spMkLst>
            <pc:docMk/>
            <pc:sldMk cId="0" sldId="286"/>
            <ac:spMk id="483" creationId="{00000000-0000-0000-0000-000000000000}"/>
          </ac:spMkLst>
        </pc:spChg>
      </pc:sldChg>
      <pc:sldChg chg="modSp mod">
        <pc:chgData name="Luccas Henrique Luccas" userId="a9c005f9c60888e3" providerId="LiveId" clId="{94079701-2996-4133-AB12-736DC10A6AD2}" dt="2025-02-11T08:24:52.448" v="1171" actId="20577"/>
        <pc:sldMkLst>
          <pc:docMk/>
          <pc:sldMk cId="0" sldId="290"/>
        </pc:sldMkLst>
        <pc:spChg chg="mod">
          <ac:chgData name="Luccas Henrique Luccas" userId="a9c005f9c60888e3" providerId="LiveId" clId="{94079701-2996-4133-AB12-736DC10A6AD2}" dt="2025-02-11T08:24:52.448" v="1171" actId="20577"/>
          <ac:spMkLst>
            <pc:docMk/>
            <pc:sldMk cId="0" sldId="290"/>
            <ac:spMk id="266" creationId="{00000000-0000-0000-0000-000000000000}"/>
          </ac:spMkLst>
        </pc:spChg>
      </pc:sldChg>
      <pc:sldChg chg="modSp mod">
        <pc:chgData name="Luccas Henrique Luccas" userId="a9c005f9c60888e3" providerId="LiveId" clId="{94079701-2996-4133-AB12-736DC10A6AD2}" dt="2025-02-11T08:39:55.217" v="1471" actId="115"/>
        <pc:sldMkLst>
          <pc:docMk/>
          <pc:sldMk cId="375529450" sldId="291"/>
        </pc:sldMkLst>
        <pc:spChg chg="mod">
          <ac:chgData name="Luccas Henrique Luccas" userId="a9c005f9c60888e3" providerId="LiveId" clId="{94079701-2996-4133-AB12-736DC10A6AD2}" dt="2025-02-11T06:56:05.240" v="219" actId="20577"/>
          <ac:spMkLst>
            <pc:docMk/>
            <pc:sldMk cId="375529450" sldId="291"/>
            <ac:spMk id="263" creationId="{C7E8023A-AA8A-D61C-D479-DF70057C886E}"/>
          </ac:spMkLst>
        </pc:spChg>
        <pc:spChg chg="mod">
          <ac:chgData name="Luccas Henrique Luccas" userId="a9c005f9c60888e3" providerId="LiveId" clId="{94079701-2996-4133-AB12-736DC10A6AD2}" dt="2025-02-11T08:39:55.217" v="1471" actId="115"/>
          <ac:spMkLst>
            <pc:docMk/>
            <pc:sldMk cId="375529450" sldId="291"/>
            <ac:spMk id="266" creationId="{C33FD2AD-027A-02AC-717D-F43D893C9C4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9-05T14:49:34.326" idx="1">
    <p:pos x="6000" y="0"/>
    <p:text>@jpgf@cesar.org.br
_Assigned to jpgf@cesar.org.br_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9-05T14:49:34.326" idx="1">
    <p:pos x="6000" y="0"/>
    <p:text>@jpgf@cesar.org.br
_Assigned to jpgf@cesar.org.br_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9-05T14:49:34.326" idx="3">
    <p:pos x="6000" y="0"/>
    <p:text>@jpgf@cesar.org.br
_Assigned to jpgf@cesar.org.br_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b12ee32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g1f4b12ee32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CCB48C14-34AB-7753-3B68-A04FA350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59931a740_122_2:notes">
            <a:extLst>
              <a:ext uri="{FF2B5EF4-FFF2-40B4-BE49-F238E27FC236}">
                <a16:creationId xmlns:a16="http://schemas.microsoft.com/office/drawing/2014/main" id="{6FD92F69-718D-C667-7B1F-FFDC28C79F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 sz="1300"/>
          </a:p>
        </p:txBody>
      </p:sp>
      <p:sp>
        <p:nvSpPr>
          <p:cNvPr id="261" name="Google Shape;261;g2e59931a740_122_2:notes">
            <a:extLst>
              <a:ext uri="{FF2B5EF4-FFF2-40B4-BE49-F238E27FC236}">
                <a16:creationId xmlns:a16="http://schemas.microsoft.com/office/drawing/2014/main" id="{E3761FDF-63CA-AD70-90B1-A54CAB413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735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4b12ee328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1f4b12ee328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f4c69b7f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1" name="Google Shape;481;g2f4c69b7f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4b12ee328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1f4b12ee328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b12ee32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f4b12ee32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b12ee32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1f4b12ee328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4b12ee32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g1f4b12ee32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baa34b1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g2ebaa34b1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4b12ee328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f4b12ee328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de1d3451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2dde1d3451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59931a740_12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 sz="1300"/>
          </a:p>
        </p:txBody>
      </p:sp>
      <p:sp>
        <p:nvSpPr>
          <p:cNvPr id="261" name="Google Shape;261;g2e59931a740_12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59931a740_12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 sz="1300"/>
          </a:p>
        </p:txBody>
      </p:sp>
      <p:sp>
        <p:nvSpPr>
          <p:cNvPr id="261" name="Google Shape;261;g2e59931a740_12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/>
          <a:srcRect t="40044" b="38660"/>
          <a:stretch>
            <a:fillRect/>
          </a:stretch>
        </p:blipFill>
        <p:spPr>
          <a:xfrm>
            <a:off x="8170898" y="205650"/>
            <a:ext cx="925425" cy="1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7509651" y="161409"/>
            <a:ext cx="507802" cy="2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820150" y="4857850"/>
            <a:ext cx="324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 amt="78000"/>
          </a:blip>
          <a:stretch>
            <a:fillRect/>
          </a:stretch>
        </p:blipFill>
        <p:spPr>
          <a:xfrm>
            <a:off x="7509651" y="161409"/>
            <a:ext cx="507802" cy="28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3"/>
          <a:srcRect t="40044" b="38660"/>
          <a:stretch>
            <a:fillRect/>
          </a:stretch>
        </p:blipFill>
        <p:spPr>
          <a:xfrm>
            <a:off x="8170898" y="205650"/>
            <a:ext cx="925425" cy="1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3">
  <p:cSld name="TITLE_4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/>
          <a:srcRect t="40044" b="38660"/>
          <a:stretch>
            <a:fillRect/>
          </a:stretch>
        </p:blipFill>
        <p:spPr>
          <a:xfrm>
            <a:off x="8170898" y="205650"/>
            <a:ext cx="925425" cy="1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7509651" y="161409"/>
            <a:ext cx="507802" cy="2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4">
  <p:cSld name="TITLE_5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22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45425" y="-27250"/>
            <a:ext cx="9189300" cy="5170800"/>
          </a:xfrm>
          <a:prstGeom prst="rect">
            <a:avLst/>
          </a:prstGeom>
          <a:solidFill>
            <a:srgbClr val="F7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469522" y="1512337"/>
            <a:ext cx="5253000" cy="1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Trabalho Final POO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400" b="1" i="0" u="none" strike="noStrike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Sistema de Estoque</a:t>
            </a:r>
            <a:endParaRPr sz="34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Showcase</a:t>
            </a:r>
            <a:b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</a:br>
            <a: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Sprint #  1</a:t>
            </a:r>
            <a:endParaRPr lang="pt-BR" sz="34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469522" y="3631163"/>
            <a:ext cx="2438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 5</a:t>
            </a:r>
            <a:r>
              <a:rPr lang="pt-BR" sz="1600" b="0" i="0" u="none" strike="noStrike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/fev - 12/fev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262">
          <a:extLst>
            <a:ext uri="{FF2B5EF4-FFF2-40B4-BE49-F238E27FC236}">
              <a16:creationId xmlns:a16="http://schemas.microsoft.com/office/drawing/2014/main" id="{1045DFA9-4270-6413-3DD8-08601DF7A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>
            <a:extLst>
              <a:ext uri="{FF2B5EF4-FFF2-40B4-BE49-F238E27FC236}">
                <a16:creationId xmlns:a16="http://schemas.microsoft.com/office/drawing/2014/main" id="{C7E8023A-AA8A-D61C-D479-DF70057C886E}"/>
              </a:ext>
            </a:extLst>
          </p:cNvPr>
          <p:cNvSpPr/>
          <p:nvPr/>
        </p:nvSpPr>
        <p:spPr>
          <a:xfrm>
            <a:off x="183113" y="115050"/>
            <a:ext cx="7699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Construção do Diagrama de Classes</a:t>
            </a:r>
            <a:endParaRPr lang="pt-BR" sz="26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sp>
        <p:nvSpPr>
          <p:cNvPr id="266" name="Google Shape;266;p25">
            <a:extLst>
              <a:ext uri="{FF2B5EF4-FFF2-40B4-BE49-F238E27FC236}">
                <a16:creationId xmlns:a16="http://schemas.microsoft.com/office/drawing/2014/main" id="{C33FD2AD-027A-02AC-717D-F43D893C9C42}"/>
              </a:ext>
            </a:extLst>
          </p:cNvPr>
          <p:cNvSpPr txBox="1"/>
          <p:nvPr/>
        </p:nvSpPr>
        <p:spPr>
          <a:xfrm>
            <a:off x="193800" y="767525"/>
            <a:ext cx="8734500" cy="4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198000" rIns="198000" bIns="19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Status</a:t>
            </a:r>
            <a:endParaRPr lang="pt-BR"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DONE: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Definir o tratamento de erros;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Definir a base do sistema;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Definir as classes mãe e suas devidas filhas.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DOING: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Definir os métodos de cada classe.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TODO:</a:t>
            </a:r>
          </a:p>
          <a:p>
            <a:pPr marL="444500" lvl="0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Análise final dos atributos e métodos.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552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/>
          <p:nvPr/>
        </p:nvSpPr>
        <p:spPr>
          <a:xfrm flipH="1">
            <a:off x="2901000" y="1683875"/>
            <a:ext cx="6243000" cy="3469800"/>
          </a:xfrm>
          <a:prstGeom prst="round1Rect">
            <a:avLst>
              <a:gd name="adj" fmla="val 33333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8" name="Google Shape;478;p46"/>
          <p:cNvSpPr/>
          <p:nvPr/>
        </p:nvSpPr>
        <p:spPr>
          <a:xfrm>
            <a:off x="3429450" y="2184656"/>
            <a:ext cx="53115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4500" b="1" dirty="0">
                <a:solidFill>
                  <a:srgbClr val="F7F6E2"/>
                </a:solidFill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PRÓXIMOS PASSOS</a:t>
            </a:r>
            <a:endParaRPr sz="4500" b="1" i="0" u="none" strike="noStrike" cap="none" dirty="0">
              <a:solidFill>
                <a:srgbClr val="F7F6E2"/>
              </a:solidFill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222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"/>
          <p:cNvSpPr/>
          <p:nvPr/>
        </p:nvSpPr>
        <p:spPr>
          <a:xfrm>
            <a:off x="183125" y="115050"/>
            <a:ext cx="76992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Objetivos | Sprint #2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AC5C86-B26D-FB0E-24B9-546983EA8506}"/>
              </a:ext>
            </a:extLst>
          </p:cNvPr>
          <p:cNvSpPr txBox="1"/>
          <p:nvPr/>
        </p:nvSpPr>
        <p:spPr>
          <a:xfrm>
            <a:off x="298174" y="1093304"/>
            <a:ext cx="7779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Formatação do Repositório;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Divisão das Atividades para Produção.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Início do Desenvolvimento do Software;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3430500" y="1896467"/>
            <a:ext cx="22830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200" b="1" i="0" u="none" strike="noStrike" cap="none" dirty="0">
                <a:solidFill>
                  <a:srgbClr val="F7F6E2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OBRIGADO!</a:t>
            </a:r>
            <a:endParaRPr sz="1000" b="1" i="0" u="none" strike="noStrike" cap="none" dirty="0">
              <a:solidFill>
                <a:srgbClr val="F7F6E2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DA97D6-5C3E-0748-5F4A-E5955BB43139}"/>
              </a:ext>
            </a:extLst>
          </p:cNvPr>
          <p:cNvSpPr txBox="1"/>
          <p:nvPr/>
        </p:nvSpPr>
        <p:spPr>
          <a:xfrm>
            <a:off x="3289704" y="2419067"/>
            <a:ext cx="2429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7F6E2"/>
                </a:solidFill>
                <a:latin typeface="Barlow" panose="00000500000000000000" pitchFamily="2" charset="0"/>
              </a:rPr>
              <a:t>Powered by GPTECOS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AE70E93-D4DB-CFA9-61C9-BB6B955D3A80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3461510" y="3773059"/>
            <a:ext cx="0" cy="203196"/>
          </a:xfrm>
          <a:prstGeom prst="straightConnector1">
            <a:avLst/>
          </a:prstGeom>
          <a:ln w="635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Google Shape;94;p19"/>
          <p:cNvSpPr/>
          <p:nvPr/>
        </p:nvSpPr>
        <p:spPr>
          <a:xfrm>
            <a:off x="949500" y="753822"/>
            <a:ext cx="7245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3200" b="1" dirty="0">
                <a:solidFill>
                  <a:schemeClr val="accent1"/>
                </a:solidFill>
                <a:latin typeface="DM Sans" pitchFamily="2" charset="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GPTECOS:</a:t>
            </a:r>
            <a:endParaRPr lang="pt-BR" sz="3200" b="1" i="0" u="none" strike="noStrike" cap="none" dirty="0">
              <a:solidFill>
                <a:schemeClr val="accent1"/>
              </a:solidFill>
              <a:latin typeface="DM Sans" pitchFamily="2" charset="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89698" y="1742661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818FA3AA-A51C-01DC-1778-1809C9B9A4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050EC05A-9A22-CA99-0D41-E1C3B1E1F2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C6CD06-0009-0A9A-4590-B7919DF30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9" y="1796498"/>
            <a:ext cx="1801530" cy="192073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68BD40A-5B15-58C2-0D35-CF9F4F237F80}"/>
              </a:ext>
            </a:extLst>
          </p:cNvPr>
          <p:cNvSpPr/>
          <p:nvPr/>
        </p:nvSpPr>
        <p:spPr>
          <a:xfrm>
            <a:off x="2503420" y="1740673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53EDF28-9310-CAED-1D72-D931D279254E}"/>
              </a:ext>
            </a:extLst>
          </p:cNvPr>
          <p:cNvSpPr/>
          <p:nvPr/>
        </p:nvSpPr>
        <p:spPr>
          <a:xfrm>
            <a:off x="4607823" y="1740673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9BF6E97-F7B5-521C-2ED6-7743C26E88B7}"/>
              </a:ext>
            </a:extLst>
          </p:cNvPr>
          <p:cNvSpPr/>
          <p:nvPr/>
        </p:nvSpPr>
        <p:spPr>
          <a:xfrm>
            <a:off x="6721545" y="1738685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B233CDD-CF5E-0C02-0F51-086F54735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044" y="1796498"/>
            <a:ext cx="1823414" cy="192073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BEAB87D-C283-B1CA-C88E-AFBEC3D15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697" y="1796498"/>
            <a:ext cx="1791737" cy="192073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A66428F-0E78-95AB-32D9-680131057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113" y="1796498"/>
            <a:ext cx="1795669" cy="192073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CE71A50D-AC3B-2724-01E8-05F2B9C896B5}"/>
              </a:ext>
            </a:extLst>
          </p:cNvPr>
          <p:cNvSpPr/>
          <p:nvPr/>
        </p:nvSpPr>
        <p:spPr>
          <a:xfrm>
            <a:off x="2706437" y="3976255"/>
            <a:ext cx="1510145" cy="5195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Manager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45425" y="-27250"/>
            <a:ext cx="9189300" cy="5170800"/>
          </a:xfrm>
          <a:prstGeom prst="rect">
            <a:avLst/>
          </a:prstGeom>
          <a:solidFill>
            <a:srgbClr val="F7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18"/>
          <p:cNvSpPr/>
          <p:nvPr/>
        </p:nvSpPr>
        <p:spPr>
          <a:xfrm flipH="1">
            <a:off x="2901000" y="1683875"/>
            <a:ext cx="6243000" cy="3469800"/>
          </a:xfrm>
          <a:prstGeom prst="round1Rect">
            <a:avLst>
              <a:gd name="adj" fmla="val 33333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3429450" y="2184656"/>
            <a:ext cx="53115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4500" b="1">
                <a:solidFill>
                  <a:srgbClr val="F7F6E2"/>
                </a:solidFill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ROADMAP</a:t>
            </a:r>
            <a:endParaRPr sz="4500" b="1" i="0" u="none" strike="noStrike" cap="none">
              <a:solidFill>
                <a:srgbClr val="F7F6E2"/>
              </a:solidFill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0"/>
          <p:cNvCxnSpPr>
            <a:endCxn id="112" idx="2"/>
          </p:cNvCxnSpPr>
          <p:nvPr/>
        </p:nvCxnSpPr>
        <p:spPr>
          <a:xfrm>
            <a:off x="3392061" y="1192190"/>
            <a:ext cx="2400" cy="363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3" name="Google Shape;113;p20"/>
          <p:cNvSpPr/>
          <p:nvPr/>
        </p:nvSpPr>
        <p:spPr>
          <a:xfrm>
            <a:off x="2068438" y="1057190"/>
            <a:ext cx="135000" cy="135000"/>
          </a:xfrm>
          <a:prstGeom prst="ellipse">
            <a:avLst/>
          </a:prstGeom>
          <a:solidFill>
            <a:srgbClr val="FF3E03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324561" y="1056580"/>
            <a:ext cx="135000" cy="135000"/>
          </a:xfrm>
          <a:prstGeom prst="ellipse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670175" y="89839"/>
            <a:ext cx="3172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Cronograma</a:t>
            </a:r>
            <a:endParaRPr lang="pt-BR" sz="26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5569153" y="1192247"/>
            <a:ext cx="0" cy="363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4" name="Google Shape;134;p20"/>
          <p:cNvSpPr/>
          <p:nvPr/>
        </p:nvSpPr>
        <p:spPr>
          <a:xfrm>
            <a:off x="6459384" y="1057190"/>
            <a:ext cx="135000" cy="135000"/>
          </a:xfrm>
          <a:prstGeom prst="ellipse">
            <a:avLst/>
          </a:prstGeom>
          <a:solidFill>
            <a:srgbClr val="FF3E03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500445" y="1057190"/>
            <a:ext cx="135000" cy="135000"/>
          </a:xfrm>
          <a:prstGeom prst="ellipse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203438" y="4498745"/>
            <a:ext cx="14175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ME1: Entrega de design orientado à objetos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Idealizando o Projeto</a:t>
            </a:r>
          </a:p>
        </p:txBody>
      </p:sp>
      <p:sp>
        <p:nvSpPr>
          <p:cNvPr id="139" name="Google Shape;139;p20"/>
          <p:cNvSpPr txBox="1"/>
          <p:nvPr/>
        </p:nvSpPr>
        <p:spPr>
          <a:xfrm>
            <a:off x="4540878" y="4498745"/>
            <a:ext cx="1070477" cy="47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ME3: Entrega de código parcialmente funcional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tx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Código pronto para análise final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8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619531" y="4498745"/>
            <a:ext cx="15525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ME4: Disponibilização trabalho final</a:t>
            </a:r>
            <a:endParaRPr sz="800" b="1" dirty="0">
              <a:solidFill>
                <a:schemeClr val="accen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Defesa de projeto</a:t>
            </a:r>
          </a:p>
        </p:txBody>
      </p:sp>
      <p:sp>
        <p:nvSpPr>
          <p:cNvPr id="112" name="Google Shape;112;p20"/>
          <p:cNvSpPr/>
          <p:nvPr/>
        </p:nvSpPr>
        <p:spPr>
          <a:xfrm rot="-5400000">
            <a:off x="3152661" y="4589390"/>
            <a:ext cx="394500" cy="891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5326772" y="4589390"/>
            <a:ext cx="394500" cy="891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6" name="Google Shape;146;p20"/>
          <p:cNvSpPr/>
          <p:nvPr/>
        </p:nvSpPr>
        <p:spPr>
          <a:xfrm>
            <a:off x="2506415" y="1456329"/>
            <a:ext cx="817856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Diagrama de Classes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619531" y="4172417"/>
            <a:ext cx="1277517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Apresentação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2516371" y="1185487"/>
            <a:ext cx="807900" cy="203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Ideação</a:t>
            </a:r>
            <a:endParaRPr sz="800" b="1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5132953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 Sprint 05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427569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Sprint 04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3710210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Sprint 03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3004827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Sprint 02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504909" y="709581"/>
            <a:ext cx="946476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29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Sprint 01</a:t>
            </a:r>
            <a:endParaRPr lang="pt-BR" sz="1100" i="0" u="none" strike="noStrike" cap="none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2" name="Google Shape;146;p20">
            <a:extLst>
              <a:ext uri="{FF2B5EF4-FFF2-40B4-BE49-F238E27FC236}">
                <a16:creationId xmlns:a16="http://schemas.microsoft.com/office/drawing/2014/main" id="{50B23B99-EB7B-DFE2-0D0B-DE535FF3D2C7}"/>
              </a:ext>
            </a:extLst>
          </p:cNvPr>
          <p:cNvSpPr/>
          <p:nvPr/>
        </p:nvSpPr>
        <p:spPr>
          <a:xfrm>
            <a:off x="2506415" y="1773474"/>
            <a:ext cx="817856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Requisitos do Software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3" name="Google Shape;146;p20">
            <a:extLst>
              <a:ext uri="{FF2B5EF4-FFF2-40B4-BE49-F238E27FC236}">
                <a16:creationId xmlns:a16="http://schemas.microsoft.com/office/drawing/2014/main" id="{533F0385-113B-95BF-0004-96332FADBF98}"/>
              </a:ext>
            </a:extLst>
          </p:cNvPr>
          <p:cNvSpPr/>
          <p:nvPr/>
        </p:nvSpPr>
        <p:spPr>
          <a:xfrm>
            <a:off x="2504909" y="2102942"/>
            <a:ext cx="1672600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Formatação do Repositório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cxnSp>
        <p:nvCxnSpPr>
          <p:cNvPr id="6" name="Google Shape;130;p20">
            <a:extLst>
              <a:ext uri="{FF2B5EF4-FFF2-40B4-BE49-F238E27FC236}">
                <a16:creationId xmlns:a16="http://schemas.microsoft.com/office/drawing/2014/main" id="{E8B3E6AA-4220-27FD-8D7D-BE0CE619F3BC}"/>
              </a:ext>
            </a:extLst>
          </p:cNvPr>
          <p:cNvCxnSpPr/>
          <p:nvPr/>
        </p:nvCxnSpPr>
        <p:spPr>
          <a:xfrm>
            <a:off x="4473817" y="1192247"/>
            <a:ext cx="0" cy="363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Google Shape;136;p20">
            <a:extLst>
              <a:ext uri="{FF2B5EF4-FFF2-40B4-BE49-F238E27FC236}">
                <a16:creationId xmlns:a16="http://schemas.microsoft.com/office/drawing/2014/main" id="{8658369F-E070-77EB-1D0B-671B49F125C8}"/>
              </a:ext>
            </a:extLst>
          </p:cNvPr>
          <p:cNvSpPr/>
          <p:nvPr/>
        </p:nvSpPr>
        <p:spPr>
          <a:xfrm>
            <a:off x="4406506" y="1056580"/>
            <a:ext cx="135000" cy="135000"/>
          </a:xfrm>
          <a:prstGeom prst="ellipse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8" name="Google Shape;142;p20">
            <a:extLst>
              <a:ext uri="{FF2B5EF4-FFF2-40B4-BE49-F238E27FC236}">
                <a16:creationId xmlns:a16="http://schemas.microsoft.com/office/drawing/2014/main" id="{B396E962-1E2F-9F45-C3AE-ECAF6071EE66}"/>
              </a:ext>
            </a:extLst>
          </p:cNvPr>
          <p:cNvSpPr/>
          <p:nvPr/>
        </p:nvSpPr>
        <p:spPr>
          <a:xfrm rot="-5400000">
            <a:off x="4231436" y="4589390"/>
            <a:ext cx="394500" cy="891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5" name="Google Shape;146;p20">
            <a:extLst>
              <a:ext uri="{FF2B5EF4-FFF2-40B4-BE49-F238E27FC236}">
                <a16:creationId xmlns:a16="http://schemas.microsoft.com/office/drawing/2014/main" id="{6DAD4C27-B484-8E6B-299A-660D0FA44FBD}"/>
              </a:ext>
            </a:extLst>
          </p:cNvPr>
          <p:cNvSpPr/>
          <p:nvPr/>
        </p:nvSpPr>
        <p:spPr>
          <a:xfrm>
            <a:off x="3378922" y="2433150"/>
            <a:ext cx="2189023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Desenvolvimento do Software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9" name="Google Shape;152;p20">
            <a:extLst>
              <a:ext uri="{FF2B5EF4-FFF2-40B4-BE49-F238E27FC236}">
                <a16:creationId xmlns:a16="http://schemas.microsoft.com/office/drawing/2014/main" id="{414EAF28-A746-CBA1-D231-55C86F556D5B}"/>
              </a:ext>
            </a:extLst>
          </p:cNvPr>
          <p:cNvSpPr/>
          <p:nvPr/>
        </p:nvSpPr>
        <p:spPr>
          <a:xfrm>
            <a:off x="5607706" y="3820123"/>
            <a:ext cx="1298531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Entrega do Projeto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0" name="Google Shape;152;p20">
            <a:extLst>
              <a:ext uri="{FF2B5EF4-FFF2-40B4-BE49-F238E27FC236}">
                <a16:creationId xmlns:a16="http://schemas.microsoft.com/office/drawing/2014/main" id="{C1B42CAD-2A01-91AE-8AE2-6DF4CFD2C528}"/>
              </a:ext>
            </a:extLst>
          </p:cNvPr>
          <p:cNvSpPr/>
          <p:nvPr/>
        </p:nvSpPr>
        <p:spPr>
          <a:xfrm>
            <a:off x="4473236" y="3467773"/>
            <a:ext cx="2428134" cy="27725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Desenvolvimento da Apresentação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1" name="Google Shape;146;p20">
            <a:extLst>
              <a:ext uri="{FF2B5EF4-FFF2-40B4-BE49-F238E27FC236}">
                <a16:creationId xmlns:a16="http://schemas.microsoft.com/office/drawing/2014/main" id="{F75FF709-D0D7-0850-D101-39333AE3BE29}"/>
              </a:ext>
            </a:extLst>
          </p:cNvPr>
          <p:cNvSpPr/>
          <p:nvPr/>
        </p:nvSpPr>
        <p:spPr>
          <a:xfrm>
            <a:off x="4793672" y="3115479"/>
            <a:ext cx="787411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Análise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4" name="Google Shape;146;p20">
            <a:extLst>
              <a:ext uri="{FF2B5EF4-FFF2-40B4-BE49-F238E27FC236}">
                <a16:creationId xmlns:a16="http://schemas.microsoft.com/office/drawing/2014/main" id="{4D771894-E540-F1E3-8B98-AF527DF88270}"/>
              </a:ext>
            </a:extLst>
          </p:cNvPr>
          <p:cNvSpPr/>
          <p:nvPr/>
        </p:nvSpPr>
        <p:spPr>
          <a:xfrm>
            <a:off x="4177509" y="2772324"/>
            <a:ext cx="1405494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Testes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5" name="Google Shape;139;p20">
            <a:extLst>
              <a:ext uri="{FF2B5EF4-FFF2-40B4-BE49-F238E27FC236}">
                <a16:creationId xmlns:a16="http://schemas.microsoft.com/office/drawing/2014/main" id="{DDC941A5-9FBD-ABCE-2D84-85B9080BFD58}"/>
              </a:ext>
            </a:extLst>
          </p:cNvPr>
          <p:cNvSpPr txBox="1"/>
          <p:nvPr/>
        </p:nvSpPr>
        <p:spPr>
          <a:xfrm>
            <a:off x="3467299" y="4492274"/>
            <a:ext cx="1070477" cy="47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ME2: Entrega da  estrutura de desenvolvimento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tx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Ambiente para produção</a:t>
            </a:r>
            <a:endParaRPr lang="pt-BR" sz="800" dirty="0">
              <a:solidFill>
                <a:schemeClr val="tx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22"/>
          <p:cNvGraphicFramePr/>
          <p:nvPr>
            <p:extLst>
              <p:ext uri="{D42A27DB-BD31-4B8C-83A1-F6EECF244321}">
                <p14:modId xmlns:p14="http://schemas.microsoft.com/office/powerpoint/2010/main" val="3964474722"/>
              </p:ext>
            </p:extLst>
          </p:nvPr>
        </p:nvGraphicFramePr>
        <p:xfrm>
          <a:off x="1472055" y="1379273"/>
          <a:ext cx="6199887" cy="2601768"/>
        </p:xfrm>
        <a:graphic>
          <a:graphicData uri="http://schemas.openxmlformats.org/drawingml/2006/table">
            <a:tbl>
              <a:tblPr>
                <a:noFill/>
                <a:tableStyleId>{6980E1C8-66AF-4835-A6D3-4B55B4F04AAC}</a:tableStyleId>
              </a:tblPr>
              <a:tblGrid>
                <a:gridCol w="279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2203683427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4290601128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60527427"/>
                    </a:ext>
                  </a:extLst>
                </a:gridCol>
              </a:tblGrid>
              <a:tr h="15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Aula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01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02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03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04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05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Data de encerramento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12/fev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17/fev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24/fev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3/mar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10/mar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Ideação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Requisitos do Software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Diagrama de Classes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Formatação do Repositório (GitHub)</a:t>
                      </a:r>
                      <a:endParaRPr sz="1200" dirty="0">
                        <a:solidFill>
                          <a:schemeClr val="dk1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810825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Desenvolvimento do Software</a:t>
                      </a:r>
                      <a:endParaRPr sz="1200" dirty="0">
                        <a:solidFill>
                          <a:schemeClr val="dk1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Testes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Analise Final</a:t>
                      </a:r>
                      <a:endParaRPr sz="1200" dirty="0">
                        <a:solidFill>
                          <a:schemeClr val="tx1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Desenvolvimento da Apresentação Final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Entrega do Projeto Final</a:t>
                      </a:r>
                      <a:endParaRPr lang="pt-BR" sz="1200" dirty="0">
                        <a:solidFill>
                          <a:srgbClr val="FF3E03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Defesa do Projeto Final</a:t>
                      </a:r>
                      <a:endParaRPr sz="1200" dirty="0">
                        <a:solidFill>
                          <a:srgbClr val="FF3E03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0" name="Google Shape;240;p22"/>
          <p:cNvSpPr/>
          <p:nvPr/>
        </p:nvSpPr>
        <p:spPr>
          <a:xfrm>
            <a:off x="3453449" y="727886"/>
            <a:ext cx="223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 i="0" u="none" strike="noStrike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Cronograma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45425" y="-27250"/>
            <a:ext cx="9189300" cy="5170800"/>
          </a:xfrm>
          <a:prstGeom prst="rect">
            <a:avLst/>
          </a:prstGeom>
          <a:solidFill>
            <a:srgbClr val="F7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" name="Google Shape;249;p23"/>
          <p:cNvSpPr/>
          <p:nvPr/>
        </p:nvSpPr>
        <p:spPr>
          <a:xfrm flipH="1">
            <a:off x="2901000" y="1683875"/>
            <a:ext cx="6243000" cy="3469800"/>
          </a:xfrm>
          <a:prstGeom prst="round1Rect">
            <a:avLst>
              <a:gd name="adj" fmla="val 33333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429450" y="2184656"/>
            <a:ext cx="53115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4500" b="1" dirty="0">
                <a:solidFill>
                  <a:srgbClr val="F7F6E2"/>
                </a:solidFill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PRINCIPAIS ENTREGAS</a:t>
            </a:r>
            <a:endParaRPr sz="4500" b="1" i="0" u="none" strike="noStrike" cap="none" dirty="0">
              <a:solidFill>
                <a:srgbClr val="F7F6E2"/>
              </a:solidFill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>
            <a:off x="183113" y="115050"/>
            <a:ext cx="7699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Agenda</a:t>
            </a:r>
            <a:endParaRPr lang="pt-BR" sz="2600" b="1" i="0" u="none" strike="noStrike" cap="non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183125" y="520050"/>
            <a:ext cx="8756400" cy="4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198000" rIns="198000" bIns="1980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Ideação (Objetivo, Regras,...);</a:t>
            </a: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45720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Definição dos Requisitos do Software;</a:t>
            </a:r>
          </a:p>
          <a:p>
            <a:pPr marL="45720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Construção do Diagrama de Classes.</a:t>
            </a:r>
          </a:p>
          <a:p>
            <a:pPr marL="101600" lvl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183113" y="115050"/>
            <a:ext cx="7699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Ideação</a:t>
            </a:r>
            <a:endParaRPr lang="pt-BR" sz="2600" b="1" i="0" u="none" strike="noStrike" cap="non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83113" y="376586"/>
            <a:ext cx="8734500" cy="426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198000" rIns="198000" bIns="19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Status</a:t>
            </a: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DONE:</a:t>
            </a:r>
          </a:p>
          <a:p>
            <a:pPr marL="444500" lvl="0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Definir o tema a ser abordado;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Definir o objetivo do projeto;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Realizar o planejamento de metas para os Sprints;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Definir as Regras de Negócio.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DOING: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Organizar o repositório no GitHub.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TODO: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NDA.</a:t>
            </a: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183113" y="115050"/>
            <a:ext cx="7699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Requisitos do Software</a:t>
            </a:r>
            <a:endParaRPr lang="pt-BR" sz="26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93800" y="767525"/>
            <a:ext cx="8734500" cy="4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198000" rIns="198000" bIns="19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Status</a:t>
            </a: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DONE: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Definir funcionalidade básicas.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DOING: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Avaliando possíveis funcionalidades a serem adicionadas.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TODO:</a:t>
            </a:r>
          </a:p>
          <a:p>
            <a:pPr marL="444500" lvl="0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NDA.</a:t>
            </a: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324</Words>
  <Application>Microsoft Office PowerPoint</Application>
  <PresentationFormat>Apresentação na tela (16:9)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DM Sans</vt:lpstr>
      <vt:lpstr>Barlow ExtraBold</vt:lpstr>
      <vt:lpstr>Barlow Medium</vt:lpstr>
      <vt:lpstr>Wingdings</vt:lpstr>
      <vt:lpstr>Barlow</vt:lpstr>
      <vt:lpstr>Barlow Condensed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Luccas Henrique Luccas</cp:lastModifiedBy>
  <cp:revision>3</cp:revision>
  <dcterms:created xsi:type="dcterms:W3CDTF">2024-11-13T18:37:00Z</dcterms:created>
  <dcterms:modified xsi:type="dcterms:W3CDTF">2025-02-11T22:26:44Z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A955FD25C19B49C885E7CE7B7C88251A_12</vt:lpwstr>
  </property>
  <property fmtid="{D5CDD505-2E9C-101B-9397-08002B2CF9AE}" pid="3" name="KSOProductBuildVer">
    <vt:lpwstr>1046-12.2.0.19805</vt:lpwstr>
  </property>
</Properties>
</file>