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howGuides="1">
      <p:cViewPr varScale="1">
        <p:scale>
          <a:sx n="106" d="100"/>
          <a:sy n="106" d="100"/>
        </p:scale>
        <p:origin x="133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ru AOKI" userId="d00df12f194fc675" providerId="LiveId" clId="{73C5D480-8D6E-5BAD-8A08-5D642EF786F0}"/>
    <pc:docChg chg="undo custSel modSld">
      <pc:chgData name="Masaru AOKI" userId="d00df12f194fc675" providerId="LiveId" clId="{73C5D480-8D6E-5BAD-8A08-5D642EF786F0}" dt="2025-08-26T06:48:32.498" v="53" actId="255"/>
      <pc:docMkLst>
        <pc:docMk/>
      </pc:docMkLst>
      <pc:sldChg chg="modSp mod">
        <pc:chgData name="Masaru AOKI" userId="d00df12f194fc675" providerId="LiveId" clId="{73C5D480-8D6E-5BAD-8A08-5D642EF786F0}" dt="2025-08-26T06:48:32.498" v="53" actId="255"/>
        <pc:sldMkLst>
          <pc:docMk/>
          <pc:sldMk cId="2734635891" sldId="257"/>
        </pc:sldMkLst>
        <pc:spChg chg="mod">
          <ac:chgData name="Masaru AOKI" userId="d00df12f194fc675" providerId="LiveId" clId="{73C5D480-8D6E-5BAD-8A08-5D642EF786F0}" dt="2025-08-26T06:48:32.498" v="53" actId="255"/>
          <ac:spMkLst>
            <pc:docMk/>
            <pc:sldMk cId="2734635891" sldId="257"/>
            <ac:spMk id="5" creationId="{4CF4FB0B-A5E3-1EA8-0B6D-50FFEBB66491}"/>
          </ac:spMkLst>
        </pc:spChg>
        <pc:picChg chg="mod modCrop">
          <ac:chgData name="Masaru AOKI" userId="d00df12f194fc675" providerId="LiveId" clId="{73C5D480-8D6E-5BAD-8A08-5D642EF786F0}" dt="2025-08-26T06:46:02.741" v="39" actId="732"/>
          <ac:picMkLst>
            <pc:docMk/>
            <pc:sldMk cId="2734635891" sldId="257"/>
            <ac:picMk id="9" creationId="{261BA91E-7687-2AA5-1B12-0545477B11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6F7A4-9EBE-866A-28C0-F2DA6865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D9C0E7-6950-C01D-58A1-E7DC9B661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96586-73D7-F1DC-8E00-9A0F0E61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32D08-5497-8DC0-08A0-7384A31E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73EB9-7DC7-1EED-7EDE-F2883C7C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9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5393D-51C2-F5DA-AA70-E614D06A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ACDDC4-B4A6-6B6B-0CFE-DF44AADE2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0713A-1557-8AE7-B8C0-2E71F053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DF1BE-D65D-0405-FFA7-F1AC5F41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0E1242-9656-1566-05E7-9C3B3F3D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6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028065-0726-B2A9-E228-CB8FA036D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B0810D-D392-257A-30D6-4DE47F30A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F13356-E0EA-A78E-504D-865FA527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D7848F-FF59-B592-75B9-C8BBBA65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E0586-E44B-5E08-05BB-5E9E6A7B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7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4209EA-746B-C3E7-DB51-010DDF15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D42659-24AB-3B7F-8049-4D4ADD03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6F4174-E97A-0B1B-66C7-E5EEB56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0BBCE-0620-BE54-E6DF-50708A6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2D9BC9-17D9-8B4D-AADA-BF624BB8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5ADA2-37DE-9386-52C7-34BEBC84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D7BDA-2280-6B67-57B6-500D0534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B11339-FEF1-2858-AAB1-14FF2A88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ED0814-59DB-1FBC-ECBC-74E7DCBC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1A5E2F-C0A1-803E-8F1C-E821F366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7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F6D4E9-686F-2E70-40F5-0F9D9B62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DFCF1A-A113-A986-8FAE-9C3065985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1A8AB3-0F25-A5A1-8999-04279722E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745D53-DDE6-46E0-B0FC-F1481F40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1A4F7A-7630-DEF1-87E0-7F15FFAF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F0B3D4-81D8-37F4-B69E-83BB116D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56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B76F3-7D98-A594-D7FC-183285A7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F31B9-30F8-3A2D-B950-A23CFE5F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AC3616-22F7-DE3E-98E6-03F06A7CE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83F458-BE26-B25C-84F2-A12ADE59E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8D0AC7-B96F-A2BA-E215-316BC87A0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3BDD83-D5D1-06FE-8C52-F5E93DD3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584267-7A93-B613-ED32-1206B201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40C48E-BCB5-E3C2-A5FE-D1BC67C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7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0A038-8DDC-A556-6A73-D0AE3E79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A72DB3-5CC2-F4CB-C826-08C8A623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4B34DA-3349-DDE3-E869-CE7251AE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EE1A44-2294-9C3B-039B-F760488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11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4C6F8E-3791-E1B8-B8E1-F539D9B4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BACCFB-2AF4-F3F2-F6F0-F731DCDA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0957B9-12D9-4D96-5E19-687EDD2D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5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5A4D2A-3373-E957-CC1F-C1AA9669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20B004-17C2-4673-975B-707377C4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27E261-C2D8-915B-DA40-DA31A7A8A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B0E729-40D5-3563-47A8-B98DBCD3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CC48A-FA75-F336-D17F-B90EB4B7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18A69-B93B-1C4A-FAE7-CA50F571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30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A6F41-2382-9129-38D2-862DBF76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0BEC0D-3EEB-6201-BB25-FF1A3A8A0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A59FED-B613-6BD8-3132-14F28577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0FD6B-7447-A895-AEDA-7407C1BB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65A988-67AA-18A5-73B2-B0F3C3DF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0E2690-156B-66AB-A105-58B1A1AA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3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033680-32EE-482D-E969-DEFCB36A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F383C4-E60A-E94F-84BB-49EA3357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E7615-FD30-85C9-374D-76B77F288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8DEA7-298B-B446-8D44-6B7A3642375F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ABD807-78AF-7406-26EE-986E210C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4824D-1A76-7B98-0F04-E1653095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F9EBD-576A-A841-9BBF-825C73AAC0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00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search?q=%23%E3%81%BF%E3%82%89%E3%81%8F%E3%81%98&amp;src=hashtag_cli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x.com/hashtag/MiraKuji?src=hashtag_cli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FF294271-88E9-FB18-365C-9D450EB4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A8E7812-C2F8-F288-574C-AC884A68936F}"/>
              </a:ext>
            </a:extLst>
          </p:cNvPr>
          <p:cNvGrpSpPr/>
          <p:nvPr/>
        </p:nvGrpSpPr>
        <p:grpSpPr>
          <a:xfrm>
            <a:off x="288763" y="-132348"/>
            <a:ext cx="11903237" cy="6990347"/>
            <a:chOff x="288763" y="-132348"/>
            <a:chExt cx="11903237" cy="6990347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CF4FB0B-A5E3-1EA8-0B6D-50FFEBB66491}"/>
                </a:ext>
              </a:extLst>
            </p:cNvPr>
            <p:cNvSpPr txBox="1"/>
            <p:nvPr/>
          </p:nvSpPr>
          <p:spPr>
            <a:xfrm>
              <a:off x="288763" y="587943"/>
              <a:ext cx="8804109" cy="5816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3200" b="1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🎯</a:t>
              </a:r>
              <a:r>
                <a:rPr lang="ja-JP" altLang="en-US" sz="28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公平で透明な抽選をカンタン運営できる</a:t>
              </a:r>
              <a:endParaRPr lang="ja-JP" altLang="en-US" sz="320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  <a:p>
              <a:r>
                <a:rPr lang="ja-JP" altLang="en-US" sz="3600" b="1">
                  <a:solidFill>
                    <a:schemeClr val="tx2">
                      <a:lumMod val="75000"/>
                      <a:lumOff val="25000"/>
                    </a:schemeClr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「抽選管理システム（</a:t>
              </a:r>
              <a:r>
                <a:rPr lang="ja-JP" altLang="en-US" sz="3600" b="1">
                  <a:solidFill>
                    <a:schemeClr val="tx2">
                      <a:lumMod val="75000"/>
                      <a:lumOff val="25000"/>
                    </a:schemeClr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#みらくじ</a:t>
              </a:r>
              <a:r>
                <a:rPr lang="ja-JP" altLang="en-US" sz="3600" b="1">
                  <a:solidFill>
                    <a:schemeClr val="tx2">
                      <a:lumMod val="75000"/>
                      <a:lumOff val="25000"/>
                    </a:schemeClr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）」</a:t>
              </a:r>
            </a:p>
            <a:p>
              <a:endParaRPr lang="ja-JP" altLang="en-US" sz="200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  <a:p>
              <a:r>
                <a:rPr lang="ja-JP" altLang="en-US" sz="20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管理者は賞品登録＆当選管理</a:t>
              </a:r>
            </a:p>
            <a:p>
              <a:r>
                <a:rPr lang="ja-JP" altLang="en-US" sz="20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参加者は番号で当落確認</a:t>
              </a:r>
            </a:p>
            <a:p>
              <a:r>
                <a:rPr lang="ja-JP" altLang="en-US" sz="20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紙の抽選札を廃止（コスト削減＆紛失防止）</a:t>
              </a:r>
            </a:p>
            <a:p>
              <a:r>
                <a:rPr lang="ja-JP" altLang="en-US" sz="200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人的負担を軽減（配布・回収・集計の手間削減）</a:t>
              </a:r>
              <a:endPara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  <a:p>
              <a:endPara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  <a:p>
              <a:endParaRPr lang="en-US" altLang="ja-JP" sz="20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  <a:p>
              <a:r>
                <a:rPr lang="ja-JP" altLang="en-US" sz="2400" b="1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🎯</a:t>
              </a:r>
              <a:r>
                <a:rPr lang="en-US" altLang="ja-JP" sz="24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Easy and Transparent Lottery Management</a:t>
              </a:r>
            </a:p>
            <a:p>
              <a:r>
                <a:rPr lang="en-US" altLang="ja-JP" sz="2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 “Lottery Management System </a:t>
              </a:r>
              <a:r>
                <a:rPr lang="en-US" altLang="ja-JP" sz="2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(#Mirakuji</a:t>
              </a:r>
              <a:r>
                <a:rPr lang="en-US" altLang="ja-JP" sz="2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)”</a:t>
              </a:r>
            </a:p>
            <a:p>
              <a:br>
                <a:rPr lang="en-US" altLang="ja-JP" sz="2000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</a:br>
              <a:r>
                <a:rPr lang="ja-JP" altLang="en-US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</a:t>
              </a:r>
              <a:r>
                <a:rPr lang="en-US" altLang="ja-JP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Admins: Register prizes &amp; manage winners</a:t>
              </a:r>
            </a:p>
            <a:p>
              <a:r>
                <a:rPr lang="ja-JP" altLang="en-US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</a:t>
              </a:r>
              <a:r>
                <a:rPr lang="en-US" altLang="ja-JP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Participants: Check results by entry number</a:t>
              </a:r>
            </a:p>
            <a:p>
              <a:r>
                <a:rPr lang="ja-JP" altLang="en-US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</a:t>
              </a:r>
              <a:r>
                <a:rPr lang="en-US" altLang="ja-JP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No more paper tickets (cut costs &amp; prevent loss)</a:t>
              </a:r>
            </a:p>
            <a:p>
              <a:r>
                <a:rPr lang="ja-JP" altLang="en-US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✅ </a:t>
              </a:r>
              <a:r>
                <a:rPr lang="en-US" altLang="ja-JP" dirty="0">
                  <a:latin typeface="Hiragino Maru Gothic ProN W4" panose="020F0400000000000000" pitchFamily="34" charset="-128"/>
                  <a:ea typeface="Hiragino Maru Gothic ProN W4" panose="020F0400000000000000" pitchFamily="34" charset="-128"/>
                </a:rPr>
                <a:t>Reduce workload (no distribution, collection, or manual counting)</a:t>
              </a:r>
            </a:p>
            <a:p>
              <a:endParaRPr lang="ja-JP" altLang="en-US" sz="2000">
                <a:latin typeface="Hiragino Maru Gothic ProN W4" panose="020F0400000000000000" pitchFamily="34" charset="-128"/>
                <a:ea typeface="Hiragino Maru Gothic ProN W4" panose="020F0400000000000000" pitchFamily="34" charset="-128"/>
              </a:endParaRPr>
            </a:p>
          </p:txBody>
        </p:sp>
        <p:pic>
          <p:nvPicPr>
            <p:cNvPr id="9" name="図 8" descr="選手, ボール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61BA91E-7687-2AA5-1B12-0545477B1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" r="18660" b="40971"/>
            <a:stretch>
              <a:fillRect/>
            </a:stretch>
          </p:blipFill>
          <p:spPr>
            <a:xfrm>
              <a:off x="5770264" y="-132348"/>
              <a:ext cx="6421736" cy="6990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463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120</Words>
  <Application>Microsoft Macintosh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Maru Gothic ProN W4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Masaru_B Aoki</dc:creator>
  <cp:lastModifiedBy>Masaru_B Aoki</cp:lastModifiedBy>
  <cp:revision>1</cp:revision>
  <dcterms:created xsi:type="dcterms:W3CDTF">2025-08-26T06:31:45Z</dcterms:created>
  <dcterms:modified xsi:type="dcterms:W3CDTF">2025-08-26T06:48:39Z</dcterms:modified>
</cp:coreProperties>
</file>