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1AE4B-AE3D-6D4E-AC38-D6D38339AF5C}" v="2" dt="2025-08-25T09:20:16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06" d="100"/>
          <a:sy n="106" d="100"/>
        </p:scale>
        <p:origin x="1336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ru AOKI" userId="d00df12f194fc675" providerId="LiveId" clId="{73C5D480-8D6E-5BAD-8A08-5D642EF786F0}"/>
    <pc:docChg chg="undo custSel modSld">
      <pc:chgData name="Masaru AOKI" userId="d00df12f194fc675" providerId="LiveId" clId="{73C5D480-8D6E-5BAD-8A08-5D642EF786F0}" dt="2025-08-25T09:20:16.709" v="15"/>
      <pc:docMkLst>
        <pc:docMk/>
      </pc:docMkLst>
      <pc:sldChg chg="addSp modSp mod">
        <pc:chgData name="Masaru AOKI" userId="d00df12f194fc675" providerId="LiveId" clId="{73C5D480-8D6E-5BAD-8A08-5D642EF786F0}" dt="2025-08-25T09:20:16.709" v="15"/>
        <pc:sldMkLst>
          <pc:docMk/>
          <pc:sldMk cId="0" sldId="256"/>
        </pc:sldMkLst>
        <pc:spChg chg="mod">
          <ac:chgData name="Masaru AOKI" userId="d00df12f194fc675" providerId="LiveId" clId="{73C5D480-8D6E-5BAD-8A08-5D642EF786F0}" dt="2025-08-25T09:18:38.665" v="6" actId="113"/>
          <ac:spMkLst>
            <pc:docMk/>
            <pc:sldMk cId="0" sldId="256"/>
            <ac:spMk id="2" creationId="{00000000-0000-0000-0000-000000000000}"/>
          </ac:spMkLst>
        </pc:spChg>
        <pc:picChg chg="add mod">
          <ac:chgData name="Masaru AOKI" userId="d00df12f194fc675" providerId="LiveId" clId="{73C5D480-8D6E-5BAD-8A08-5D642EF786F0}" dt="2025-08-25T09:20:16.709" v="15"/>
          <ac:picMkLst>
            <pc:docMk/>
            <pc:sldMk cId="0" sldId="256"/>
            <ac:picMk id="5" creationId="{679C1CA3-28FA-82BC-D4A0-69EF3174ABD9}"/>
          </ac:picMkLst>
        </pc:picChg>
      </pc:sldChg>
      <pc:sldChg chg="modSp mod">
        <pc:chgData name="Masaru AOKI" userId="d00df12f194fc675" providerId="LiveId" clId="{73C5D480-8D6E-5BAD-8A08-5D642EF786F0}" dt="2025-08-25T09:18:48.472" v="8" actId="113"/>
        <pc:sldMkLst>
          <pc:docMk/>
          <pc:sldMk cId="0" sldId="257"/>
        </pc:sldMkLst>
        <pc:spChg chg="mod">
          <ac:chgData name="Masaru AOKI" userId="d00df12f194fc675" providerId="LiveId" clId="{73C5D480-8D6E-5BAD-8A08-5D642EF786F0}" dt="2025-08-25T09:18:48.472" v="8" actId="113"/>
          <ac:spMkLst>
            <pc:docMk/>
            <pc:sldMk cId="0" sldId="25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5543505" cy="2339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b="1" dirty="0">
              <a:latin typeface="Rounded Mplus 1c Bold" panose="020B0502020203020207" pitchFamily="34" charset="-128"/>
              <a:ea typeface="Rounded Mplus 1c Bold" panose="020B0502020203020207" pitchFamily="34" charset="-128"/>
              <a:cs typeface="Rounded Mplus 1c Bold" panose="020B0502020203020207" pitchFamily="34" charset="-128"/>
            </a:endParaRPr>
          </a:p>
          <a:p>
            <a:r>
              <a:rPr sz="2000" b="1" dirty="0">
                <a:solidFill>
                  <a:srgbClr val="000000"/>
                </a:solidFill>
                <a:latin typeface="Rounded Mplus 1c Bold" panose="020B0502020203020207" pitchFamily="34" charset="-128"/>
                <a:ea typeface="Rounded Mplus 1c Bold" panose="020B0502020203020207" pitchFamily="34" charset="-128"/>
                <a:cs typeface="Rounded Mplus 1c Bold" panose="020B0502020203020207" pitchFamily="34" charset="-128"/>
              </a:rPr>
              <a:t>🎯 </a:t>
            </a:r>
            <a:r>
              <a:rPr sz="2000" b="1" dirty="0" err="1">
                <a:solidFill>
                  <a:srgbClr val="000000"/>
                </a:solidFill>
                <a:latin typeface="Rounded Mplus 1c Bold" panose="020B0502020203020207" pitchFamily="34" charset="-128"/>
                <a:ea typeface="Rounded Mplus 1c Bold" panose="020B0502020203020207" pitchFamily="34" charset="-128"/>
                <a:cs typeface="Rounded Mplus 1c Bold" panose="020B0502020203020207" pitchFamily="34" charset="-128"/>
              </a:rPr>
              <a:t>公平で透明な抽選をカンタン運営できる</a:t>
            </a:r>
            <a:br>
              <a:rPr b="1" dirty="0">
                <a:latin typeface="Rounded Mplus 1c Bold" panose="020B0502020203020207" pitchFamily="34" charset="-128"/>
                <a:ea typeface="Rounded Mplus 1c Bold" panose="020B0502020203020207" pitchFamily="34" charset="-128"/>
                <a:cs typeface="Rounded Mplus 1c Bold" panose="020B0502020203020207" pitchFamily="34" charset="-128"/>
              </a:rPr>
            </a:br>
            <a:r>
              <a:rPr b="1" dirty="0">
                <a:latin typeface="Rounded Mplus 1c Bold" panose="020B0502020203020207" pitchFamily="34" charset="-128"/>
                <a:ea typeface="Rounded Mplus 1c Bold" panose="020B0502020203020207" pitchFamily="34" charset="-128"/>
                <a:cs typeface="Rounded Mplus 1c Bold" panose="020B0502020203020207" pitchFamily="34" charset="-128"/>
              </a:rPr>
              <a:t>「</a:t>
            </a:r>
            <a:r>
              <a:rPr b="1" dirty="0" err="1">
                <a:latin typeface="Rounded Mplus 1c Bold" panose="020B0502020203020207" pitchFamily="34" charset="-128"/>
                <a:ea typeface="Rounded Mplus 1c Bold" panose="020B0502020203020207" pitchFamily="34" charset="-128"/>
                <a:cs typeface="Rounded Mplus 1c Bold" panose="020B0502020203020207" pitchFamily="34" charset="-128"/>
              </a:rPr>
              <a:t>抽選管理システム</a:t>
            </a:r>
            <a:r>
              <a:rPr b="1" dirty="0">
                <a:latin typeface="Rounded Mplus 1c Bold" panose="020B0502020203020207" pitchFamily="34" charset="-128"/>
                <a:ea typeface="Rounded Mplus 1c Bold" panose="020B0502020203020207" pitchFamily="34" charset="-128"/>
                <a:cs typeface="Rounded Mplus 1c Bold" panose="020B0502020203020207" pitchFamily="34" charset="-128"/>
              </a:rPr>
              <a:t>（#</a:t>
            </a:r>
            <a:r>
              <a:rPr b="1" dirty="0" err="1">
                <a:latin typeface="Rounded Mplus 1c Bold" panose="020B0502020203020207" pitchFamily="34" charset="-128"/>
                <a:ea typeface="Rounded Mplus 1c Bold" panose="020B0502020203020207" pitchFamily="34" charset="-128"/>
                <a:cs typeface="Rounded Mplus 1c Bold" panose="020B0502020203020207" pitchFamily="34" charset="-128"/>
              </a:rPr>
              <a:t>みらくじ</a:t>
            </a:r>
            <a:r>
              <a:rPr b="1" dirty="0">
                <a:latin typeface="Rounded Mplus 1c Bold" panose="020B0502020203020207" pitchFamily="34" charset="-128"/>
                <a:ea typeface="Rounded Mplus 1c Bold" panose="020B0502020203020207" pitchFamily="34" charset="-128"/>
                <a:cs typeface="Rounded Mplus 1c Bold" panose="020B0502020203020207" pitchFamily="34" charset="-128"/>
              </a:rPr>
              <a:t>）」</a:t>
            </a:r>
            <a:br>
              <a:rPr b="1" dirty="0">
                <a:latin typeface="Rounded Mplus 1c Bold" panose="020B0502020203020207" pitchFamily="34" charset="-128"/>
                <a:ea typeface="Rounded Mplus 1c Bold" panose="020B0502020203020207" pitchFamily="34" charset="-128"/>
                <a:cs typeface="Rounded Mplus 1c Bold" panose="020B0502020203020207" pitchFamily="34" charset="-128"/>
              </a:rPr>
            </a:br>
            <a:b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</a:br>
            <a: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  <a:t>- </a:t>
            </a:r>
            <a:r>
              <a:rPr dirty="0" err="1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  <a:t>管理者は賞品登録＆当選管理</a:t>
            </a:r>
            <a:b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</a:br>
            <a: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  <a:t>- </a:t>
            </a:r>
            <a:r>
              <a:rPr dirty="0" err="1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  <a:t>参加者は番号で当落確認</a:t>
            </a:r>
            <a:b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</a:br>
            <a: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  <a:t>- </a:t>
            </a:r>
            <a:r>
              <a:rPr dirty="0" err="1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  <a:t>紙の抽選札を廃止（コスト削減＆紛失防止</a:t>
            </a:r>
            <a: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  <a:t>）</a:t>
            </a:r>
            <a:b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</a:br>
            <a: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  <a:t>- </a:t>
            </a:r>
            <a:r>
              <a:rPr dirty="0" err="1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  <a:t>人的負担を軽減（配布・回収・集計の手間削減</a:t>
            </a:r>
            <a: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  <a:t>）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0" y="914400"/>
            <a:ext cx="3657600" cy="45720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Rico illustration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5596404" cy="2339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latin typeface="Rounded Mplus 1c" panose="020B0502020203020207" pitchFamily="34" charset="-128"/>
              <a:ea typeface="Rounded Mplus 1c" panose="020B0502020203020207" pitchFamily="34" charset="-128"/>
              <a:cs typeface="Rounded Mplus 1c" panose="020B0502020203020207" pitchFamily="34" charset="-128"/>
            </a:endParaRPr>
          </a:p>
          <a:p>
            <a:r>
              <a:rPr sz="2000" b="1" dirty="0">
                <a:solidFill>
                  <a:srgbClr val="000000"/>
                </a:solidFill>
                <a:latin typeface="Rounded Mplus 1c Bold" panose="020B0502020203020207" pitchFamily="34" charset="-128"/>
                <a:ea typeface="Rounded Mplus 1c Bold" panose="020B0502020203020207" pitchFamily="34" charset="-128"/>
                <a:cs typeface="Rounded Mplus 1c Bold" panose="020B0502020203020207" pitchFamily="34" charset="-128"/>
              </a:rPr>
              <a:t>🎯 Run fair &amp; transparent lotteries easily</a:t>
            </a:r>
            <a:br>
              <a:rPr b="1" dirty="0">
                <a:latin typeface="Rounded Mplus 1c Bold" panose="020B0502020203020207" pitchFamily="34" charset="-128"/>
                <a:ea typeface="Rounded Mplus 1c Bold" panose="020B0502020203020207" pitchFamily="34" charset="-128"/>
                <a:cs typeface="Rounded Mplus 1c Bold" panose="020B0502020203020207" pitchFamily="34" charset="-128"/>
              </a:rPr>
            </a:br>
            <a:r>
              <a:rPr b="1" dirty="0">
                <a:latin typeface="Rounded Mplus 1c Bold" panose="020B0502020203020207" pitchFamily="34" charset="-128"/>
                <a:ea typeface="Rounded Mplus 1c Bold" panose="020B0502020203020207" pitchFamily="34" charset="-128"/>
                <a:cs typeface="Rounded Mplus 1c Bold" panose="020B0502020203020207" pitchFamily="34" charset="-128"/>
              </a:rPr>
              <a:t>"Lottery Management System (#</a:t>
            </a:r>
            <a:r>
              <a:rPr b="1" dirty="0" err="1">
                <a:latin typeface="Rounded Mplus 1c Bold" panose="020B0502020203020207" pitchFamily="34" charset="-128"/>
                <a:ea typeface="Rounded Mplus 1c Bold" panose="020B0502020203020207" pitchFamily="34" charset="-128"/>
                <a:cs typeface="Rounded Mplus 1c Bold" panose="020B0502020203020207" pitchFamily="34" charset="-128"/>
              </a:rPr>
              <a:t>MiraKuji</a:t>
            </a:r>
            <a:r>
              <a:rPr b="1" dirty="0">
                <a:latin typeface="Rounded Mplus 1c Bold" panose="020B0502020203020207" pitchFamily="34" charset="-128"/>
                <a:ea typeface="Rounded Mplus 1c Bold" panose="020B0502020203020207" pitchFamily="34" charset="-128"/>
                <a:cs typeface="Rounded Mplus 1c Bold" panose="020B0502020203020207" pitchFamily="34" charset="-128"/>
              </a:rPr>
              <a:t>)"</a:t>
            </a:r>
            <a:b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</a:br>
            <a:b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</a:br>
            <a: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  <a:t>- Admins: manage prizes &amp; winners</a:t>
            </a:r>
            <a:b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</a:br>
            <a: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  <a:t>- Participants: check by number</a:t>
            </a:r>
            <a:b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</a:br>
            <a: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  <a:t>- Eliminate paper tickets (save cost, prevent loss)</a:t>
            </a:r>
            <a:b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</a:br>
            <a:r>
              <a:rPr dirty="0">
                <a:latin typeface="Rounded Mplus 1c" panose="020B0502020203020207" pitchFamily="34" charset="-128"/>
                <a:ea typeface="Rounded Mplus 1c" panose="020B0502020203020207" pitchFamily="34" charset="-128"/>
                <a:cs typeface="Rounded Mplus 1c" panose="020B0502020203020207" pitchFamily="34" charset="-128"/>
              </a:rPr>
              <a:t>- Reduce workload (distribution &amp; tallying)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0" y="914400"/>
            <a:ext cx="3657600" cy="45720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Rico illustration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93</Words>
  <Application>Microsoft Macintosh PowerPoint</Application>
  <PresentationFormat>ユーザー設定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Rounded Mplus 1c</vt:lpstr>
      <vt:lpstr>Rounded Mplus 1c Bold</vt:lpstr>
      <vt:lpstr>Arial</vt:lpstr>
      <vt:lpstr>Calibri</vt:lpstr>
      <vt:lpstr>Office Theme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Masaru_B Aoki</cp:lastModifiedBy>
  <cp:revision>1</cp:revision>
  <dcterms:created xsi:type="dcterms:W3CDTF">2013-01-27T09:14:16Z</dcterms:created>
  <dcterms:modified xsi:type="dcterms:W3CDTF">2025-08-25T09:20:26Z</dcterms:modified>
  <cp:category/>
</cp:coreProperties>
</file>