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39" autoAdjust="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9D86-A715-314A-8CCE-C2707753CA74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0E7-61C6-6841-9CF3-9660FF061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9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9D86-A715-314A-8CCE-C2707753CA74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0E7-61C6-6841-9CF3-9660FF061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9D86-A715-314A-8CCE-C2707753CA74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0E7-61C6-6841-9CF3-9660FF061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0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9D86-A715-314A-8CCE-C2707753CA74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0E7-61C6-6841-9CF3-9660FF061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5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9D86-A715-314A-8CCE-C2707753CA74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0E7-61C6-6841-9CF3-9660FF061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9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9D86-A715-314A-8CCE-C2707753CA74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0E7-61C6-6841-9CF3-9660FF061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3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9D86-A715-314A-8CCE-C2707753CA74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0E7-61C6-6841-9CF3-9660FF061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9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9D86-A715-314A-8CCE-C2707753CA74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0E7-61C6-6841-9CF3-9660FF061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4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9D86-A715-314A-8CCE-C2707753CA74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0E7-61C6-6841-9CF3-9660FF061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9D86-A715-314A-8CCE-C2707753CA74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0E7-61C6-6841-9CF3-9660FF061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5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9D86-A715-314A-8CCE-C2707753CA74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0E7-61C6-6841-9CF3-9660FF061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B9D86-A715-314A-8CCE-C2707753CA74}" type="datetimeFigureOut">
              <a:rPr lang="en-US" smtClean="0"/>
              <a:t>17/12/13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140E7-61C6-6841-9CF3-9660FF061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3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eydanSplas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48456" y="6345986"/>
            <a:ext cx="228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Planning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93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ydanPlann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94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ydanPlanningBo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03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eydanSplas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48456" y="6345986"/>
            <a:ext cx="228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Technician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66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eydanArri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36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ydanArrivePop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13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ydanTas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80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ydanSour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5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4</Words>
  <Application>Microsoft Macintosh PowerPoint</Application>
  <PresentationFormat>On-screen Show (4:3)</PresentationFormat>
  <Paragraphs>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v</vt:lpstr>
      <vt:lpstr>PowerPoint Presentation</vt:lpstr>
      <vt:lpstr>PowerPoint Presentation</vt:lpstr>
      <vt:lpstr>v</vt:lpstr>
      <vt:lpstr>PowerPoint Presentation</vt:lpstr>
      <vt:lpstr>PowerPoint Presentation</vt:lpstr>
      <vt:lpstr>PowerPoint Presentation</vt:lpstr>
      <vt:lpstr>PowerPoint Presentation</vt:lpstr>
    </vt:vector>
  </TitlesOfParts>
  <Company>Delaware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</dc:title>
  <dc:creator>Yf Soreyn</dc:creator>
  <cp:lastModifiedBy>Yf Soreyn</cp:lastModifiedBy>
  <cp:revision>3</cp:revision>
  <dcterms:created xsi:type="dcterms:W3CDTF">2013-12-16T16:19:59Z</dcterms:created>
  <dcterms:modified xsi:type="dcterms:W3CDTF">2013-12-17T13:36:25Z</dcterms:modified>
</cp:coreProperties>
</file>