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AEB3E8-2AE5-CB19-5A5F-FAB41768B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86EB3-7FA3-A14D-41C5-406BCF6F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008F12-2C88-3678-3BD0-D95F3D9A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F453EB-A31D-8A3B-EFD8-73E34AA55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E5CC3-50EC-DDD0-AEC7-7604A95AC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717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1772C9-99EF-06C2-D0F7-3EAF5E25E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969B67D-92C4-023D-7D5C-3565011F5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DA0A71-451B-19A2-C1E2-F1106F38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7394B4-6334-26B3-043B-0EE23FE45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8A98-D591-4600-B4BA-9697E2BF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44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15300E-006F-3C78-A3DC-EA39F03D41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49C43E-99CD-C2E7-96AA-9F365F641A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9AE243-76C3-B4C4-B15E-C275EC6EE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E3855-5887-32D7-EC95-C57BF4B67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1EDE3C-812F-6F90-FCF0-C7483B540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749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EFBF3-C7B2-3CE0-B862-B6B9DC67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DF3A5-F71E-97CA-C988-62FBD8C5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125C273-2082-02CE-1EBC-B0BD84C9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A4F5737-D046-91BB-1A58-BF1FA573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0A6FC7-6E8D-C958-1CBD-B75663253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2890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EA9D80-E162-6FAE-A758-3FDFDF04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49E4BBE-C4D3-5A9B-43EA-DA847A67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8CDF0-E062-9D63-A862-37783CB2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D50C3D-BBC1-FE99-2B60-C7417DF8D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7B06-CEA0-DB38-61ED-25B5348F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742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5AAA9-2896-BCCB-30AC-FC767E6D5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80A21C-277B-189A-31EE-1971648DC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ACA5F-1F5E-EFB7-96C9-8E1C6DCF0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A1C233-9B36-8212-FE20-9D7B37C8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F64490-C608-0169-6D4D-7B8A3354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632E28A-A63E-590D-8969-9A91BBE2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1087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B7E11-1622-D54B-AB5D-634EE5407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CC818-AD51-33F9-2FD8-40C04D69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56A423-FEDA-F787-4ADE-694FDBC97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2C11BE9-D783-BB90-66ED-CF5DC77E2F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20F2F52-2CCA-AC00-83C1-8CB0616352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E4C756-6C13-706D-421E-DBA434384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660C06-B067-2527-F13C-01B8911F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1FEBEC-2F2B-E980-5163-6311E979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361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68D664-2C5B-8C94-D554-65577204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F77121E-2002-A1B6-59A0-0E3FD8503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69125D-0F1F-7F98-1ED8-55365E803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64A8A5-2A26-7C6E-E9B4-9B5DEF92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56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FFAECFD-4F14-B639-E6AF-04A45E61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DEDD41-DEBA-5893-CCFB-4730E039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668BF8-2516-0CB3-A1D1-D38714C98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250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265E1-AACE-743E-8232-E550665DB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CAFD76-73AB-39DA-D643-2688E803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3340DC-B583-6447-CEA4-31C45A51D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C44FDF4-17BF-CF78-3E36-D1E3B7CA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85BB21-0351-61D6-F4B4-6114E983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29FF95-A807-C93B-C539-D2FDDEDE1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71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A50435-2A65-4C10-2526-23B4F993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6316E11-FB51-6094-E9F2-EF0110F7C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7DF924-02BD-4045-5C04-DCC146E38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FE9534-4DF7-46C3-B0B7-50ED38E1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17D32C-49D9-4519-AC1E-D485E5333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D9436-705F-8D3C-8DEE-0A31A1D7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9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AA3F861-2773-BE6F-3AB1-2F4389B5F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6CD8E3D-8461-D169-064C-A475DF2C7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D8FF72-3160-B9F2-B0E4-96AA79F9D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5B3CD-8349-4CE1-A612-C4E480677024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D5FA5E-AE3E-86CA-DB04-6C87BFD5E7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228A4F-8A27-C641-B7FB-2FC380697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39F51-5D50-4EEB-B972-8571DF39CE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22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119D6F-FCF2-54CE-9986-9EF7375A3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>
            <a:fillRect/>
          </a:stretch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70D4E64-FEF6-4BAF-2022-BB37F232DF44}"/>
              </a:ext>
            </a:extLst>
          </p:cNvPr>
          <p:cNvSpPr txBox="1"/>
          <p:nvPr/>
        </p:nvSpPr>
        <p:spPr>
          <a:xfrm>
            <a:off x="83820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en-US" altLang="ja-JP" sz="4000" b="1">
                <a:latin typeface="+mj-lt"/>
                <a:ea typeface="+mj-ea"/>
                <a:cs typeface="+mj-cs"/>
              </a:rPr>
              <a:t>Inaho</a:t>
            </a:r>
            <a:r>
              <a:rPr kumimoji="1" lang="ja-JP" altLang="en-US" sz="4000" b="1">
                <a:latin typeface="+mj-lt"/>
                <a:ea typeface="+mj-ea"/>
                <a:cs typeface="+mj-cs"/>
              </a:rPr>
              <a:t>株式会社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7677850-7A1C-1034-7716-16D3445C28FF}"/>
              </a:ext>
            </a:extLst>
          </p:cNvPr>
          <p:cNvSpPr txBox="1"/>
          <p:nvPr/>
        </p:nvSpPr>
        <p:spPr>
          <a:xfrm>
            <a:off x="83820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/>
              <a:t>企業名：</a:t>
            </a:r>
            <a:r>
              <a:rPr kumimoji="1" lang="en-US" altLang="ja-JP" sz="2000"/>
              <a:t>inaho</a:t>
            </a:r>
            <a:r>
              <a:rPr kumimoji="1" lang="ja-JP" altLang="en-US" sz="2000"/>
              <a:t>株式会社</a:t>
            </a:r>
            <a:endParaRPr kumimoji="1"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/>
              <a:t>企業規模：約</a:t>
            </a:r>
            <a:r>
              <a:rPr lang="en-US" altLang="ja-JP" sz="2000"/>
              <a:t>20</a:t>
            </a:r>
            <a:r>
              <a:rPr lang="ja-JP" altLang="en-US" sz="2000"/>
              <a:t>人</a:t>
            </a:r>
            <a:endParaRPr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ja-JP" altLang="en-US" sz="2000"/>
              <a:t>資本金：</a:t>
            </a:r>
            <a:r>
              <a:rPr kumimoji="1" lang="en-US" altLang="ja-JP" sz="2000"/>
              <a:t>1500</a:t>
            </a:r>
            <a:r>
              <a:rPr lang="ja-JP" altLang="en-US" sz="2000"/>
              <a:t>万円</a:t>
            </a:r>
            <a:endParaRPr kumimoji="1"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/>
              <a:t>業務内容：自動野菜収穫ロボットの開発</a:t>
            </a:r>
            <a:endParaRPr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2000"/>
              <a:t>主な製品・サービス例：</a:t>
            </a:r>
            <a:endParaRPr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/>
              <a:t>①</a:t>
            </a:r>
            <a:r>
              <a:rPr lang="ja-JP" altLang="en-US" sz="2000"/>
              <a:t>トマト収穫ロボット</a:t>
            </a:r>
            <a:endParaRPr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/>
              <a:t>②</a:t>
            </a:r>
            <a:r>
              <a:rPr lang="ja-JP" altLang="en-US" sz="2000"/>
              <a:t>マルチ台車ロボット</a:t>
            </a:r>
            <a:endParaRPr lang="en-US" altLang="ja-JP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ja-JP" sz="2000"/>
              <a:t>③</a:t>
            </a:r>
            <a:r>
              <a:rPr lang="ja-JP" altLang="en-US" sz="2000"/>
              <a:t>高畝アスパラガス収穫ロボット</a:t>
            </a:r>
            <a:endParaRPr lang="en-US" altLang="ja-JP" sz="2000"/>
          </a:p>
        </p:txBody>
      </p:sp>
    </p:spTree>
    <p:extLst>
      <p:ext uri="{BB962C8B-B14F-4D97-AF65-F5344CB8AC3E}">
        <p14:creationId xmlns:p14="http://schemas.microsoft.com/office/powerpoint/2010/main" val="17174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58128-13DF-83C1-E4D0-B14DD6CC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6223E0-3C0C-D174-9019-8B2331BAA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08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81dfdc3-80c7-4b49-b527-224b1c94c34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6A715579BBA934AB7D909188CD517CE" ma:contentTypeVersion="19" ma:contentTypeDescription="新しいドキュメントを作成します。" ma:contentTypeScope="" ma:versionID="fae9d9a7fba2ee3103c0188ea17aa262">
  <xsd:schema xmlns:xsd="http://www.w3.org/2001/XMLSchema" xmlns:xs="http://www.w3.org/2001/XMLSchema" xmlns:p="http://schemas.microsoft.com/office/2006/metadata/properties" xmlns:ns3="a81dfdc3-80c7-4b49-b527-224b1c94c342" xmlns:ns4="fd71eff9-1718-4e08-aee3-56e0aab5560d" targetNamespace="http://schemas.microsoft.com/office/2006/metadata/properties" ma:root="true" ma:fieldsID="ba68f12c5c57ec85a2fc6425f4f63536" ns3:_="" ns4:_="">
    <xsd:import namespace="a81dfdc3-80c7-4b49-b527-224b1c94c342"/>
    <xsd:import namespace="fd71eff9-1718-4e08-aee3-56e0aab556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1dfdc3-80c7-4b49-b527-224b1c94c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1eff9-1718-4e08-aee3-56e0aab5560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2D2727-98C0-43E6-B6A1-6D6DDBEE8CEE}">
  <ds:schemaRefs>
    <ds:schemaRef ds:uri="http://purl.org/dc/terms/"/>
    <ds:schemaRef ds:uri="http://www.w3.org/XML/1998/namespace"/>
    <ds:schemaRef ds:uri="fd71eff9-1718-4e08-aee3-56e0aab5560d"/>
    <ds:schemaRef ds:uri="http://schemas.microsoft.com/office/2006/documentManagement/types"/>
    <ds:schemaRef ds:uri="http://schemas.microsoft.com/office/2006/metadata/properties"/>
    <ds:schemaRef ds:uri="a81dfdc3-80c7-4b49-b527-224b1c94c342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EE93B0C-1559-4E6F-88F8-2E4D3AE128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12E0DA-25AD-47D0-8C01-CCB46F408F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81dfdc3-80c7-4b49-b527-224b1c94c342"/>
    <ds:schemaRef ds:uri="fd71eff9-1718-4e08-aee3-56e0aab556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1316</TotalTime>
  <Words>48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25K1808AE:國安_熊本</dc:creator>
  <cp:lastModifiedBy>25K1808AE:國安_熊本</cp:lastModifiedBy>
  <cp:revision>3</cp:revision>
  <dcterms:created xsi:type="dcterms:W3CDTF">2025-06-23T02:12:23Z</dcterms:created>
  <dcterms:modified xsi:type="dcterms:W3CDTF">2025-06-24T07:59:51Z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0x010100E6A715579BBA934AB7D909188CD517CE</vt:lpwstr>
  </property>
</Properties>
</file>