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1C918-F83E-2803-09C5-F8188332A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81617-4F6F-39ED-31E1-C975252F3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A79BD-8221-CE65-C8AE-F50DAC24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FDFEE2-EC3E-AF00-07C5-FAA9190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22D4A-D779-269A-D16C-D9537327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5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9AA1D-BC10-340B-63F0-BDF4B321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87CB57-2DC7-99BB-C41F-5E10DF4E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ECB52-6E4F-8378-2EED-B9342D0B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5A455F-7486-615B-154F-0B5C3F59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B8093A-DEDF-A474-7058-B9C89F6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58D18C-93F1-E565-931E-92CB96230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17D4B2-D742-874F-B3D4-2E32AE29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C54F01-C30B-3330-C5ED-3DDFEACF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8731E-A486-2A26-9344-3938D8DC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BAD405-9D93-8237-20EB-F0097EAB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13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D4E74-938C-9831-081F-0EB90F08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8FE680-D5D0-7834-3FA3-600E1BDD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483B62-EF06-225C-1889-EC7F55DE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49C22-1B3F-4459-1F09-6BDAC9A3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9F9D9-AB1C-4A1F-E095-F8ACEF74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04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F8423-0C17-3626-02B9-D9B9F0D7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FEF2CE-44E9-D14A-3DAD-61132A40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A2E4E-AB8B-015A-ACC5-90FE9B42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16A7E-E2D4-7EC4-D449-E9E1DCD9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B164D-508A-EEA0-8F9D-15DF356D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6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5B481-207D-6AC0-2475-01F07471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FD1C70-C8DA-E7F2-DFE5-D4D197BCB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CBD62F-6889-43A1-3528-2A821610B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79FFBC-6F91-1A9F-579A-D482045F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27C2D-1126-AB35-C098-44B40976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825E1E-2085-5509-F594-AC7CB6B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9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3C86F-0CF6-5466-6676-580EAE9F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CAD1E0-0C0F-983D-6EEE-4AD866BB0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E0095F-FA9E-3F20-1668-988861FF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A86A2B-9119-6FF1-9978-7EDE89B47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3B2877-2176-01BD-5A18-989FA2516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D42DDD-9F69-3E0E-FEC7-FE8819A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1AE00C-C766-6241-5AC7-FDE7EB0C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AB88A8-64B3-84BF-F142-20AF5A47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23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C8612-1A0F-5F84-49D2-5B6CCB50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74D6C1-FC07-74DD-C9EE-8C3CD62C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345B3-CFBC-2104-EF0C-4018B7DA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036E65-3DB6-F6FA-FCD5-8F4C9A31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6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9254C4-78DC-CCCC-B88F-244591B7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53B4A7-E000-2F34-4128-DE557FF9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92CB37-627A-F1D5-D6D7-DA4E31CA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0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73375-8EC1-BC82-8791-68AB8B7F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E2964-489A-CD57-9C10-009573BC4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A5701C-6171-0CE3-5470-94D3D437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27BD9-9CAF-8228-C04B-E40285DB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67D0F3-6EDB-985D-BF04-8CF04520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8479D-AA25-9EE9-4306-5455BA95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75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44F64-7219-C112-63FC-C7685FD1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6F27E-07F8-A698-9D64-3AF7608D0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669010-CF2D-A30E-E56D-26FED0E9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A2C89D-5D71-6DB0-1558-AF2078F7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F9ECF7-7798-90E4-F096-F7AA4F1E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882499-5122-BEEA-6E99-E778B7E9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7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A51A21-FD73-180C-41D2-BE3D3CDC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B780B-68C0-1BD2-BE69-5933121D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A1183-191E-4F53-BA62-B9276ED26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F4DC0-BCA7-43EB-94A1-EDB3FDEE49F3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26EED-2730-8B11-BFA8-D4C01F82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E34644-5F02-320C-298A-DE1C3485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048DD-1873-48F7-8FC2-1EB1DA70F4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4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oshap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C4BBD-3F15-1944-D2B1-4521A9B5C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026" y="1769997"/>
            <a:ext cx="9144000" cy="91114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ゲーミングマウスのポジショニングマップ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B45B3C-91F6-C409-0043-D4A0ED808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6252" y="3429000"/>
            <a:ext cx="3609474" cy="360362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専攻科</a:t>
            </a:r>
            <a:r>
              <a:rPr lang="en-US" altLang="ja-JP" dirty="0"/>
              <a:t>1</a:t>
            </a:r>
            <a:r>
              <a:rPr lang="ja-JP" altLang="en-US" dirty="0"/>
              <a:t>年 </a:t>
            </a:r>
            <a:r>
              <a:rPr lang="en-US" altLang="ja-JP" dirty="0"/>
              <a:t>8</a:t>
            </a:r>
            <a:r>
              <a:rPr lang="ja-JP" altLang="en-US" dirty="0"/>
              <a:t>番 國安柾希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5EAF57-B650-2F09-8203-4B34BD28D73C}"/>
              </a:ext>
            </a:extLst>
          </p:cNvPr>
          <p:cNvSpPr txBox="1"/>
          <p:nvPr/>
        </p:nvSpPr>
        <p:spPr>
          <a:xfrm>
            <a:off x="1523026" y="4113023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PW</a:t>
            </a:r>
            <a:r>
              <a:rPr kumimoji="1" lang="ja-JP" altLang="en-US" sz="2000" dirty="0"/>
              <a:t>作成の目的：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4FE667-D56A-87CE-683D-59B2DA67F2F8}"/>
              </a:ext>
            </a:extLst>
          </p:cNvPr>
          <p:cNvSpPr txBox="1"/>
          <p:nvPr/>
        </p:nvSpPr>
        <p:spPr>
          <a:xfrm>
            <a:off x="3655341" y="4082050"/>
            <a:ext cx="845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ゲーミングマウスのポジショニングマップを作成することで，</a:t>
            </a:r>
            <a:endParaRPr lang="en-US" altLang="ja-JP" sz="2000" dirty="0"/>
          </a:p>
          <a:p>
            <a:r>
              <a:rPr lang="ja-JP" altLang="en-US" sz="2000" dirty="0"/>
              <a:t>主要なマウスメーカーのターゲット層や，隠れたニーズを</a:t>
            </a:r>
            <a:endParaRPr lang="en-US" altLang="ja-JP" sz="2000" dirty="0"/>
          </a:p>
          <a:p>
            <a:r>
              <a:rPr lang="ja-JP" altLang="en-US" sz="2000" dirty="0"/>
              <a:t>視覚的に示す．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665996-09CA-6BA2-D294-A247E37A9DCB}"/>
              </a:ext>
            </a:extLst>
          </p:cNvPr>
          <p:cNvSpPr txBox="1"/>
          <p:nvPr/>
        </p:nvSpPr>
        <p:spPr>
          <a:xfrm>
            <a:off x="1162351" y="509771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テーマ選定の理由：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0DA297-95FE-33F8-E5D3-AF2E0C6AF31D}"/>
              </a:ext>
            </a:extLst>
          </p:cNvPr>
          <p:cNvSpPr txBox="1"/>
          <p:nvPr/>
        </p:nvSpPr>
        <p:spPr>
          <a:xfrm>
            <a:off x="3655341" y="5138145"/>
            <a:ext cx="8454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ゲーミングマウスが好きだから．</a:t>
            </a:r>
            <a:endParaRPr kumimoji="1" lang="ja-JP" altLang="en-US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7BA3276-3117-8339-880B-27AC426D48EB}"/>
              </a:ext>
            </a:extLst>
          </p:cNvPr>
          <p:cNvSpPr/>
          <p:nvPr/>
        </p:nvSpPr>
        <p:spPr>
          <a:xfrm>
            <a:off x="1232010" y="4022091"/>
            <a:ext cx="9727980" cy="16474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88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3E83B-C926-44DE-5CA7-10BAC7DBD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>
            <a:extLst>
              <a:ext uri="{FF2B5EF4-FFF2-40B4-BE49-F238E27FC236}">
                <a16:creationId xmlns:a16="http://schemas.microsoft.com/office/drawing/2014/main" id="{2237BD5B-CB74-C82D-79F1-86D1F082BCFA}"/>
              </a:ext>
            </a:extLst>
          </p:cNvPr>
          <p:cNvSpPr/>
          <p:nvPr/>
        </p:nvSpPr>
        <p:spPr>
          <a:xfrm rot="20949931">
            <a:off x="6469156" y="734844"/>
            <a:ext cx="5169431" cy="2412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D0FBCE7-9DC8-FAAD-418C-D617AC2A4126}"/>
              </a:ext>
            </a:extLst>
          </p:cNvPr>
          <p:cNvSpPr/>
          <p:nvPr/>
        </p:nvSpPr>
        <p:spPr>
          <a:xfrm rot="20886132">
            <a:off x="85105" y="3053696"/>
            <a:ext cx="6603753" cy="29768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0F97131-07AD-3569-1318-BE42E673AC4B}"/>
              </a:ext>
            </a:extLst>
          </p:cNvPr>
          <p:cNvSpPr/>
          <p:nvPr/>
        </p:nvSpPr>
        <p:spPr>
          <a:xfrm rot="21118303">
            <a:off x="711492" y="732406"/>
            <a:ext cx="5814197" cy="21927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6A1DD58-90ED-7CA3-5079-4ACB6794D23A}"/>
              </a:ext>
            </a:extLst>
          </p:cNvPr>
          <p:cNvCxnSpPr/>
          <p:nvPr/>
        </p:nvCxnSpPr>
        <p:spPr>
          <a:xfrm>
            <a:off x="360218" y="3592946"/>
            <a:ext cx="1147156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187D35-CA03-B43B-9113-08679E931365}"/>
              </a:ext>
            </a:extLst>
          </p:cNvPr>
          <p:cNvCxnSpPr>
            <a:cxnSpLocks/>
          </p:cNvCxnSpPr>
          <p:nvPr/>
        </p:nvCxnSpPr>
        <p:spPr>
          <a:xfrm flipV="1">
            <a:off x="6096000" y="307109"/>
            <a:ext cx="0" cy="624378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58DA0E-0239-5478-454E-7DD00B29EFCB}"/>
              </a:ext>
            </a:extLst>
          </p:cNvPr>
          <p:cNvSpPr txBox="1"/>
          <p:nvPr/>
        </p:nvSpPr>
        <p:spPr>
          <a:xfrm>
            <a:off x="563418" y="3048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幅が狭い</a:t>
            </a:r>
            <a:r>
              <a:rPr kumimoji="1" lang="en-US" altLang="ja-JP" b="1" dirty="0"/>
              <a:t>(60mm)</a:t>
            </a:r>
            <a:endParaRPr kumimoji="1" lang="ja-JP" altLang="en-US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DF672A-C389-9BED-FA68-3CAEDFED6263}"/>
              </a:ext>
            </a:extLst>
          </p:cNvPr>
          <p:cNvSpPr txBox="1"/>
          <p:nvPr/>
        </p:nvSpPr>
        <p:spPr>
          <a:xfrm>
            <a:off x="10114187" y="3048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幅が広い</a:t>
            </a:r>
            <a:r>
              <a:rPr kumimoji="1" lang="en-US" altLang="ja-JP" b="1" dirty="0"/>
              <a:t>(70mm)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4D1237-33D0-1044-D178-46321C8AA1BF}"/>
              </a:ext>
            </a:extLst>
          </p:cNvPr>
          <p:cNvSpPr txBox="1"/>
          <p:nvPr/>
        </p:nvSpPr>
        <p:spPr>
          <a:xfrm>
            <a:off x="4331854" y="307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長い</a:t>
            </a:r>
            <a:r>
              <a:rPr kumimoji="1" lang="en-US" altLang="ja-JP" b="1" dirty="0"/>
              <a:t>(130mm)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12AEA8B-7414-D6B5-31A6-06DF047CD470}"/>
              </a:ext>
            </a:extLst>
          </p:cNvPr>
          <p:cNvSpPr txBox="1"/>
          <p:nvPr/>
        </p:nvSpPr>
        <p:spPr>
          <a:xfrm>
            <a:off x="4331854" y="61815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短い</a:t>
            </a:r>
            <a:r>
              <a:rPr kumimoji="1" lang="en-US" altLang="ja-JP" b="1" dirty="0"/>
              <a:t>(110mm)</a:t>
            </a:r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0B5B39-BCF2-9B9F-5BFE-14A3A5A8E717}"/>
              </a:ext>
            </a:extLst>
          </p:cNvPr>
          <p:cNvSpPr txBox="1"/>
          <p:nvPr/>
        </p:nvSpPr>
        <p:spPr>
          <a:xfrm>
            <a:off x="2213432" y="895756"/>
            <a:ext cx="374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Razer Viper V3 Pro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0A98D1-289D-9556-63D7-0CDF92430BE9}"/>
              </a:ext>
            </a:extLst>
          </p:cNvPr>
          <p:cNvSpPr txBox="1"/>
          <p:nvPr/>
        </p:nvSpPr>
        <p:spPr>
          <a:xfrm>
            <a:off x="2394346" y="1507739"/>
            <a:ext cx="3701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WLM Beast X Max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66A7CCD-1429-F1BB-8812-8B9568B0A3A2}"/>
              </a:ext>
            </a:extLst>
          </p:cNvPr>
          <p:cNvSpPr txBox="1"/>
          <p:nvPr/>
        </p:nvSpPr>
        <p:spPr>
          <a:xfrm>
            <a:off x="1571677" y="2123760"/>
            <a:ext cx="2565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Logi GPX SL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87312DC-B0C1-A236-2146-FBBB9BE8D1F3}"/>
              </a:ext>
            </a:extLst>
          </p:cNvPr>
          <p:cNvSpPr txBox="1"/>
          <p:nvPr/>
        </p:nvSpPr>
        <p:spPr>
          <a:xfrm>
            <a:off x="388780" y="4225392"/>
            <a:ext cx="209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EG OP1w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CE42C7-C821-E24B-2FBC-147E8D1E88D6}"/>
              </a:ext>
            </a:extLst>
          </p:cNvPr>
          <p:cNvSpPr txBox="1"/>
          <p:nvPr/>
        </p:nvSpPr>
        <p:spPr>
          <a:xfrm>
            <a:off x="1511283" y="4790287"/>
            <a:ext cx="3994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Lamzu</a:t>
            </a:r>
            <a:r>
              <a:rPr lang="en-US" altLang="ja-JP" sz="3200" dirty="0"/>
              <a:t> Atlantis Mini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207FEBB-19EC-DD55-D40B-9805509FE185}"/>
              </a:ext>
            </a:extLst>
          </p:cNvPr>
          <p:cNvSpPr txBox="1"/>
          <p:nvPr/>
        </p:nvSpPr>
        <p:spPr>
          <a:xfrm>
            <a:off x="2702122" y="3050201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/>
              <a:t>Ninjutso</a:t>
            </a:r>
            <a:r>
              <a:rPr lang="en-US" altLang="ja-JP" sz="3200" dirty="0"/>
              <a:t> Sora 4K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FB7A88-E95F-79B0-513D-9F327C20B03F}"/>
              </a:ext>
            </a:extLst>
          </p:cNvPr>
          <p:cNvSpPr txBox="1"/>
          <p:nvPr/>
        </p:nvSpPr>
        <p:spPr>
          <a:xfrm>
            <a:off x="8623233" y="1226056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OGM Cloud V2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0C4A1D-7B14-2582-2AEC-69C43B921289}"/>
              </a:ext>
            </a:extLst>
          </p:cNvPr>
          <p:cNvSpPr txBox="1"/>
          <p:nvPr/>
        </p:nvSpPr>
        <p:spPr>
          <a:xfrm>
            <a:off x="2250099" y="3757389"/>
            <a:ext cx="301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Pulser X2H V3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ED3D7D-E735-D1CD-B6CF-E59659DED002}"/>
              </a:ext>
            </a:extLst>
          </p:cNvPr>
          <p:cNvSpPr txBox="1"/>
          <p:nvPr/>
        </p:nvSpPr>
        <p:spPr>
          <a:xfrm>
            <a:off x="6564564" y="2160110"/>
            <a:ext cx="213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VAXEE XE</a:t>
            </a:r>
          </a:p>
        </p:txBody>
      </p:sp>
    </p:spTree>
    <p:extLst>
      <p:ext uri="{BB962C8B-B14F-4D97-AF65-F5344CB8AC3E}">
        <p14:creationId xmlns:p14="http://schemas.microsoft.com/office/powerpoint/2010/main" val="260453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854B7-39E3-43C0-D3A3-F840BBA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63" y="2031401"/>
            <a:ext cx="11000874" cy="41802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3600" b="1" dirty="0"/>
              <a:t>考察</a:t>
            </a:r>
            <a:endParaRPr kumimoji="1" lang="en-US" altLang="ja-JP" sz="3600" b="1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プロが多く使っている，選ばれている商品は</a:t>
            </a:r>
            <a:r>
              <a:rPr kumimoji="1" lang="ja-JP" altLang="en-US" dirty="0"/>
              <a:t>細身で縦に大きいものが多い．</a:t>
            </a:r>
            <a:endParaRPr kumimoji="1" lang="en-US" altLang="ja-JP" dirty="0"/>
          </a:p>
          <a:p>
            <a:r>
              <a:rPr kumimoji="1" lang="ja-JP" altLang="en-US" dirty="0"/>
              <a:t>幅が広く，縦に小さめのものは主要なメーカーからは発売されていない．</a:t>
            </a:r>
            <a:endParaRPr kumimoji="1" lang="en-US" altLang="ja-JP" dirty="0"/>
          </a:p>
          <a:p>
            <a:r>
              <a:rPr lang="ja-JP" altLang="en-US" dirty="0"/>
              <a:t>幅を確保するために両面テープを張っている人もいるので，ある程度の需要は存在．</a:t>
            </a:r>
            <a:endParaRPr lang="en-US" altLang="ja-JP" dirty="0"/>
          </a:p>
          <a:p>
            <a:r>
              <a:rPr kumimoji="1" lang="ja-JP" altLang="en-US" dirty="0"/>
              <a:t>マウスを変えずに幅を増す専用のアクセサリーも需要があるのではないか．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A796E3-FD76-C0FB-A81C-AC22769051DA}"/>
              </a:ext>
            </a:extLst>
          </p:cNvPr>
          <p:cNvSpPr txBox="1"/>
          <p:nvPr/>
        </p:nvSpPr>
        <p:spPr>
          <a:xfrm>
            <a:off x="595563" y="6211669"/>
            <a:ext cx="567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参考資料：</a:t>
            </a:r>
            <a:r>
              <a:rPr kumimoji="1" lang="en-US" altLang="ja-JP" dirty="0" err="1"/>
              <a:t>eloshapes</a:t>
            </a:r>
            <a:r>
              <a:rPr lang="en-US" altLang="ja-JP" dirty="0"/>
              <a:t>, </a:t>
            </a:r>
            <a:r>
              <a:rPr lang="en-US" altLang="ja-JP" dirty="0">
                <a:hlinkClick r:id="rId2"/>
              </a:rPr>
              <a:t>https://www.eloshapes.com/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087C181-7152-77D7-38C6-5F64AA69B954}"/>
              </a:ext>
            </a:extLst>
          </p:cNvPr>
          <p:cNvSpPr txBox="1">
            <a:spLocks/>
          </p:cNvSpPr>
          <p:nvPr/>
        </p:nvSpPr>
        <p:spPr>
          <a:xfrm>
            <a:off x="595563" y="172176"/>
            <a:ext cx="11000874" cy="160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300" b="1" dirty="0"/>
              <a:t>脚注</a:t>
            </a:r>
            <a:br>
              <a:rPr lang="en-US" altLang="ja-JP" sz="3300" b="1" dirty="0"/>
            </a:br>
            <a:endParaRPr lang="en-US" altLang="ja-JP" sz="3300" b="1" dirty="0"/>
          </a:p>
          <a:p>
            <a:r>
              <a:rPr lang="ja-JP" altLang="en-US" sz="2600" dirty="0"/>
              <a:t>ワイヤレスかつ左右対称の物のみ選定</a:t>
            </a:r>
            <a:endParaRPr lang="en-US" altLang="ja-JP" sz="2600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632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201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ゲーミングマウスのポジショニングマップ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24K5410CI:國安_熊本</dc:creator>
  <cp:lastModifiedBy>24K5410CI:國安_熊本</cp:lastModifiedBy>
  <cp:revision>1</cp:revision>
  <dcterms:created xsi:type="dcterms:W3CDTF">2025-07-15T10:27:29Z</dcterms:created>
  <dcterms:modified xsi:type="dcterms:W3CDTF">2025-07-15T11:58:28Z</dcterms:modified>
</cp:coreProperties>
</file>