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FC623B-9981-B317-A3A7-083A284B26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A6F9BB-87AF-3C14-B358-B76EC1991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AC4801F-FE65-7C74-DA26-FC4F3B62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37A-E2D1-4542-8078-C7407F35E6B9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F5E051-015C-64CB-B7A0-12750E29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82AF4F-1264-7E16-C579-238255A1F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1702-9DDB-4647-A50F-C29832B40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58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72EE0-193E-B73F-ADA1-4A4561AF3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780641F-C0F4-9CD5-6A15-9B3D4C7FC4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298A59-8D8A-0247-D1D5-3E11131CA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37A-E2D1-4542-8078-C7407F35E6B9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8E1777-DAC8-299C-6787-86D05C9A0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C5CAEF4-456B-4C63-F8D0-7EBB7E3C4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1702-9DDB-4647-A50F-C29832B40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641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C7FD6E-D3C1-1BA3-A7BD-554DC9AEA1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DF3E4C-083D-1792-13B1-1953286D87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D2DDCA-1E75-4B26-FFE1-51E7603C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37A-E2D1-4542-8078-C7407F35E6B9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0E2756-352A-88AC-23B4-17FD94FB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DB4484-27C2-28E7-D4BB-A0191AF02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1702-9DDB-4647-A50F-C29832B40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0632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01C13-E7A1-5B80-E982-90A4E5EF5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D0186BD-B72C-84DE-8216-5FF3558B39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F6C0A8-1430-0E89-9A38-C486B8976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37A-E2D1-4542-8078-C7407F35E6B9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24560-1EF4-DE4D-E2DA-F193A3D80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4576BA-68DA-CD21-0891-1F1E099D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1702-9DDB-4647-A50F-C29832B40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043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9B6D7-FA1C-ED8E-042B-0CBDCB7F9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6D6615-8616-1614-C910-3465240411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A9E099-BEF1-24B4-E868-BFF454B7A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37A-E2D1-4542-8078-C7407F35E6B9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3DC257-79CC-64D3-C6F6-A90BDFCD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1218D8-A4CD-B3C5-E595-170A5C79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1702-9DDB-4647-A50F-C29832B40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748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40A74E-3552-F03E-3840-0A20E69C2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565183D-F0FE-CD7D-B15E-BEAAD75C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85F9D09-2B1E-8AB4-9EA3-5D6EC2BEC6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B524BA8-D3E6-F839-77EB-69D62C19B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37A-E2D1-4542-8078-C7407F35E6B9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FF8C107-DACF-C4B1-5FD3-36E18F839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37DEFC-A714-08C8-4136-B96F7D9C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1702-9DDB-4647-A50F-C29832B40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0386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6FE806-725E-5EA7-FC06-5410B0763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2A36DC0-6992-E2A5-AE62-FADB49E4E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D485F9-C3FB-4D45-DA86-19A1421172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4BC9275-E8CA-3C26-CBE4-F84E5BA4E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DBBB9F3-EF57-0365-493A-316C3263F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CB47EA9-2DFE-A52D-5F97-4C74112C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37A-E2D1-4542-8078-C7407F35E6B9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AD783B-569C-19DC-3721-7B86B362A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CA07D4-B778-F019-861E-393392A9E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1702-9DDB-4647-A50F-C29832B40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836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18856-E26D-90F4-0761-EEE10DF9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DFCACA-8FBC-55FB-A261-B11520F87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37A-E2D1-4542-8078-C7407F35E6B9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68E6C20-D0EF-1483-144E-0EFA27C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ACC9CFF-934B-0458-7398-DA830BD56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1702-9DDB-4647-A50F-C29832B40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129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0EA463D-F92C-3783-8B97-3775845D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37A-E2D1-4542-8078-C7407F35E6B9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0368273-E00C-A2E1-452E-72B05F3C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521E035-3088-37CD-6791-BD94E299F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1702-9DDB-4647-A50F-C29832B40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589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EDF9A-95BF-A9D2-0659-872B13E2C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A6A761-5010-560D-334E-3232D22F0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529CB03-5BD8-238C-92D8-908F862B6A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920733-DC6C-8B5F-70ED-719FFDB4E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37A-E2D1-4542-8078-C7407F35E6B9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65B68C1-0930-A8D6-FC3F-1682EAF3F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DF5761D-117C-5DF7-015B-FB5C2D76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1702-9DDB-4647-A50F-C29832B40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30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894F-103F-6BA6-8F18-5C28F9D2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C7241D9-38BD-D0FA-0F0A-96F5AEA74F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EF4DB5F-6BFB-1D77-FF72-35741BB78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A75B464-35B7-F965-EF56-2C00BD81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92737A-E2D1-4542-8078-C7407F35E6B9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3934C7-D96B-9737-21CF-434290310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64FFE8-A788-BCA1-6ABF-A32A4CB6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81702-9DDB-4647-A50F-C29832B40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21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612933D-B2E3-41B5-3BFC-4BB7638C5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A637F25-7FCA-4F6C-1E8B-8B31AD670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0C393C-5D78-01FB-5AC1-94BC1AC8AA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92737A-E2D1-4542-8078-C7407F35E6B9}" type="datetimeFigureOut">
              <a:rPr lang="pt-BR" smtClean="0"/>
              <a:t>31/07/2025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944FDA-2954-A02F-5B6B-87BEBB4C9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5A4A13-C670-169F-0451-FC573AF506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881702-9DDB-4647-A50F-C29832B407A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08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9337A3-BAB3-E232-96B1-706A589470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/>
              <a:t>Página 1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68A542-904D-65CC-7653-CE51B61ACC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>
                <a:extLst>
                  <a:ext uri="{FF2B5EF4-FFF2-40B4-BE49-F238E27FC236}">
                    <a16:creationId xmlns:a16="http://schemas.microsoft.com/office/drawing/2014/main" id="{108C342A-D910-710F-3AA3-4BE5BAB61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372760"/>
                  </p:ext>
                </p:extLst>
              </p:nvPr>
            </p:nvGraphicFramePr>
            <p:xfrm>
              <a:off x="993913" y="397565"/>
              <a:ext cx="10296939" cy="574605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>
                <a:extLst>
                  <a:ext uri="{FF2B5EF4-FFF2-40B4-BE49-F238E27FC236}">
                    <a16:creationId xmlns:a16="http://schemas.microsoft.com/office/drawing/2014/main" id="{108C342A-D910-710F-3AA3-4BE5BAB6192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93913" y="397565"/>
                <a:ext cx="10296939" cy="574605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8959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C8BE59-9DB8-E064-0B20-E10A04905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1347EBA-72EF-539A-41CD-F7D851817B8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57728012"/>
                  </p:ext>
                </p:extLst>
              </p:nvPr>
            </p:nvGraphicFramePr>
            <p:xfrm>
              <a:off x="838200" y="365125"/>
              <a:ext cx="10515600" cy="5811838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C1347EBA-72EF-539A-41CD-F7D851817B8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125"/>
                <a:ext cx="10515600" cy="58118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3332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C2A2C-D875-9DF8-B420-4422EC09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75A27362-C5D1-CCF8-E082-B4981D547A1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08094657"/>
                  </p:ext>
                </p:extLst>
              </p:nvPr>
            </p:nvGraphicFramePr>
            <p:xfrm>
              <a:off x="838200" y="365125"/>
              <a:ext cx="10515600" cy="612775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Espaço Reservado para Conteúdo 3">
                <a:extLst>
                  <a:ext uri="{FF2B5EF4-FFF2-40B4-BE49-F238E27FC236}">
                    <a16:creationId xmlns:a16="http://schemas.microsoft.com/office/drawing/2014/main" id="{75A27362-C5D1-CCF8-E082-B4981D547A1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200" y="365125"/>
                <a:ext cx="10515600" cy="612775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04159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92A61B7E-7BE1-4399-9949-A84785FDEEF0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bfb34606-ed69-4f0c-b743-dc2259731151/0a11cae3e1ef2be02a85?bookmarkGuid=c62d3c3c-b0f3-4d33-8fb5-28d643e66d8f&amp;bookmarkUsage=1&amp;ctid=84ee8e26-b106-44b0-a816-e8723c7a14c1&amp;fromEntryPoint=export&quot;"/>
    <we:property name="reportName" value="&quot;RelatórioDeVendas1&quot;"/>
    <we:property name="reportState" value="&quot;CONNECTED&quot;"/>
    <we:property name="embedUrl" value="&quot;/reportEmbed?reportId=bfb34606-ed69-4f0c-b743-dc2259731151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pageName" value="&quot;0a11cae3e1ef2be02a85&quot;"/>
    <we:property name="pageDisplayName" value="&quot;Página 1&quot;"/>
    <we:property name="datasetId" value="&quot;f07f9f24-0904-4e66-befb-9a11897e6296&quot;"/>
    <we:property name="backgroundColor" value="&quot;#FFFFFF&quot;"/>
    <we:property name="bookmark" value="&quot;H4sIAAAAAAAAA+1Y227jNhD9lUAvebEN3WJLecs6KVo0LYw6yMvCKEbkyOGCFrUUlcYN/EP7G/2xDinJGzvOpd7dpnUb5IEajoZnZg4Pad17XFSlhOXPsEDv1Puh4IIBV/oo8Hpe0RgDNsyCJAMGLMhyAAz4kGZVaYQqKu/03jOg52iuRVWDtJHI+H7W80DKCcztUw6ywp5Xoq5UAVL8jo0zTRld46rn4V0plQYbcmrAoA17S+70bCEMIloRmBG3OEVmGqsPQcAAIwwwDzP0Q0hOyK1qHByynS42tFt+rAoDoqBlrC2L4yCKkjSPfEzC4CQNc2btuZCmc1le3JWasqOcl6UtzpiwzpWmqknPZaGxakDfe2Ml64UbXWzYp6rWDH/B3E0VRpglRcpFAQUTtigrKshEKyqXm6Ehr5lx5hv121gjLcq9U3/VW+M447f0Nlm3QZzN5xrnYNrHi2+CcAoSG+N3ddG2x38Md0aWShRz2bb/cyeumixKgeMb0MbSK/tAfbRVp5eU5qjfLV3hz4XuGBD2tnC/ZbKrWcdQ8v3wgIMtRRr0X58Ts5Wd8vMRjvjID6NhzP0IkiTN/ifvq/t5NKEq4FZTgz0YDOT776DwUym/LY95NgSW8YxOHP9kFKfDxA9e5PHb8+cV4tf7x227vwPHFOcLLPbc/t8L1KDZzfISb1E+BrOefzzVQbgGLZpbhQO+Z0Lt9WgdzNvI8dzeV6zbAzzt+GMt4IjjEQcDTag2Fe+sUDuK8qK+MFlXtBGQNw36K1ITbEvN1+eabepzKx5+Q99KPXv/heK2V52Y7jmQhRFPkiDgLOJRuv8RcfhV2+8AOOS6/PTHp2of8a0k3Zj0htx6C6TfvnZgl3GMKxt0At08Fvy8/T2LjpP33qUgnjbhr0HWNjK9jEYs8Dj0g7gfhH0/uPL9U/d/7ITVWyj+UpTjd1AJ5vzdZnlCipx75bAecpdb9h92ki2VZ80nFCiq7gNK01+tpBt1PafTSdo3m9mPNeolYXYen7EOLJLBGuVgB4aBLS4FExUdZRLKyu4g+ymHTBxd+j/istrjsLtUpEYWwBVkEn+NWDgcQRr1Q+Cjfkza308ZxP1Rmo6SOA3TEQu2T8X2sLDoJqIoOmiWCl+Qsav0EylvrkNOWilj0+qK0W25opay57EbIbnGwpVn2+X9zq1tdeGyy+pKzUmkHqT16hjREzFmrV6EkAQsSqN0mPPRMIxDqr4N8awsGrwzmbrbvIa6v91KqWpTlcBwAgXuUkzLY26hPSt27pviWupWqz8Bur6oC8wUAAA=&quot;"/>
    <we:property name="initialStateBookmark" value="&quot;H4sIAAAAAAAAA+1Y227jNhD9lUAvebEN3WJJeXOcFC2S7BrrIC8LYzESxw4XtKilqDRu4B/qb/THOqQkb+w4l3p3m9ZtkAdpOByemTk8pHXvMF4WAhbvYI7OsfNLzngGTKoDz+k4eW08ef/+/HLw4fzTu8HlGZllobnMS+f43tGgZqiveVmBMCHI+HHScUCIEczM2xREiR2nQFXKHAT/DWtnGtKqwmXHwbtCSAUm5FiDRhP2ltzpndb2egGtCJnmtzjGTNdWFzwvAwzQw6mfoutDfERuZe1gkW11MaHt8kOZa+A5LWNsaRh6QRAn08DF2PeOEn+aGfuUC926LM7uCkXZUc6LwlRlSFhnUlG5hGOzUFjWoO+doRTV3D6drdnHslIZfsCpHco11wuKNOU55Bk3RVlSQUZKUrnsCD2yKtPWfCN/HSqkRZlz7C47KxwDdkuzyboJYjCbKZyBbl7PfgjCMQisjT9VedMe9zHcCVlKns9E0/6vnbiqsyg4Dm9AaUOv9DP10VSdJknFUJ0sbOFPuWoZ4Hc2cL9lsstJy1Dy/fyAgw1FavTfnxOTpRlypxFGLHL9oB8yN4A4TtL/yfvqfh6MqAq40VRvBwYD+f47KPxUym/LY5b2IUtZmnqxexSFST92vRd5/Pb8eYX4df5x2+7vwDHG2RzzHbf/zxwVqOxmcYG3KB6DWY0/HmohXIPi9a3CAt8xoeZetArmrOV4au4rxu0Bnub5S8XhgOEBAw11qCYVZ5DLLUV5UV8yUZW0EZDVDforUuNtSs3355pp6nMr7n9D30o9O/+F4jZXnZDuOZD6AYtjz2NZwIJk9yNi/6u22wGwz3W5/OP3chfxLQXdmNSa3DpzpN++5sEsYxlX1Og42nHM2WnzexYtJ++dC048rcNfg6hMZJqMms/x0He9sOv5Xde7ct1j+39ohdWZS/ZSlMMTKHlm/e1meUKKrHtpse5zlxv273eSDZUn9ScUyMv2A0rdXyWFfWp7TqeTMDPr0S8VqgVhth5fsfYMkt4KZW8Lhp4pLgXjJR1lAorS7CDzKYdMDG3657godzjsLiSpkQFwBanAT0Hm9yNIgq4PLOqGpP3dJIOwGyVJFIeJn0SZt3kqNoeFQTfied5CM1T4hoxtpZ9IeX0dclJSapNWW4x2y+WVEB0nu+GCKcxteTZdPm7d2kYXLtqsruSMROpBWq+OETwRY9LohQ+xlwVJkPSnLOr7oU/VNyGelUWNdzqVd+vXUPu3XSllpcsCMhxBjtsU0/CYGWjPip39plhLI6HhRJYXJphEV9K4XP4Jaso8hPUUAAA=&quot;"/>
    <we:property name="isFiltersActionButtonVisible" value="true"/>
    <we:property name="isVisualContainerHeaderHidden" value="false"/>
    <we:property name="reportEmbeddedTime" value="&quot;2025-08-01T00:24:42.583Z&quot;"/>
    <we:property name="creatorTenantId" value="&quot;84ee8e26-b106-44b0-a816-e8723c7a14c1&quot;"/>
    <we:property name="creatorUserId" value="&quot;10032002150B1130&quot;"/>
    <we:property name="creatorSessionId" value="&quot;e005dacd-a505-4470-8f71-6e59337b66e1&quot;"/>
    <we:property name="artifactViewState" value="&quot;live&quot;"/>
    <we:property name="isTitleSuggestionsDialogDismissed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A27353F-B110-44DC-A592-E69DB87407BA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bfb34606-ed69-4f0c-b743-dc2259731151/57124bdc207b4cc9c191?bookmarkGuid=84954d08-fad1-4ddf-ae02-d8997922a7a5&amp;bookmarkUsage=1&amp;ctid=84ee8e26-b106-44b0-a816-e8723c7a14c1&amp;fromEntryPoint=export&quot;"/>
    <we:property name="reportName" value="&quot;RelatórioDeVendas1&quot;"/>
    <we:property name="reportState" value="&quot;CONNECTED&quot;"/>
    <we:property name="embedUrl" value="&quot;/reportEmbed?reportId=bfb34606-ed69-4f0c-b743-dc2259731151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pageName" value="&quot;57124bdc207b4cc9c191&quot;"/>
    <we:property name="pageDisplayName" value="&quot;Página 2&quot;"/>
    <we:property name="datasetId" value="&quot;f07f9f24-0904-4e66-befb-9a11897e6296&quot;"/>
    <we:property name="backgroundColor" value="&quot;#FFFFFF&quot;"/>
    <we:property name="bookmark" value="&quot;H4sIAAAAAAAAA+1XX2/TMBD/KpWfK9QkTZPwNrohkAaaKOwF7eFsXzpPnh0cp7RM+0J8Db4Y5yQbG+26CU2sGvSl9t3l7n6/O/+7YFLVlYbVezhH9pK9NVIJkNYNIjZkphPGPJF5JssxTtJc8ASSIiGtrbyypmYvL5gHN0d/rOoGdPBEws8nQwZaH8E8zErQNQ5Zha62BrT6hp0xqbxr8HLIcFlp6yC4nHnwGNwuyJzmlEL0IkQE4dUCZyh8J02zKB5zKeJRxsdCFCIqQtp1Z9BmttEkuG7DT63xoAyFCbK85HGCGaCUmPNCTEQyDvJSad+b8NXBsnKEjjCvqkDOnlyAEShZC8Fh3WV8wfbmc4dz8P304JZyanVzvkE+s40T+AHLVmW88iuKUSpDMVSg65KoOnKWiGw1M9DYCV83pqdlFKan9uvUIfEog+CEJLUyc93T/ouBjx0KAS4gsPyMuAtI6QPrJLpXqxbsvnJXrMfD33J+SqCEjES8GI/GiFnBeTyJCoFplu544T4Z5evBzGr5L1RvG9quhMh5lqS5lAWWiYQ8T5Lo3hJOiaG5dbRj6bUqPlbqU9sY71ZsvSzDHWklGpbKP0IbVQqnp+D8TrfSXWgvT67OB7I4u3EC9E3Spf/4XUHdSyoxEnGallEGpYzyuCgmcbnjO9BD2+YBbf5GoQMnTleHuEC9ntq1fl11ldAxONUd/i2MP4TX32KunbFbiPfDtSKY3cinH39pFAwkDiR46Fz1UNiesVvX/rY96Dnz8u7H93oDMfefVbqpaUmg7Pp444Zz/zp+zsz2Hfe8Qfbt0+2eILDkaZ7wST4WPCvLHOL/h//ffQA8YFnu1D3gzgfBk14DslGWxlGe02MERomcjCftQ2Qr9R6Xntvlbbbb300JO0d6Y4eBbXxd0ZI5AoMtmqpLSGFrR00IRoayt2MX/g8V1bYLfQy6CVHbFzlrw4TcL38CgblX0QoQAAA=&quot;"/>
    <we:property name="initialStateBookmark" value="&quot;H4sIAAAAAAAAA+1X227bMAz9lUDPwRDbcWz3LU07bOgVzdaXoRh0oVMVquTJcpasyA/tN/Zjo2y3a5c0KYZiDbrlJRJJizyH1IU3RMiyUHR+TK+B7JD3WkhOhbGdgHSJboS7JycHR8Ozg8/Hw6N9FJvCSaNLsnNDHLUTcOeyrKjyS6Dw00WXUKVO6cTPcqpK6JICbGk0VfIbNMaocraCRZfArFDGUr/k2FEHftkpmuMcfQdvIvRIuZNTGAN3jTROgrDPBA97CetznvEg8/GWjUEd2UoTv3TtfmS0o1KjGy9LcxZGkFAQAlKW8QGP+l6eS+VaEzbfnxUW0SHmeeFZGYop1RwEqSFYKJuIb8hwMrEwoa6d7j9QjoyqrlfIx6ayHM4gr1XaSTdHH7nU6EN6uhZI1ak1SGStGVMFjfBtpVtaen56ab6OLCCPwgsuUFJKPVEt7b8Y+NCg4NR6BIZdIXceKX5grAC7O6/B7kl7y3rY/S3mlwSKyFDEsn6vD5BkjIWDIOMQJ/GWJ+6jlq7sjI0S/0L21qFtUgiMJVGcCpFBHgmaplEUbEzhCBmaGItHlVrK4nOFPjKVdnZOltPS3ZJSwmEu3TOUUSFhdEmt2+pSegzt4uL2fkCLq3s3QFskTfjPXxVYvajiPR7GcR4kNBdBGmbZIMy3/AR6atk8oczfSbDU8sv5IUxBLYd2p19W3QZ0Tq1sLv8axh/Ca58vd4uRB4j3/LPCm92Lpx1/qSTtCOgI6mizVAuFDLVZu/fXnUGvmZejH9/LFcRsvqtUVeKWANHU8coDZ/M+fs3MthX3ukG25dOcnpRDzuI0YoO0z1mS5ykN/1/+f7cBeMK23Kp3wKMNwYs+A5JeEodBmmIzQnuRGPQHdSOylnoHM8fM7CHb9e++hFwD9th+YCpXFrhlTqmGGk3RBCShtsMipFr4tNdj6/8PJea2cX1OVeW91h05qZ1gNJIp2PCB79NJHZbHuvgJ+4ZGLjMQAAA=&quot;"/>
    <we:property name="isFiltersActionButtonVisible" value="true"/>
    <we:property name="isVisualContainerHeaderHidden" value="false"/>
    <we:property name="reportEmbeddedTime" value="&quot;2025-08-01T00:25:19.284Z&quot;"/>
    <we:property name="creatorTenantId" value="&quot;84ee8e26-b106-44b0-a816-e8723c7a14c1&quot;"/>
    <we:property name="creatorUserId" value="&quot;10032002150B1130&quot;"/>
    <we:property name="creatorSessionId" value="&quot;e63d2d5d-cc10-4bbe-b281-b91f8a6a5817&quot;"/>
    <we:property name="artifactViewState" value="&quot;live&quot;"/>
    <we:property name="isTitleSuggestionsDialogDismissed" value="true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4DCB0B66-8CFF-4343-BABF-1D2005340324}">
  <we:reference id="wa200003233" version="2.0.0.3" store="pt-BR" storeType="OMEX"/>
  <we:alternateReferences>
    <we:reference id="WA200003233" version="2.0.0.3" store="" storeType="OMEX"/>
  </we:alternateReferences>
  <we:properties>
    <we:property name="reportUrl" value="&quot;/groups/me/reports/bfb34606-ed69-4f0c-b743-dc2259731151/f045d757bad44a8f91e7?bookmarkGuid=88efc55a-0fb6-4ac6-8185-39e47ca53a6a&amp;bookmarkUsage=1&amp;ctid=84ee8e26-b106-44b0-a816-e8723c7a14c1&amp;fromEntryPoint=export&quot;"/>
    <we:property name="reportName" value="&quot;RelatórioDeVendas1&quot;"/>
    <we:property name="reportState" value="&quot;CONNECTED&quot;"/>
    <we:property name="embedUrl" value="&quot;/reportEmbed?reportId=bfb34606-ed69-4f0c-b743-dc2259731151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pageName" value="&quot;f045d757bad44a8f91e7&quot;"/>
    <we:property name="pageDisplayName" value="&quot;Página 3&quot;"/>
    <we:property name="datasetId" value="&quot;f07f9f24-0904-4e66-befb-9a11897e6296&quot;"/>
    <we:property name="backgroundColor" value="&quot;#FFFFFF&quot;"/>
    <we:property name="bookmark" value="&quot;H4sIAAAAAAAAA+2WTY/TMBCG/8rK5wglqdMkvS2hSEgIVRT2gnqYJJOsV64dOU7ZUOW/M3a6W6iQ4MDHCjjVnpnOvDPzpM2R1aLvJIxvYI9sxV6pWlRQa3MVsYCp2RhnkC0xWaQ8TapsEaULXJJXd1Zo1bPVkVkwLdob0Q8gXSYyftgFDKTcQOtuDcgeA9ah6bUCKT7hHEwuawacAob3ndQGXMqtBYsu7YHC6U4SomcLqgiVFQfcYmVnaxPypE6TtISac8iaPMKUwvo5wCv7ZohL7csXWlkQiso4W8ibJK54UuVxWvIKypjHPoeQ9hRSjuv7zlB31PPYueEUpLXVhqYmme/CYD+LPrJCy2HvT+uv7Fs9mArfYuNdygo7um6EAlUJN5SJBrIxmsblPYUelDWjN9/qj4VBKlqzVTgFjzqu6wN9m6yXIq7b1mAL9nRd/xKF75Ww/dVWy9p7Xg7qtKPw6WregsT++3J3ZOmFauUJ2TM97+Yu9tC5p6G8I+wcJNMDqFTr7gsUT6SMnp6fj8Zucq7FMkyjHENe8yiKMnpkc/6f4R9SSMdG2L8NiLyJYvrNzusyLPM8Syq+hCcBxBbbPSr7LwDRCSxuwdhLKrSp0Tyf9/9CmIf/tTi4EP5Hu512vxPfMxUOX0/weWRsj/Se4Q56sH0HFW5Aoa/fzSkE+jiCBVTttuPPxn2+FsT7vJwbkIPbi38rYb6Mr/YZRpidzA4JAAA=&quot;"/>
    <we:property name="initialStateBookmark" value="&quot;H4sIAAAAAAAAA+2W32+bMBDH/5XKz2iChJTQt5Rl0tS1jcrWlymaDnxQV46NjMnKIv73nU26bNGk7mE/qm1P2Ofj7nt3H4R3jIu2kdBfwQbZGXutuCiBa3MSsYCp0Xh+fX1xubi5+HC1uFySWTdWaNWysx2zYGq0t6LtQLoQZHy/DhhIuYLa7SqQLQasQdNqBVJ8wtGZjqzpcAgYPjRSG3AhcwsWXdgtudOeckcvppQRSiu2mGNpR2sVxjOezJICeBzDvEojTMitHR28su+6uNA+faaVBaEojbOFcTWblPGsTCdJEZdQTOKJjyGk3bsU/fKhMVQd1dw3risZaa21oXZJ5qsw2I6idyzTstv41fIbe647U+INVv5IWWF7V41QoErhmjJQQ1ZGU7v8SaY7ZU3vzXf6Y2aQknJ2Fg7BFx0LvqW3yXosYlHXBmuw++3ylyh8p4RtT3ItuT951an9jMLnqzkHie3TctdkaYWq5R7ZAz1vxyo20Livobgn7BwkwyOolOv+KxT3pPSenp+PxnpwR9PTMIlSDGMeR1E0T+Ikjf8z/EMKaVkJ+7cBkVbRZD6NUl6ERZrOZ2V8Cs8CiBzrDSr7LwDRCMzuwNhjKrThaM7H+b8U5vG/NgmOhP/Raof178T3QIXD1xN8aBnbIN0z3EJ3tm2gxBUo9PmbMYRA70ewgOJuOn5t3PONIN7H4dyC7Nxc/K2E+SQ0L1FIfOIFd1dhXpZX9xnDllJqNwkAAA==&quot;"/>
    <we:property name="isFiltersActionButtonVisible" value="true"/>
    <we:property name="isVisualContainerHeaderHidden" value="false"/>
    <we:property name="reportEmbeddedTime" value="&quot;2025-08-01T00:26:16.286Z&quot;"/>
    <we:property name="creatorTenantId" value="&quot;84ee8e26-b106-44b0-a816-e8723c7a14c1&quot;"/>
    <we:property name="creatorUserId" value="&quot;10032002150B1130&quot;"/>
    <we:property name="creatorSessionId" value="&quot;e6dba759-8bf3-4ac1-b742-8417f71adb3c&quot;"/>
    <we:property name="artifactViewState" value="&quot;live&quot;"/>
    <we:property name="isTitleSuggestionsDialogDismissed" value="true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Página 1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Matheus Alcântara</dc:creator>
  <cp:lastModifiedBy>Matheus Alcântara</cp:lastModifiedBy>
  <cp:revision>1</cp:revision>
  <dcterms:created xsi:type="dcterms:W3CDTF">2025-08-01T00:36:36Z</dcterms:created>
  <dcterms:modified xsi:type="dcterms:W3CDTF">2025-08-01T00:36:40Z</dcterms:modified>
</cp:coreProperties>
</file>