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2"/>
  </p:normalViewPr>
  <p:slideViewPr>
    <p:cSldViewPr snapToGrid="0" snapToObjects="1">
      <p:cViewPr varScale="1">
        <p:scale>
          <a:sx n="77" d="100"/>
          <a:sy n="77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91FC-9B7A-AB4D-9CFA-DD90B14C2A1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62A2-4F71-2942-BE6F-AC507DB24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Microsoft Office User</dc:creator>
  <cp:lastModifiedBy>Microsoft Office User</cp:lastModifiedBy>
  <cp:revision>1</cp:revision>
  <dcterms:created xsi:type="dcterms:W3CDTF">2018-04-27T10:15:49Z</dcterms:created>
  <dcterms:modified xsi:type="dcterms:W3CDTF">2018-04-27T10:16:03Z</dcterms:modified>
</cp:coreProperties>
</file>