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064F6-D275-4B3F-A249-CFCA4F67E6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Interworkings</a:t>
            </a:r>
            <a:br>
              <a:rPr lang="en-US" dirty="0"/>
            </a:br>
            <a:r>
              <a:rPr lang="en-US" dirty="0"/>
              <a:t>-computers for new hires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46B61F-C26B-45A7-B3FC-57A097D4D6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Josh </a:t>
            </a:r>
            <a:r>
              <a:rPr lang="en-US" dirty="0" err="1"/>
              <a:t>howard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777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940B7-429E-437B-909B-3BADA1F85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1FC65-E390-401B-8F7B-10F0F93C4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CPU – i7-8700k				($347.00 )</a:t>
            </a:r>
          </a:p>
          <a:p>
            <a:r>
              <a:rPr lang="en-US" dirty="0"/>
              <a:t>Cooling – </a:t>
            </a:r>
            <a:r>
              <a:rPr lang="en-US" dirty="0" err="1"/>
              <a:t>Noctua</a:t>
            </a:r>
            <a:r>
              <a:rPr lang="en-US" dirty="0"/>
              <a:t> NH-D15			($86.20)</a:t>
            </a:r>
          </a:p>
          <a:p>
            <a:r>
              <a:rPr lang="en-US" dirty="0"/>
              <a:t>Memory - CORSAIR Dominator Platinum 64GB      	($799.99)</a:t>
            </a:r>
          </a:p>
          <a:p>
            <a:r>
              <a:rPr lang="en-US" dirty="0"/>
              <a:t>Motherboard – ASRock Z370 Killer		($134.99)</a:t>
            </a:r>
          </a:p>
          <a:p>
            <a:r>
              <a:rPr lang="en-US" dirty="0" err="1"/>
              <a:t>Powersupply</a:t>
            </a:r>
            <a:r>
              <a:rPr lang="en-US" dirty="0"/>
              <a:t> – </a:t>
            </a:r>
            <a:r>
              <a:rPr lang="en-US" dirty="0" err="1"/>
              <a:t>SuperNOVA</a:t>
            </a:r>
            <a:r>
              <a:rPr lang="en-US" dirty="0"/>
              <a:t> 850			($264.75)</a:t>
            </a:r>
          </a:p>
          <a:p>
            <a:r>
              <a:rPr lang="en-US" dirty="0"/>
              <a:t>Storage (OS) - SAMSUNG 960 PRO		($321.95)</a:t>
            </a:r>
          </a:p>
          <a:p>
            <a:r>
              <a:rPr lang="en-US" dirty="0"/>
              <a:t>Storage (Internal) - WD Black 6TB 		($259.99)</a:t>
            </a:r>
          </a:p>
          <a:p>
            <a:r>
              <a:rPr lang="en-US" dirty="0"/>
              <a:t>Monitor – </a:t>
            </a:r>
            <a:r>
              <a:rPr lang="en-US" dirty="0" err="1"/>
              <a:t>BenQ</a:t>
            </a:r>
            <a:r>
              <a:rPr lang="en-US" dirty="0"/>
              <a:t> PD3200U			($799.00)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281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D1E01-C8A4-4DF2-9C60-B87B4415F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Gpu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8FFC0-239A-41EE-897B-5752375A4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EVGA  GTX1080Ti – $1298.99</a:t>
            </a:r>
          </a:p>
          <a:p>
            <a:r>
              <a:rPr lang="en-US" dirty="0"/>
              <a:t>Nvidia Quadro P5000 – $1809.00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EAD3B8-5CDF-4DF7-87FF-08981BD49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166" y="731940"/>
            <a:ext cx="3048000" cy="2286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5144C2-EFC3-4DDB-8623-E21146076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4166" y="342900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969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96666-662A-46BA-A881-AD56B8133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Camera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15A0C-3532-45C7-A9C9-AFCB52330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en-US" dirty="0"/>
              <a:t>Canon EOS 5D Mark IV – ($3,799.00)</a:t>
            </a:r>
          </a:p>
        </p:txBody>
      </p:sp>
      <p:pic>
        <p:nvPicPr>
          <p:cNvPr id="1030" name="Picture 6" descr="https://images10.newegg.com/NeweggImage/ProductImageCompressAll1280/30-120-873-Z01.jpg">
            <a:extLst>
              <a:ext uri="{FF2B5EF4-FFF2-40B4-BE49-F238E27FC236}">
                <a16:creationId xmlns:a16="http://schemas.microsoft.com/office/drawing/2014/main" id="{63266EFF-4E94-4ADA-A40C-226C874D6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772" y="1714500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472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FFECD-9E8E-4356-B49A-FCF262441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Tablet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61D08-74D4-415A-9073-443ADFF20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Wacom Cintiq Pro 16 ($1,499.95)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7FCA42-D185-4E90-8A56-25921F04B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378" y="1724170"/>
            <a:ext cx="5114488" cy="340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59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F83D3-9D6E-41F3-944E-B97C65676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FC91D-A792-4F9D-8CD9-CB77A3558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External Storage - WD 4TB Elements Portable 	($347.00)</a:t>
            </a:r>
          </a:p>
          <a:p>
            <a:r>
              <a:rPr lang="en-US" dirty="0"/>
              <a:t>Headphones – Sennheiser HD 280 PRO 		($99.95)</a:t>
            </a:r>
          </a:p>
          <a:p>
            <a:r>
              <a:rPr lang="en-US" dirty="0"/>
              <a:t>Mouse – Logitech G300S 			($24.99)</a:t>
            </a:r>
          </a:p>
          <a:p>
            <a:r>
              <a:rPr lang="en-US" dirty="0"/>
              <a:t>Keyboard – Logitech G810 			($119.99)</a:t>
            </a:r>
          </a:p>
          <a:p>
            <a:r>
              <a:rPr lang="en-US" dirty="0"/>
              <a:t>Optical Drive – LG Ultra-HD Blu-ray Drive		($99.99)</a:t>
            </a:r>
          </a:p>
          <a:p>
            <a:r>
              <a:rPr lang="en-US" dirty="0"/>
              <a:t>UPS System – CyberPower Intelligent 900 Watt	($144.95)</a:t>
            </a:r>
          </a:p>
          <a:p>
            <a:r>
              <a:rPr lang="en-US" dirty="0"/>
              <a:t>USB Hub – </a:t>
            </a:r>
            <a:r>
              <a:rPr lang="en-US" dirty="0" err="1"/>
              <a:t>AmazonBasics</a:t>
            </a:r>
            <a:r>
              <a:rPr lang="en-US" dirty="0"/>
              <a:t> 7			($26.82)</a:t>
            </a:r>
          </a:p>
          <a:p>
            <a:r>
              <a:rPr lang="en-US" dirty="0"/>
              <a:t>Webcam – Logitech C920			($59.99)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863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E9F43-3769-47D3-ADA9-458255ECA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03FCE-11B1-46FD-8C2C-35F5D7CFB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Adobe Reader 		($FREE)</a:t>
            </a:r>
          </a:p>
          <a:p>
            <a:r>
              <a:rPr lang="en-US" dirty="0" err="1"/>
              <a:t>AutoCad</a:t>
            </a:r>
            <a:r>
              <a:rPr lang="en-US" dirty="0"/>
              <a:t> 			($2,525.00/year)</a:t>
            </a:r>
          </a:p>
          <a:p>
            <a:r>
              <a:rPr lang="en-US" dirty="0"/>
              <a:t>Operating System 		($149.99/once)</a:t>
            </a:r>
          </a:p>
          <a:p>
            <a:r>
              <a:rPr lang="en-US" dirty="0"/>
              <a:t>Adobe Creative Cloud 	($79.99/month)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76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2761D-3A68-43D9-9C9B-E33580722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689C3-424D-4FBF-882E-9E42B5E23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Cost -  	$109,861.88 </a:t>
            </a:r>
          </a:p>
          <a:p>
            <a:r>
              <a:rPr lang="en-US" dirty="0"/>
              <a:t>Yearly Cost </a:t>
            </a:r>
            <a:r>
              <a:rPr lang="en-US"/>
              <a:t>-  	$</a:t>
            </a:r>
            <a:r>
              <a:rPr lang="en-US" dirty="0"/>
              <a:t>3,484.88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2838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49</TotalTime>
  <Words>54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Interworkings -computers for new hires</vt:lpstr>
      <vt:lpstr>Standard components</vt:lpstr>
      <vt:lpstr>Gpu</vt:lpstr>
      <vt:lpstr>Camera</vt:lpstr>
      <vt:lpstr>Drawing Tablet</vt:lpstr>
      <vt:lpstr>MISC</vt:lpstr>
      <vt:lpstr>Software</vt:lpstr>
      <vt:lpstr>Cost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Interworkings -computers for new hires</dc:title>
  <dc:creator>Tater</dc:creator>
  <cp:lastModifiedBy>Tater</cp:lastModifiedBy>
  <cp:revision>11</cp:revision>
  <dcterms:created xsi:type="dcterms:W3CDTF">2018-04-23T03:27:59Z</dcterms:created>
  <dcterms:modified xsi:type="dcterms:W3CDTF">2018-04-23T04:17:19Z</dcterms:modified>
</cp:coreProperties>
</file>