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C555-9352-D54A-83E9-01CF89079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132D3-10BB-6C41-9AB6-C76153B3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71B9-E6E1-3449-8251-5860BB88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8800-B14B-8C4B-9F0F-6F958EFD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743D-4810-1645-A8AE-0E0362B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C4A3-514A-CC49-AFCC-E963302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D41A2-4C7A-B940-BEA4-ED8851EB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43193-C588-F74C-B9D8-53E49D6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65B-56CF-1049-8D4B-E9154E32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DFE-54A6-D747-AD18-745AF8B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7AF9-2AF0-4449-B7D1-22FB3ACBA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916E0-46BA-FB4C-B31D-599AD61C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74DA-349F-6044-85D8-D553C09E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1225-5E2D-514D-B5EC-B28FD11F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F5A3-D754-F047-B0C8-79D4383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BA0-3AF3-984D-A127-874B87C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BDA1-19DD-BB46-AC80-B58EB409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2A0-27AF-5248-84CA-CBD93AD4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5FDC-5DA6-6B4A-AB67-ABD8E0ED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5525-C4F7-AF40-A57D-68EC3A6F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567E-C7AC-FE41-8C5E-5D982420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3E18-4E69-FF41-AB25-98F5D1C8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DF7-47A7-0F4E-A5ED-EFA97ACE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C00F-B88D-FE44-82CC-85ABB0F7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9B4F-45DE-5A4C-BABB-5F645AA7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10E-8139-4B49-BFD3-7BFD3AC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659D-8BFC-4642-B2D7-9AE96FA6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9069-7609-0241-ADC0-0C4F6C22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796D6-A35C-F642-8DDD-F265F813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A29D-5615-364E-AB40-653FFC1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06DA-9686-F441-965A-3A9931DD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251E-C597-0745-8401-3A124F7D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AB06-9AE4-0146-A5D0-F21F6437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44A6-678D-E941-B73B-DE0A0DB7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A1FDC-28D7-2243-8DCA-E3256427D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4EB38-1783-6442-A240-A5FEC7FD3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A8FA3-70BA-D24D-BE08-B2AD73C7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C2B01-655A-6047-A227-9D69F94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2ED19-4B09-4A43-8922-DF434D0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E794-0FB5-784F-8230-672CC15D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492D-9FA8-1945-A0CD-9C7C9369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F0A43-AF83-1E49-8377-6532112D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C5FA-B6EE-AF45-A901-76E1EFA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C0865-E287-894C-B6AB-49E19E5B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6CDC9-9220-204B-B286-BB04E231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E911-0A0C-3647-865D-7514E95D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15CA-6B76-3B41-A94E-4A90C276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09B7-A27F-4D40-A0FB-B46B6C7A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E0D5-4BCE-8D47-B5B5-E3AFA86A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1422-D89C-BB4A-B7DF-4887E6B7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CAE5-EDF7-BE4F-87A5-559E9F03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F5E6-0599-6B44-807D-6F84AD0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FB3E-2133-3041-B15A-B606F442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9B704-0C9E-6F4C-BDE3-00160421B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1E96-DAE9-6542-9D8E-9D5A07D1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0558-E0DA-FF40-A746-F955E3F7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E732-4C55-2C4C-ADC9-FE41625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89FC9-41E7-8944-85B2-FC328F66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A8E1B-7F75-CE41-89DC-22EA37B0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6880-1A05-BB4F-847C-E6D54BF6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28A5-1C7F-9B4A-81A0-47AF7B2D5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734C-4A17-4D43-92CD-2B55E15037BD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0050-A3D8-634C-A44E-A4EBE8378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26BE-BEEE-B740-A632-C03FB69A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write a program that analyzes text documents and counts how many times each word appears in the document.</a:t>
            </a:r>
          </a:p>
          <a:p>
            <a:pPr eaLnBrk="1" hangingPunct="1">
              <a:defRPr/>
            </a:pPr>
            <a:r>
              <a:rPr lang="en-US" altLang="en-US" dirty="0"/>
              <a:t>This kind of document is sometimes used as a crude measure of the style similarity between two documents and is used by automatic indexing and archiving programs (like Internet search engines).</a:t>
            </a:r>
          </a:p>
        </p:txBody>
      </p:sp>
    </p:spTree>
    <p:extLst>
      <p:ext uri="{BB962C8B-B14F-4D97-AF65-F5344CB8AC3E}">
        <p14:creationId xmlns:p14="http://schemas.microsoft.com/office/powerpoint/2010/main" val="2627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 can start by getting a list of key-value pairs using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dirty="0">
                <a:cs typeface="Courier New" panose="02070309020205020404" pitchFamily="49" charset="0"/>
              </a:rPr>
              <a:t> method for dictionaries.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list(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count.items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dirty="0">
                <a:cs typeface="Courier New" panose="02070309020205020404" pitchFamily="49" charset="0"/>
              </a:rPr>
              <a:t> will be a list of tuples like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[('foo', 5), ('bar', 7), ('spam', 376)]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If we try to sort them with </a:t>
            </a:r>
            <a:r>
              <a:rPr lang="en-US" altLang="en-US" dirty="0" err="1">
                <a:cs typeface="Courier New" panose="02070309020205020404" pitchFamily="49" charset="0"/>
              </a:rPr>
              <a:t>items.sort</a:t>
            </a:r>
            <a:r>
              <a:rPr lang="en-US" altLang="en-US" dirty="0">
                <a:cs typeface="Courier New" panose="02070309020205020404" pitchFamily="49" charset="0"/>
              </a:rPr>
              <a:t>(), they will be ordered by components, from left to right (the left components here are words).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[('bar', 7), ('foo', 5), ('spam', 376)]</a:t>
            </a:r>
          </a:p>
        </p:txBody>
      </p:sp>
    </p:spTree>
    <p:extLst>
      <p:ext uri="{BB962C8B-B14F-4D97-AF65-F5344CB8AC3E}">
        <p14:creationId xmlns:p14="http://schemas.microsoft.com/office/powerpoint/2010/main" val="11351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This will put the list into alphabetical order – not what we wanted.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To sort the items by frequency, we need a function that will take a pair and return the frequency.</a:t>
            </a:r>
          </a:p>
          <a:p>
            <a:pPr marL="0" indent="0"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(pair):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pair[1]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To sort he list by frequency:</a:t>
            </a:r>
          </a:p>
          <a:p>
            <a:pPr marL="0" indent="0"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items.sort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2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We’re getting there!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What if have multiple words with the same number of occurrences? We’d like them to print in alphabetical order.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That is, we want the list of pairs primarily sorted by frequency, but sorted alphabetically within each level.</a:t>
            </a:r>
          </a:p>
        </p:txBody>
      </p:sp>
    </p:spTree>
    <p:extLst>
      <p:ext uri="{BB962C8B-B14F-4D97-AF65-F5344CB8AC3E}">
        <p14:creationId xmlns:p14="http://schemas.microsoft.com/office/powerpoint/2010/main" val="392390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Looking at the documentation for sort (via help([].sort), it says this method performs a “</a:t>
            </a:r>
            <a:r>
              <a:rPr lang="en-US" altLang="en-US" i="1" dirty="0">
                <a:cs typeface="Courier New" panose="02070309020205020404" pitchFamily="49" charset="0"/>
              </a:rPr>
              <a:t>stable</a:t>
            </a:r>
            <a:r>
              <a:rPr lang="en-US" altLang="en-US" dirty="0">
                <a:cs typeface="Courier New" panose="02070309020205020404" pitchFamily="49" charset="0"/>
              </a:rPr>
              <a:t> sort </a:t>
            </a:r>
            <a:r>
              <a:rPr lang="en-US" altLang="en-US" b="1" dirty="0">
                <a:cs typeface="Courier New" panose="02070309020205020404" pitchFamily="49" charset="0"/>
              </a:rPr>
              <a:t>in place</a:t>
            </a:r>
            <a:r>
              <a:rPr lang="en-US" altLang="en-US" dirty="0">
                <a:cs typeface="Courier New" panose="02070309020205020404" pitchFamily="49" charset="0"/>
              </a:rPr>
              <a:t>”.</a:t>
            </a:r>
          </a:p>
          <a:p>
            <a:pPr lvl="1"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“In place” means the method modifies the list that it is applied to, rather than producing a new list.</a:t>
            </a:r>
          </a:p>
          <a:p>
            <a:pPr lvl="1"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Stable means equivalent items (equal keys) stay in the same relative position to each other as they were in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31937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17713"/>
            <a:ext cx="86502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If all the words were in alphabetical order before sorting them by frequency, words with the same frequency will be in alphabetical order!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 just need to sort the list twice – first by words, then by frequency.</a:t>
            </a:r>
          </a:p>
          <a:p>
            <a:pPr marL="0" indent="0">
              <a:buNone/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items.sort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    # orders pairs alphabetically</a:t>
            </a:r>
          </a:p>
          <a:p>
            <a:pPr marL="0" indent="0">
              <a:buNone/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items.sort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byFreq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 = True) # orders by frequency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Setting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altLang="en-US" dirty="0">
                <a:cs typeface="Courier New" panose="02070309020205020404" pitchFamily="49" charset="0"/>
              </a:rPr>
              <a:t>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tells Python to sort the list in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123575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Now we are ready to print a report of the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most frequent words.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Here, the loop index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cs typeface="Courier New" panose="02070309020205020404" pitchFamily="49" charset="0"/>
              </a:rPr>
              <a:t> is used to get the next pair from the list of items.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That pair is unpacked into its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cs typeface="Courier New" panose="02070309020205020404" pitchFamily="49" charset="0"/>
              </a:rPr>
              <a:t> components.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The word is then printed left-justified in fifteen spaces, followed by the count right-justified in five spaces.</a:t>
            </a:r>
          </a:p>
        </p:txBody>
      </p:sp>
    </p:spTree>
    <p:extLst>
      <p:ext uri="{BB962C8B-B14F-4D97-AF65-F5344CB8AC3E}">
        <p14:creationId xmlns:p14="http://schemas.microsoft.com/office/powerpoint/2010/main" val="405062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word, count = items[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print("{0:&lt;15}{1:&gt;5}".format(word, count))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or print("{0:&lt;15}{1:&gt;5}".format(*items[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])) by using the tuple unpacking operator * asterisk</a:t>
            </a:r>
          </a:p>
        </p:txBody>
      </p:sp>
    </p:spTree>
    <p:extLst>
      <p:ext uri="{BB962C8B-B14F-4D97-AF65-F5344CB8AC3E}">
        <p14:creationId xmlns:p14="http://schemas.microsoft.com/office/powerpoint/2010/main" val="225801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79C-9A85-3241-8DED-EE1A7B7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2C7-DFC3-0448-AF6F-4713C9A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the top words in documents in terms of TF-IDF score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Background:</a:t>
            </a:r>
          </a:p>
          <a:p>
            <a:r>
              <a:rPr lang="en-US" dirty="0"/>
              <a:t>TF-IDF stands for "Term Frequency, Inverse Document Frequency.” It is an algorithm to find the most important words in a text document. Intuitively…</a:t>
            </a:r>
          </a:p>
          <a:p>
            <a:pPr lvl="1"/>
            <a:r>
              <a:rPr lang="en-US" dirty="0"/>
              <a:t>If a word appears frequently in a document, it's important. Give the word a high score.</a:t>
            </a:r>
          </a:p>
          <a:p>
            <a:pPr lvl="1"/>
            <a:r>
              <a:rPr lang="en-US" dirty="0"/>
              <a:t>But if a word appears in many documents, it's not a unique identifier. Give the word a low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79C-9A85-3241-8DED-EE1A7B7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2C7-DFC3-0448-AF6F-4713C9A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calculate TF, IDF and then TF-IDF score?</a:t>
            </a:r>
          </a:p>
          <a:p>
            <a:r>
              <a:rPr lang="en-US" dirty="0"/>
              <a:t>TF: computes "term frequency" which is the number of times a word appears in a 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normalized by dividing by the total number of words in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.</a:t>
            </a:r>
          </a:p>
          <a:p>
            <a:r>
              <a:rPr lang="en-US" dirty="0"/>
              <a:t>IDF: computes "inverse document frequency" which measures how common a word is among all documents in our test. Take the ratio of the total number of documents to the number of documents containing a specific word, then take the log of that. Add 1 to the divisor to prevent division by zero.</a:t>
            </a:r>
          </a:p>
          <a:p>
            <a:r>
              <a:rPr lang="en-US" dirty="0"/>
              <a:t>TF-IDF score: TF * IDF.</a:t>
            </a:r>
          </a:p>
        </p:txBody>
      </p:sp>
    </p:spTree>
    <p:extLst>
      <p:ext uri="{BB962C8B-B14F-4D97-AF65-F5344CB8AC3E}">
        <p14:creationId xmlns:p14="http://schemas.microsoft.com/office/powerpoint/2010/main" val="131522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79C-9A85-3241-8DED-EE1A7B7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2C7-DFC3-0448-AF6F-4713C9A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 setting:</a:t>
            </a:r>
          </a:p>
          <a:p>
            <a:pPr marL="0" indent="0">
              <a:buNone/>
            </a:pPr>
            <a:r>
              <a:rPr lang="en-US" dirty="0"/>
              <a:t>There are three documents and you need to return the top 3 important words in each document with their </a:t>
            </a:r>
            <a:r>
              <a:rPr lang="en-US"/>
              <a:t>TF-IDF scores. </a:t>
            </a:r>
            <a:r>
              <a:rPr lang="en-US" dirty="0"/>
              <a:t>Ignore all punctuations. Documents are attached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22799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This is a multi-accumulator problem!</a:t>
            </a:r>
          </a:p>
          <a:p>
            <a:pPr eaLnBrk="1" hangingPunct="1">
              <a:defRPr/>
            </a:pPr>
            <a:r>
              <a:rPr lang="en-US" altLang="en-US" dirty="0"/>
              <a:t>We need a count for each word that appears in the document.</a:t>
            </a:r>
          </a:p>
          <a:p>
            <a:pPr eaLnBrk="1" hangingPunct="1">
              <a:defRPr/>
            </a:pPr>
            <a:r>
              <a:rPr lang="en-US" altLang="en-US" dirty="0"/>
              <a:t>We can use a loop that iterates over each word in the document, incrementing the appropriate accumulator.</a:t>
            </a:r>
          </a:p>
          <a:p>
            <a:pPr eaLnBrk="1" hangingPunct="1">
              <a:defRPr/>
            </a:pPr>
            <a:r>
              <a:rPr lang="en-US" altLang="en-US" dirty="0"/>
              <a:t>The catch: we may possibly need hundreds or thousands of these accumulators!</a:t>
            </a:r>
          </a:p>
        </p:txBody>
      </p:sp>
    </p:spTree>
    <p:extLst>
      <p:ext uri="{BB962C8B-B14F-4D97-AF65-F5344CB8AC3E}">
        <p14:creationId xmlns:p14="http://schemas.microsoft.com/office/powerpoint/2010/main" val="11350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use a dictionary where strings representing the words are the keys and the values are </a:t>
            </a:r>
            <a:r>
              <a:rPr lang="en-US" altLang="en-US" dirty="0" err="1"/>
              <a:t>ints</a:t>
            </a:r>
            <a:r>
              <a:rPr lang="en-US" altLang="en-US" dirty="0"/>
              <a:t> that count up how many times each word appears.</a:t>
            </a:r>
          </a:p>
          <a:p>
            <a:pPr eaLnBrk="1" hangingPunct="1">
              <a:defRPr/>
            </a:pPr>
            <a:r>
              <a:rPr lang="en-US" altLang="en-US" dirty="0"/>
              <a:t>To update the count for a particular word,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, we need something like: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counts[w] = counts[w] + 1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One problem – the first time we encounter a word it will not yet be 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3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Attempting to access a nonexistent key produces a run-time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w is already in counts: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add one to the count for w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set count for w to 1</a:t>
            </a:r>
          </a:p>
          <a:p>
            <a:pPr eaLnBrk="1" hangingPunct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How could this be implemented?</a:t>
            </a:r>
            <a:endParaRPr lang="en-US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w in counts: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counts[w] = counts[w] + 1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counts[w] = 1</a:t>
            </a:r>
          </a:p>
          <a:p>
            <a:pPr eaLnBrk="1" hangingPunct="1">
              <a:defRPr/>
            </a:pPr>
            <a:r>
              <a:rPr lang="en-US" altLang="en-US" dirty="0"/>
              <a:t>A more elegant approach: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counts[w]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counts.get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(w, 0) + 1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>If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 is not already in the dictionary, this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dirty="0"/>
              <a:t> will return 0, and the result is that the entry 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 is set to 1.</a:t>
            </a:r>
          </a:p>
        </p:txBody>
      </p:sp>
    </p:spTree>
    <p:extLst>
      <p:ext uri="{BB962C8B-B14F-4D97-AF65-F5344CB8AC3E}">
        <p14:creationId xmlns:p14="http://schemas.microsoft.com/office/powerpoint/2010/main" val="5551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other tasks include</a:t>
            </a:r>
          </a:p>
          <a:p>
            <a:pPr lvl="1" eaLnBrk="1" hangingPunct="1">
              <a:defRPr/>
            </a:pPr>
            <a:r>
              <a:rPr lang="en-US" altLang="en-US" dirty="0"/>
              <a:t>Convert the text to lowercase (so occurrences of “Python” match “python”)</a:t>
            </a:r>
          </a:p>
          <a:p>
            <a:pPr lvl="1" eaLnBrk="1" hangingPunct="1">
              <a:defRPr/>
            </a:pPr>
            <a:r>
              <a:rPr lang="en-US" altLang="en-US" dirty="0"/>
              <a:t>Eliminate punctuation (so “python!” matches “python”)</a:t>
            </a:r>
          </a:p>
          <a:p>
            <a:pPr lvl="1" eaLnBrk="1" hangingPunct="1">
              <a:defRPr/>
            </a:pPr>
            <a:r>
              <a:rPr lang="en-US" altLang="en-US" dirty="0"/>
              <a:t>Split the text document into a sequence of words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9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 get the sequence of words from the file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input("File to analyze: ")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open(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,'r').read()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text.lower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'!"#$%&amp;()*+,-./:;&lt;=&gt;?@[\\]^_`{|}~':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 ')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Loop through the words to build the counts dictionary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counts = {}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words: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counts[w]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counts.get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(w,0) + 1</a:t>
            </a:r>
          </a:p>
        </p:txBody>
      </p:sp>
    </p:spTree>
    <p:extLst>
      <p:ext uri="{BB962C8B-B14F-4D97-AF65-F5344CB8AC3E}">
        <p14:creationId xmlns:p14="http://schemas.microsoft.com/office/powerpoint/2010/main" val="193167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How could we print a list of words in alphabetical order with their associated counts?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get list of words that appear in document</a:t>
            </a:r>
          </a:p>
          <a:p>
            <a:pPr marL="0" indent="0"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uniqueWords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counts.keys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put list of words in alphabetical order</a:t>
            </a:r>
          </a:p>
          <a:p>
            <a:pPr marL="0" indent="0"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uniqueWords.sort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words and associated counts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uniqueWords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counts[w])</a:t>
            </a:r>
          </a:p>
        </p:txBody>
      </p:sp>
    </p:spTree>
    <p:extLst>
      <p:ext uri="{BB962C8B-B14F-4D97-AF65-F5344CB8AC3E}">
        <p14:creationId xmlns:p14="http://schemas.microsoft.com/office/powerpoint/2010/main" val="5658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This will probably not be very useful for large documents with many words that appear only a few times.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A more interesting analysis is to print out the counts for the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most frequent words in the document.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To do this, we’ll need to create a list that is sorted by counts (most to fewest), and then select the first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items.</a:t>
            </a:r>
          </a:p>
        </p:txBody>
      </p:sp>
    </p:spTree>
    <p:extLst>
      <p:ext uri="{BB962C8B-B14F-4D97-AF65-F5344CB8AC3E}">
        <p14:creationId xmlns:p14="http://schemas.microsoft.com/office/powerpoint/2010/main" val="4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1486</Words>
  <Application>Microsoft Macintosh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Tahoma</vt:lpstr>
      <vt:lpstr>Office Theme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Practice </vt:lpstr>
      <vt:lpstr>Practice </vt:lpstr>
      <vt:lpstr>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Non-sequential Collections</dc:title>
  <dc:creator>Microsoft Office User</dc:creator>
  <cp:lastModifiedBy>ZHAO, LIANG</cp:lastModifiedBy>
  <cp:revision>13</cp:revision>
  <dcterms:created xsi:type="dcterms:W3CDTF">2018-11-12T14:56:28Z</dcterms:created>
  <dcterms:modified xsi:type="dcterms:W3CDTF">2019-10-26T13:10:01Z</dcterms:modified>
</cp:coreProperties>
</file>